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ED562-F99D-4D1B-882C-EE3FFFD74C44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03EC8-1258-480A-8502-203F43DCA4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76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03EC8-1258-480A-8502-203F43DCA41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56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69394-C906-41AD-9513-A08555A1C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95A0E2-D853-4C63-9741-97334D293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4EA66A-C79F-4166-8562-7539FE08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7E8C-FD81-4203-BAFD-50EE88E38C0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62E3A1-63A8-40D9-A285-D2E779F8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A67228-F60C-4086-9DD6-6B551ABD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0AA-DEA6-4327-A052-736C6C942C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94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C91EA-A6D2-40E5-BD25-6EE39CEE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786017-DD76-4C18-82F1-6074D568E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EE8741-8B32-45FE-A9D1-0F93B065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7E8C-FD81-4203-BAFD-50EE88E38C0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644FB1-6F7A-4AA4-B5BB-55DC71F8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093D95-2E17-4268-9104-1A18947E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0AA-DEA6-4327-A052-736C6C942C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21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68A827-A288-413B-B9FA-2D5CDCCCE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395A60-AA85-486A-998D-D961FD351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E2B519-01C0-4733-9588-2E3E14A9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7E8C-FD81-4203-BAFD-50EE88E38C0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FE6B25-657D-401D-B221-FEB47372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816CB9-2290-471E-8BDF-BDB37BAF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0AA-DEA6-4327-A052-736C6C942C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75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D9B78-FA4E-4039-ADC8-5335EDDD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089C0-0502-495E-8CFA-73FE37C9C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89719B-EC60-4EDC-9D32-CFA71C66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7E8C-FD81-4203-BAFD-50EE88E38C0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8AE61A-A769-44B2-9882-8E26453C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2BAAE-C049-4D70-B54D-D6F4AE2A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0AA-DEA6-4327-A052-736C6C942C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09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1F2B5E-E3D0-4BA8-8F73-EDACD1DD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62A5B3-9484-4260-9D4A-354A6C4D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B8D86C-C964-4460-9EEF-468AAB4F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7E8C-FD81-4203-BAFD-50EE88E38C0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2D8C39-73CB-4A45-A708-3E0E3F56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83A380-D50E-4E94-B403-E07C4353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0AA-DEA6-4327-A052-736C6C942C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52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979C5-0A74-4FE4-894D-5890596B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F72F1B-C86B-42CE-AC06-FF54C2C7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CBE478-524F-4348-BA33-FC6F01EB3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392506-F36B-44E2-AD2F-9C45E9BA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7E8C-FD81-4203-BAFD-50EE88E38C0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BF2EF2-30B7-4CE3-8DDA-7603F830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7D48CB-EDE0-45A8-89B7-79BBFF73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0AA-DEA6-4327-A052-736C6C942C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94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2ACC8E-F6EE-45B8-8948-A801E836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95D01C-8E89-4462-B361-AF56CCD5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C50D84-C191-46EA-A82C-9364F2FCB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648BB0-F395-413C-ABBF-299915AFA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A2FF61-F1CC-4A09-A4A3-3A12BBEAE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8AC6109-29CB-4B36-B4C3-E72C2A71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7E8C-FD81-4203-BAFD-50EE88E38C0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1CD2A7-DC0C-4DBF-A616-71839484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A1985C-1AE3-4F2F-83F3-1C81C61D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0AA-DEA6-4327-A052-736C6C942C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01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7ABB1-809A-4F57-AAB5-1F617089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26B07D-A67C-49C5-BA5A-69B53D95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7E8C-FD81-4203-BAFD-50EE88E38C0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4ADA47-A703-42DB-8949-0D2EAC6D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EC262A-D600-4C17-887F-33EC8175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0AA-DEA6-4327-A052-736C6C942C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70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A804CB-698E-4676-AF72-9F67D71E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7E8C-FD81-4203-BAFD-50EE88E38C0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16ACF42-B2DF-48B2-BB68-1E4996148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ED655B-7642-4ADD-A41C-C3BEC432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0AA-DEA6-4327-A052-736C6C942C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7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08CDC-D8CD-455A-9380-48774A5B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A1B484-A209-41B2-B988-91CC70637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4D3AF6-70E4-457E-9B55-CDC0745A6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E68F7C-801F-4E93-A466-1D1AFCDD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7E8C-FD81-4203-BAFD-50EE88E38C0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33488A-84DF-4DFE-A51E-90134E25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BF77C4-3257-4550-86C9-7D9559B9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0AA-DEA6-4327-A052-736C6C942C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91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447A5-AA30-47E5-9B67-0460C0F3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9FD007-08A9-4FFD-8D17-198C44DEC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D3D35B-9A31-4127-A23B-52BEB80D9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6BF584-961B-4490-AEE3-4CFADCB7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7E8C-FD81-4203-BAFD-50EE88E38C0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CE09F5-793B-485D-8C1D-CF8F19C0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4245F4-A28A-47BE-BB47-1281B346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C0AA-DEA6-4327-A052-736C6C942C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07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AAB1A3-F047-467E-A375-25DD5101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D32175-A8B0-4561-A9A6-8AAE99FB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EAA0BF-2571-460A-AF41-89173D3D1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07E8C-FD81-4203-BAFD-50EE88E38C03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DEC09B-E998-4CAF-9976-A9851FC38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7117F0-EBC2-477E-8326-CCE9ED2B2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C0AA-DEA6-4327-A052-736C6C942C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.wordpress.org/news/" TargetMode="External"/><Relationship Id="rId2" Type="http://schemas.openxmlformats.org/officeDocument/2006/relationships/hyperlink" Target="https://zh-tw.wordpress.com/pric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.wordpress.org/plugin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hemeisle.com/blog/migrate-joomla-to-wordpres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422D1-D4BF-4ECD-BF72-CCFAC68CB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1680"/>
            <a:ext cx="9144000" cy="2387600"/>
          </a:xfrm>
        </p:spPr>
        <p:txBody>
          <a:bodyPr/>
          <a:lstStyle/>
          <a:p>
            <a:r>
              <a:rPr lang="en-US" altLang="zh-TW" dirty="0"/>
              <a:t>Joomla!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39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76D5AA-2086-4AC4-91B2-07739E9A8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37"/>
            <a:ext cx="10515600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https://zh-tw.wordpress.com/pricing/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https://tw.wordpress.org/news/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4"/>
              </a:rPr>
              <a:t>https://tw.wordpress.org/plugins/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52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1F315-2731-42D4-B752-052E2229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71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從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joomla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轉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wordpress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A729B5-D267-4B55-85E1-1F893060E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https://themeisle.com/blog/migrate-joomla-to-wordpress/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806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55535-708B-4AFB-8384-19793FAD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wikipedia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15198E-3682-49F5-BDD4-DC829FF3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Joomla!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是一套自由、開放原始碼的內容管理系統，以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撰寫，用於發布內容在全球資訊網與內部網，通常被用來</a:t>
            </a:r>
            <a:r>
              <a:rPr lang="zh-TW" altLang="en-US" sz="32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搭建商業網站、個人部落格、資訊管理系統、</a:t>
            </a:r>
            <a:r>
              <a:rPr lang="en-US" altLang="zh-TW" sz="32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Web </a:t>
            </a:r>
            <a:r>
              <a:rPr lang="zh-TW" altLang="en-US" sz="32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服務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等，</a:t>
            </a:r>
            <a:r>
              <a:rPr lang="zh-TW" altLang="en-US" sz="32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還可以進行二次開發以擴充使用範圍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。其功能包含可提高效能的頁面快取、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RSS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饋送、頁面的可列印版本、新聞摘要、部落格、投票、網站搜尋、與語言國際化。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Joomla!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是一套自由的開源軟體，使用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GPL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授權，任何人隨時都能下載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Joomla!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並立即使用它。</a:t>
            </a:r>
          </a:p>
        </p:txBody>
      </p:sp>
    </p:spTree>
    <p:extLst>
      <p:ext uri="{BB962C8B-B14F-4D97-AF65-F5344CB8AC3E}">
        <p14:creationId xmlns:p14="http://schemas.microsoft.com/office/powerpoint/2010/main" val="413213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55535-708B-4AFB-8384-19793FAD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發展路線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15198E-3682-49F5-BDD4-DC829FF3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目前的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Joomla! 3.x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皆為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短期支援，預計最近的一版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LTS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長期支援版會是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Joomla! 4 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則預計將移除許多 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PHP 5.2 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時代的殘留程式碼，整合前後台 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Application 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為單一入口，並導入 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Composer 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PSR 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等目前流行的先進開發技術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。而從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Joomla! 3.x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開始加入的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UCM (Unified Content Model)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統一內容模型將成為往後版本建立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CCK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應用的基礎。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562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55535-708B-4AFB-8384-19793FAD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發展路線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15198E-3682-49F5-BDD4-DC829FF3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Joomla!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日停止分為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LTS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長短期支援的模式，以求能夠更快的更新系統、加入新的技術，不受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LTS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的制約，自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Joomla!3.3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之後，每一個第二位版號都是穩定版本，並代表著系統的修改，生命盡頭在下一位版號發布，如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版之後就終結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版生命週期，第三位版號代表的是更新修正檔發布，而第一位版號代表的是大幅度的調整更新。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3.8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3.9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3.x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系列的最後兩個版本，除了大量將原有程式碼升級到最現代化的水準之外，也開始提供相容未來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Joomla! 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的中介層。 </a:t>
            </a:r>
          </a:p>
        </p:txBody>
      </p:sp>
    </p:spTree>
    <p:extLst>
      <p:ext uri="{BB962C8B-B14F-4D97-AF65-F5344CB8AC3E}">
        <p14:creationId xmlns:p14="http://schemas.microsoft.com/office/powerpoint/2010/main" val="366483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55535-708B-4AFB-8384-19793FAD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發展路線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15198E-3682-49F5-BDD4-DC829FF3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Joomla! 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目前正在內部開發中，主要特點是改用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Bootstrap4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Frameworks 2.0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並加入大量現代化前端技術如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Web component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CSS Grid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Flex box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等，因此將放棄對舊型瀏覽器的支援度。另外核心程式碼也經過大量改寫，全面採用現代化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PHP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的開發標準，是自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1.6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以來最大的核心更動。且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Joomla! 4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版本最低要求為 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PHP 7.0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，這是因為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PHP 7.0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提供了更好的運作效能，且為了能夠繼續朝向未來的發展方向靠。</a:t>
            </a:r>
          </a:p>
        </p:txBody>
      </p:sp>
    </p:spTree>
    <p:extLst>
      <p:ext uri="{BB962C8B-B14F-4D97-AF65-F5344CB8AC3E}">
        <p14:creationId xmlns:p14="http://schemas.microsoft.com/office/powerpoint/2010/main" val="249775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EFC630-12F8-4A6C-8A2D-598A6453F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184" y="420153"/>
            <a:ext cx="12658368" cy="74746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0864D5E-B35F-4E74-8BDA-21EDE52DBB75}"/>
              </a:ext>
            </a:extLst>
          </p:cNvPr>
          <p:cNvSpPr txBox="1"/>
          <p:nvPr/>
        </p:nvSpPr>
        <p:spPr>
          <a:xfrm>
            <a:off x="261257" y="1629581"/>
            <a:ext cx="11669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Your PHP version, 5.6.36, is only receiving security fixes at this time from the PHP project.</a:t>
            </a:r>
            <a:r>
              <a:rPr lang="en-US" altLang="zh-TW" sz="3600" dirty="0">
                <a:solidFill>
                  <a:srgbClr val="0070C0"/>
                </a:solidFill>
              </a:rPr>
              <a:t> This means your PHP version will soon no longer be supported</a:t>
            </a:r>
            <a:r>
              <a:rPr lang="en-US" altLang="zh-TW" sz="3600" dirty="0"/>
              <a:t>. We recommend planning to upgrade to a newer PHP version before it reaches end of support on 2018-12-31. Joomla will be faster and more secure if you </a:t>
            </a:r>
            <a:r>
              <a:rPr lang="en-US" altLang="zh-TW" sz="3600" dirty="0">
                <a:solidFill>
                  <a:srgbClr val="0070C0"/>
                </a:solidFill>
              </a:rPr>
              <a:t>upgrade to a newer PHP version </a:t>
            </a:r>
            <a:r>
              <a:rPr lang="en-US" altLang="zh-TW" sz="3600" dirty="0"/>
              <a:t>(PHP 7.x is recommended). Please contact your host for upgrade instructions.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2942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14DBA2A-A2BB-4EBD-AE0F-CC9B533B3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751" y="1178634"/>
            <a:ext cx="8970498" cy="2943200"/>
          </a:xfrm>
        </p:spPr>
        <p:txBody>
          <a:bodyPr/>
          <a:lstStyle/>
          <a:p>
            <a:r>
              <a:rPr lang="en-US" altLang="zh-TW" dirty="0" err="1"/>
              <a:t>Wordpress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91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39E7D-1A25-46C5-A347-2038C42F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wikipedia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942FEA-218E-43CD-BF08-119A0FF3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WordPress</a:t>
            </a:r>
            <a:r>
              <a:rPr lang="zh-TW" altLang="en-US" dirty="0"/>
              <a:t>是一個以</a:t>
            </a:r>
            <a:r>
              <a:rPr lang="en-US" altLang="zh-TW" dirty="0"/>
              <a:t>PHP</a:t>
            </a:r>
            <a:r>
              <a:rPr lang="zh-TW" altLang="en-US" dirty="0"/>
              <a:t>和</a:t>
            </a:r>
            <a:r>
              <a:rPr lang="en-US" altLang="zh-TW" dirty="0"/>
              <a:t>MySQL</a:t>
            </a:r>
            <a:r>
              <a:rPr lang="zh-TW" altLang="en-US" dirty="0"/>
              <a:t>為平台的自由開源的部落格軟體和內容管理系統。</a:t>
            </a:r>
            <a:r>
              <a:rPr lang="en-US" altLang="zh-TW" dirty="0"/>
              <a:t>WordPress</a:t>
            </a:r>
            <a:r>
              <a:rPr lang="zh-TW" altLang="en-US" dirty="0"/>
              <a:t>具有外掛程式架構和模板系統。</a:t>
            </a:r>
            <a:r>
              <a:rPr lang="en-US" altLang="zh-TW" dirty="0"/>
              <a:t>Alexa</a:t>
            </a:r>
            <a:r>
              <a:rPr lang="zh-TW" altLang="en-US" dirty="0"/>
              <a:t>排行</a:t>
            </a:r>
            <a:r>
              <a:rPr lang="zh-TW" altLang="en-US" dirty="0">
                <a:solidFill>
                  <a:srgbClr val="0070C0"/>
                </a:solidFill>
              </a:rPr>
              <a:t>前</a:t>
            </a:r>
            <a:r>
              <a:rPr lang="en-US" altLang="zh-TW" dirty="0">
                <a:solidFill>
                  <a:srgbClr val="0070C0"/>
                </a:solidFill>
              </a:rPr>
              <a:t>100</a:t>
            </a:r>
            <a:r>
              <a:rPr lang="zh-TW" altLang="en-US" dirty="0">
                <a:solidFill>
                  <a:srgbClr val="0070C0"/>
                </a:solidFill>
              </a:rPr>
              <a:t>萬的網站中有超過</a:t>
            </a:r>
            <a:r>
              <a:rPr lang="en-US" altLang="zh-TW" dirty="0">
                <a:solidFill>
                  <a:srgbClr val="0070C0"/>
                </a:solidFill>
              </a:rPr>
              <a:t>16.7%</a:t>
            </a:r>
            <a:r>
              <a:rPr lang="zh-TW" altLang="en-US" dirty="0">
                <a:solidFill>
                  <a:srgbClr val="0070C0"/>
                </a:solidFill>
              </a:rPr>
              <a:t>的網站使用</a:t>
            </a:r>
            <a:r>
              <a:rPr lang="en-US" altLang="zh-TW" dirty="0">
                <a:solidFill>
                  <a:srgbClr val="0070C0"/>
                </a:solidFill>
              </a:rPr>
              <a:t>WordPress</a:t>
            </a:r>
            <a:r>
              <a:rPr lang="zh-TW" altLang="en-US" dirty="0"/>
              <a:t>。到了</a:t>
            </a:r>
            <a:r>
              <a:rPr lang="en-US" altLang="zh-TW" dirty="0"/>
              <a:t>2011</a:t>
            </a:r>
            <a:r>
              <a:rPr lang="zh-TW" altLang="en-US" dirty="0"/>
              <a:t>年</a:t>
            </a:r>
            <a:r>
              <a:rPr lang="en-US" altLang="zh-TW" dirty="0"/>
              <a:t>8</a:t>
            </a:r>
            <a:r>
              <a:rPr lang="zh-TW" altLang="en-US" dirty="0"/>
              <a:t>月，</a:t>
            </a:r>
            <a:r>
              <a:rPr lang="zh-TW" altLang="en-US" dirty="0">
                <a:solidFill>
                  <a:srgbClr val="0070C0"/>
                </a:solidFill>
              </a:rPr>
              <a:t>約</a:t>
            </a:r>
            <a:r>
              <a:rPr lang="en-US" altLang="zh-TW" dirty="0">
                <a:solidFill>
                  <a:srgbClr val="0070C0"/>
                </a:solidFill>
              </a:rPr>
              <a:t>22%</a:t>
            </a:r>
            <a:r>
              <a:rPr lang="zh-TW" altLang="en-US" dirty="0">
                <a:solidFill>
                  <a:srgbClr val="0070C0"/>
                </a:solidFill>
              </a:rPr>
              <a:t>的新網站採用了</a:t>
            </a:r>
            <a:r>
              <a:rPr lang="en-US" altLang="zh-TW" dirty="0">
                <a:solidFill>
                  <a:srgbClr val="0070C0"/>
                </a:solidFill>
              </a:rPr>
              <a:t>WordPress</a:t>
            </a:r>
            <a:r>
              <a:rPr lang="zh-TW" altLang="en-US" dirty="0"/>
              <a:t>。</a:t>
            </a:r>
            <a:r>
              <a:rPr lang="en-US" altLang="zh-TW" dirty="0"/>
              <a:t>WordPress</a:t>
            </a:r>
            <a:r>
              <a:rPr lang="zh-TW" altLang="en-US" dirty="0"/>
              <a:t>是目前網際網路上最流行的部落格系統。</a:t>
            </a:r>
            <a:r>
              <a:rPr lang="en-US" altLang="zh-TW" dirty="0"/>
              <a:t>WordPress</a:t>
            </a:r>
            <a:r>
              <a:rPr lang="zh-TW" altLang="en-US" dirty="0"/>
              <a:t>在最著名的網路發布階段中脫穎而出。</a:t>
            </a:r>
            <a:r>
              <a:rPr lang="zh-TW" altLang="en-US" dirty="0">
                <a:solidFill>
                  <a:srgbClr val="0070C0"/>
                </a:solidFill>
              </a:rPr>
              <a:t>如今，它控制著超過</a:t>
            </a:r>
            <a:r>
              <a:rPr lang="en-US" altLang="zh-TW" dirty="0">
                <a:solidFill>
                  <a:srgbClr val="0070C0"/>
                </a:solidFill>
              </a:rPr>
              <a:t>7000</a:t>
            </a:r>
            <a:r>
              <a:rPr lang="zh-TW" altLang="en-US" dirty="0">
                <a:solidFill>
                  <a:srgbClr val="0070C0"/>
                </a:solidFill>
              </a:rPr>
              <a:t>萬個站點。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2003</a:t>
            </a:r>
            <a:r>
              <a:rPr lang="zh-TW" altLang="en-US" dirty="0"/>
              <a:t>年</a:t>
            </a:r>
            <a:r>
              <a:rPr lang="en-US" altLang="zh-TW" dirty="0"/>
              <a:t>5</a:t>
            </a:r>
            <a:r>
              <a:rPr lang="zh-TW" altLang="en-US" dirty="0"/>
              <a:t>月</a:t>
            </a:r>
            <a:r>
              <a:rPr lang="en-US" altLang="zh-TW" dirty="0"/>
              <a:t>27</a:t>
            </a:r>
            <a:r>
              <a:rPr lang="zh-TW" altLang="en-US" dirty="0"/>
              <a:t>日，</a:t>
            </a:r>
            <a:r>
              <a:rPr lang="en-US" altLang="zh-TW" dirty="0"/>
              <a:t>WordPress</a:t>
            </a:r>
            <a:r>
              <a:rPr lang="zh-TW" altLang="en-US" dirty="0"/>
              <a:t>從</a:t>
            </a:r>
            <a:r>
              <a:rPr lang="en-US" altLang="zh-TW" dirty="0"/>
              <a:t>b2/</a:t>
            </a:r>
            <a:r>
              <a:rPr lang="en-US" altLang="zh-TW" dirty="0" err="1"/>
              <a:t>cafelog</a:t>
            </a:r>
            <a:r>
              <a:rPr lang="zh-TW" altLang="en-US" dirty="0"/>
              <a:t>分支，由馬特</a:t>
            </a:r>
            <a:r>
              <a:rPr lang="en-US" altLang="zh-TW" dirty="0"/>
              <a:t>·</a:t>
            </a:r>
            <a:r>
              <a:rPr lang="zh-TW" altLang="en-US" dirty="0"/>
              <a:t>查爾斯</a:t>
            </a:r>
            <a:r>
              <a:rPr lang="en-US" altLang="zh-TW" dirty="0"/>
              <a:t>·</a:t>
            </a:r>
            <a:r>
              <a:rPr lang="zh-TW" altLang="en-US" dirty="0"/>
              <a:t>穆倫維格（</a:t>
            </a:r>
            <a:r>
              <a:rPr lang="en-US" altLang="zh-TW" dirty="0"/>
              <a:t>Matt Mullenweg</a:t>
            </a:r>
            <a:r>
              <a:rPr lang="zh-TW" altLang="en-US" dirty="0"/>
              <a:t>）和</a:t>
            </a:r>
            <a:r>
              <a:rPr lang="en-US" altLang="zh-TW" dirty="0"/>
              <a:t>Mike Little</a:t>
            </a:r>
            <a:r>
              <a:rPr lang="zh-TW" altLang="en-US" dirty="0"/>
              <a:t>開發。到了</a:t>
            </a:r>
            <a:r>
              <a:rPr lang="en-US" altLang="zh-TW" dirty="0"/>
              <a:t>2011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月，</a:t>
            </a:r>
            <a:r>
              <a:rPr lang="en-US" altLang="zh-TW" dirty="0"/>
              <a:t>3.0</a:t>
            </a:r>
            <a:r>
              <a:rPr lang="zh-TW" altLang="en-US" dirty="0"/>
              <a:t>版本已經被下載了超過</a:t>
            </a:r>
            <a:r>
              <a:rPr lang="en-US" altLang="zh-TW" dirty="0"/>
              <a:t>6500</a:t>
            </a:r>
            <a:r>
              <a:rPr lang="zh-TW" altLang="en-US" dirty="0"/>
              <a:t>萬次。</a:t>
            </a:r>
          </a:p>
        </p:txBody>
      </p:sp>
    </p:spTree>
    <p:extLst>
      <p:ext uri="{BB962C8B-B14F-4D97-AF65-F5344CB8AC3E}">
        <p14:creationId xmlns:p14="http://schemas.microsoft.com/office/powerpoint/2010/main" val="397517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184124-7764-4D10-A3D2-BE3594D4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支援 </a:t>
            </a:r>
            <a:r>
              <a:rPr lang="en-US" altLang="zh-TW" dirty="0"/>
              <a:t>php 5.6 up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B91958E-B435-4348-A08C-CA51398C5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2" y="1690688"/>
            <a:ext cx="11288827" cy="4034863"/>
          </a:xfrm>
        </p:spPr>
      </p:pic>
    </p:spTree>
    <p:extLst>
      <p:ext uri="{BB962C8B-B14F-4D97-AF65-F5344CB8AC3E}">
        <p14:creationId xmlns:p14="http://schemas.microsoft.com/office/powerpoint/2010/main" val="80612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758</Words>
  <Application>Microsoft Office PowerPoint</Application>
  <PresentationFormat>寬螢幕</PresentationFormat>
  <Paragraphs>26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Calibri Light</vt:lpstr>
      <vt:lpstr>Office 佈景主題</vt:lpstr>
      <vt:lpstr>Joomla!</vt:lpstr>
      <vt:lpstr>wikipedia</vt:lpstr>
      <vt:lpstr>發展路線</vt:lpstr>
      <vt:lpstr>發展路線</vt:lpstr>
      <vt:lpstr>發展路線</vt:lpstr>
      <vt:lpstr>PowerPoint 簡報</vt:lpstr>
      <vt:lpstr>Wordpress</vt:lpstr>
      <vt:lpstr>wikipedia</vt:lpstr>
      <vt:lpstr>支援 php 5.6 up</vt:lpstr>
      <vt:lpstr>PowerPoint 簡報</vt:lpstr>
      <vt:lpstr>從joomla轉wordpress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Joomla!</dc:title>
  <dc:creator>Desmond</dc:creator>
  <cp:lastModifiedBy>Desmond</cp:lastModifiedBy>
  <cp:revision>9</cp:revision>
  <dcterms:created xsi:type="dcterms:W3CDTF">2018-10-17T11:46:47Z</dcterms:created>
  <dcterms:modified xsi:type="dcterms:W3CDTF">2018-10-17T13:08:26Z</dcterms:modified>
</cp:coreProperties>
</file>