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94424" autoAdjust="0"/>
  </p:normalViewPr>
  <p:slideViewPr>
    <p:cSldViewPr snapToGrid="0" snapToObjects="1">
      <p:cViewPr varScale="1">
        <p:scale>
          <a:sx n="69" d="100"/>
          <a:sy n="69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BF4E1-5BAB-485D-BA9D-F305514EC429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9BBD4-0C74-4F65-B836-43316F550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7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9BBD4-0C74-4F65-B836-43316F5509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92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9610EFD-E6E2-8740-803B-5587D562D25C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04EF0B-7E34-4547-8925-BD7FF1E269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877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0EFD-E6E2-8740-803B-5587D562D25C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EF0B-7E34-4547-8925-BD7FF1E269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903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0EFD-E6E2-8740-803B-5587D562D25C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EF0B-7E34-4547-8925-BD7FF1E269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970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0EFD-E6E2-8740-803B-5587D562D25C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EF0B-7E34-4547-8925-BD7FF1E269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745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0EFD-E6E2-8740-803B-5587D562D25C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EF0B-7E34-4547-8925-BD7FF1E269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4435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0EFD-E6E2-8740-803B-5587D562D25C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EF0B-7E34-4547-8925-BD7FF1E269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8971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0EFD-E6E2-8740-803B-5587D562D25C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EF0B-7E34-4547-8925-BD7FF1E269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7164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9610EFD-E6E2-8740-803B-5587D562D25C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EF0B-7E34-4547-8925-BD7FF1E269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2324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9610EFD-E6E2-8740-803B-5587D562D25C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EF0B-7E34-4547-8925-BD7FF1E269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258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0EFD-E6E2-8740-803B-5587D562D25C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EF0B-7E34-4547-8925-BD7FF1E269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129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0EFD-E6E2-8740-803B-5587D562D25C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EF0B-7E34-4547-8925-BD7FF1E269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066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0EFD-E6E2-8740-803B-5587D562D25C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EF0B-7E34-4547-8925-BD7FF1E269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370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0EFD-E6E2-8740-803B-5587D562D25C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EF0B-7E34-4547-8925-BD7FF1E269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004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0EFD-E6E2-8740-803B-5587D562D25C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EF0B-7E34-4547-8925-BD7FF1E269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383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0EFD-E6E2-8740-803B-5587D562D25C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EF0B-7E34-4547-8925-BD7FF1E269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761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0EFD-E6E2-8740-803B-5587D562D25C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EF0B-7E34-4547-8925-BD7FF1E269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971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0EFD-E6E2-8740-803B-5587D562D25C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EF0B-7E34-4547-8925-BD7FF1E269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601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9610EFD-E6E2-8740-803B-5587D562D25C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304EF0B-7E34-4547-8925-BD7FF1E269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669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77844" y="475899"/>
            <a:ext cx="47088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7200" dirty="0" smtClean="0"/>
              <a:t>王者之</a:t>
            </a:r>
            <a:r>
              <a:rPr kumimoji="1" lang="zh-TW" altLang="en-US" sz="7200" dirty="0" smtClean="0"/>
              <a:t>聲</a:t>
            </a:r>
            <a:endParaRPr kumimoji="1" lang="en-US" altLang="zh-TW" sz="7200" dirty="0" smtClean="0"/>
          </a:p>
          <a:p>
            <a:r>
              <a:rPr kumimoji="1" lang="en-US" altLang="zh-TW" sz="7200" dirty="0" smtClean="0"/>
              <a:t>The  Shouting King</a:t>
            </a:r>
            <a:endParaRPr kumimoji="1" lang="zh-TW" altLang="en-US" sz="7200" dirty="0"/>
          </a:p>
        </p:txBody>
      </p:sp>
      <p:grpSp>
        <p:nvGrpSpPr>
          <p:cNvPr id="8" name="群組 7"/>
          <p:cNvGrpSpPr/>
          <p:nvPr/>
        </p:nvGrpSpPr>
        <p:grpSpPr>
          <a:xfrm>
            <a:off x="6332967" y="696007"/>
            <a:ext cx="4507901" cy="4778375"/>
            <a:chOff x="3238500" y="393700"/>
            <a:chExt cx="4507901" cy="47783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8500" y="393700"/>
              <a:ext cx="4507901" cy="47783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074" y="971548"/>
              <a:ext cx="1509584" cy="1690463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3383" y="1000124"/>
              <a:ext cx="1509584" cy="1690463"/>
            </a:xfrm>
            <a:prstGeom prst="rect">
              <a:avLst/>
            </a:prstGeom>
          </p:spPr>
        </p:pic>
      </p:grpSp>
      <p:sp>
        <p:nvSpPr>
          <p:cNvPr id="2" name="文字方塊 1"/>
          <p:cNvSpPr txBox="1"/>
          <p:nvPr/>
        </p:nvSpPr>
        <p:spPr>
          <a:xfrm>
            <a:off x="777844" y="5278582"/>
            <a:ext cx="371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資管三 莫均朗</a:t>
            </a:r>
            <a:endParaRPr lang="en-US" altLang="zh-TW" dirty="0" smtClean="0"/>
          </a:p>
          <a:p>
            <a:r>
              <a:rPr lang="zh-TW" altLang="en-US" dirty="0"/>
              <a:t>資管</a:t>
            </a:r>
            <a:r>
              <a:rPr lang="zh-TW" altLang="en-US" dirty="0" smtClean="0"/>
              <a:t>三 林哲宇</a:t>
            </a:r>
            <a:endParaRPr lang="en-US" altLang="zh-TW" dirty="0" smtClean="0"/>
          </a:p>
          <a:p>
            <a:r>
              <a:rPr lang="zh-TW" altLang="en-US" dirty="0"/>
              <a:t>資管</a:t>
            </a:r>
            <a:r>
              <a:rPr lang="zh-TW" altLang="en-US" dirty="0" smtClean="0"/>
              <a:t>三 許為傑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85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 </a:t>
            </a: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Our Motivation is to show off how STT(Speech  to text) technology can be used to make a mobile game.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997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</a:t>
            </a: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Language: C#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Function: Microsoft </a:t>
            </a:r>
            <a:r>
              <a:rPr lang="en-US" altLang="zh-TW" dirty="0" smtClean="0"/>
              <a:t>Speech to text 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56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game</a:t>
            </a: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game is all about STT. </a:t>
            </a:r>
          </a:p>
          <a:p>
            <a:r>
              <a:rPr lang="en-US" altLang="zh-CN" dirty="0" smtClean="0"/>
              <a:t>Players can attack each other by speak more or match to the requested words</a:t>
            </a:r>
          </a:p>
          <a:p>
            <a:r>
              <a:rPr lang="en-US" altLang="zh-CN" dirty="0" smtClean="0"/>
              <a:t>Players will lose if their health point reach 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989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</TotalTime>
  <Words>85</Words>
  <Application>Microsoft Office PowerPoint</Application>
  <PresentationFormat>寬螢幕</PresentationFormat>
  <Paragraphs>16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宋体</vt:lpstr>
      <vt:lpstr>新細明體</vt:lpstr>
      <vt:lpstr>Arial</vt:lpstr>
      <vt:lpstr>Calibri</vt:lpstr>
      <vt:lpstr>Century Gothic</vt:lpstr>
      <vt:lpstr>Wingdings 3</vt:lpstr>
      <vt:lpstr>離子會議室</vt:lpstr>
      <vt:lpstr>PowerPoint 簡報</vt:lpstr>
      <vt:lpstr>Motivation </vt:lpstr>
      <vt:lpstr>Method</vt:lpstr>
      <vt:lpstr>The game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林哲宇</dc:creator>
  <cp:lastModifiedBy>user</cp:lastModifiedBy>
  <cp:revision>5</cp:revision>
  <dcterms:created xsi:type="dcterms:W3CDTF">2016-05-17T07:27:32Z</dcterms:created>
  <dcterms:modified xsi:type="dcterms:W3CDTF">2016-05-17T11:59:11Z</dcterms:modified>
</cp:coreProperties>
</file>