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60231-8A60-D2DB-4019-AA792BE17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4036F-8D68-285F-0F92-FE9F30589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E64C-447D-E29E-2F86-31F6A935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19427-045F-C131-8AE7-6FEECD70E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3B82-7612-C80C-2013-24B35CAC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027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59EF-3BB8-BECB-3829-FFA6173DD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E6711-BE08-6799-228C-1C6E0D17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2B10E-490D-6D66-006F-B93C1674B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1C847-181B-DD25-62E2-FC80CE09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CAD14-4C4F-D327-7AC0-14F3E8E7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02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8C8F4-0559-E5A4-CCE0-3D1D92EF6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7ED22-4DDF-8E23-C516-7F8218B76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9F264-C1C2-AEEA-B9D3-DE88A0A5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29A78-9A89-B5EF-E653-2CC45376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98B01-3170-E6DF-4565-05EE4DBC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89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3EE5-7F05-2A7A-EADE-EDF55373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87D2F-14C8-AF51-3858-596FD54E3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CF18F-4B38-FD8E-048E-8EA77910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01BE-3B02-AF60-F7AE-E08A8DCB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EAD4-EC22-B88A-EDD5-448AFA77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3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457F-43D1-AFDA-8B8C-1C2707A2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CEF88-D628-D2B2-9E1F-637B874FC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94E8-9BB5-5BAC-87F3-524CD717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9A38C-C0F4-210C-0FB1-B1106A8F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9AB2-F92C-D14B-8C78-EEBEDEB4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178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E1D4-7DE1-729C-ED4A-96EA655C5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B52B-41E7-C495-9367-A6C809160D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AD2F9-C5D3-86E1-FBCE-23175F903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1858E-8B34-7238-476C-AD78BE47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18806-2990-7130-C186-B2D52A45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83B93-3399-460E-A97A-F4BBD1B60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25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3BAE-8505-04EB-5632-0977E7B3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37578-06D6-1674-C3FD-D9BBC197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B290F-512F-E6B9-48E9-5FE9995B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E6E7E-884A-96B4-5667-91BC33B49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6F2D7-4714-37EB-0B76-051D715F8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07BA20-27A6-7208-8810-79182350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E2856-7712-FF50-CE49-07339919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E35BD-4553-7AA3-CEA4-FB247ADA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62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21822-2331-CED2-B32A-B4603DB3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FD02B-EC2C-BC64-FFD9-EC9CC367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B451F-EEFA-28AE-B00A-5E0BE46B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554F11-9C2A-54AD-4D73-3DB14213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7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527B3-C4A6-A94D-148E-6F367B1E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B9D26-E50A-972C-938E-715C6A0E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E00A-7C73-45A9-313F-1E17BF41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21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1D1EC-D314-F5FB-8D56-E5AC2B71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17FD-D1D5-95E2-1F56-1B535DCE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51754-666E-0C50-8006-7C9B0E4AD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3DDCC-BFAC-72D9-0552-A33032E9D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F7C94-C0CB-AC5D-934C-7B112919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D0EB-F34C-B7B5-E268-5043458D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4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D6F7-5879-ADB0-0672-9E98F1BF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10D5D1-498F-6205-A16C-D674BFFB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81F9D-10FE-B1CF-9B25-25B041B27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21392-1444-979C-B883-181E92C0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19E78-462F-2127-E97D-D79B722C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6ED6B-C3D9-4502-D78E-8D63E510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33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DBC1A-0E40-E4BE-5212-8D4706550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64081-2052-53C4-52A9-2ECD58AB9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ECE8-1FE0-6FF4-B3D9-BB9228CF8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13D60-E5BA-462B-AFE5-8CA512FB7094}" type="datetimeFigureOut">
              <a:rPr lang="en-GB" smtClean="0"/>
              <a:t>17/08/2022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E38C-D30E-704C-5E84-F41B71F6B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1883-CE83-2959-CC99-DEFD1BC5F1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A344E-56D4-4659-A365-55F8A49BE8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89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.com: Run Forrest Run Poster Print Wall Art Decor : Handmade Products">
            <a:extLst>
              <a:ext uri="{FF2B5EF4-FFF2-40B4-BE49-F238E27FC236}">
                <a16:creationId xmlns:a16="http://schemas.microsoft.com/office/drawing/2014/main" id="{7E6EFA9D-C00E-1D61-8240-0E0A236C8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606" y="0"/>
            <a:ext cx="5030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1EC3584-571A-C73A-CC7B-84D90D116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8966" y="3317358"/>
            <a:ext cx="3246475" cy="1850065"/>
          </a:xfrm>
        </p:spPr>
        <p:txBody>
          <a:bodyPr>
            <a:normAutofit/>
          </a:bodyPr>
          <a:lstStyle/>
          <a:p>
            <a:r>
              <a:rPr lang="en-GB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GEL</a:t>
            </a:r>
          </a:p>
        </p:txBody>
      </p:sp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B1F2A8F6-7DD2-BF63-E299-AEC91D935635}"/>
              </a:ext>
            </a:extLst>
          </p:cNvPr>
          <p:cNvSpPr/>
          <p:nvPr/>
        </p:nvSpPr>
        <p:spPr>
          <a:xfrm>
            <a:off x="4206240" y="3850640"/>
            <a:ext cx="5496560" cy="1188720"/>
          </a:xfrm>
          <a:prstGeom prst="mathMultiply">
            <a:avLst>
              <a:gd name="adj1" fmla="val 866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40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dark, lit, night&#10;&#10;Description automatically generated">
            <a:extLst>
              <a:ext uri="{FF2B5EF4-FFF2-40B4-BE49-F238E27FC236}">
                <a16:creationId xmlns:a16="http://schemas.microsoft.com/office/drawing/2014/main" id="{B75FA499-C172-ADD9-A4B0-0340E345CA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1" t="46681" r="16451"/>
          <a:stretch/>
        </p:blipFill>
        <p:spPr>
          <a:xfrm>
            <a:off x="2039073" y="0"/>
            <a:ext cx="8113853" cy="560124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F68EE1-F086-3C12-5D26-48313CFF1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893488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NUCLEIC_ACID_08172022_170743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D8EB5E-638C-AA29-8F5B-A87FB6E58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909696"/>
              </p:ext>
            </p:extLst>
          </p:nvPr>
        </p:nvGraphicFramePr>
        <p:xfrm>
          <a:off x="2496002" y="2959429"/>
          <a:ext cx="7199993" cy="939142"/>
        </p:xfrm>
        <a:graphic>
          <a:graphicData uri="http://schemas.openxmlformats.org/drawingml/2006/table">
            <a:tbl>
              <a:tblPr/>
              <a:tblGrid>
                <a:gridCol w="423529">
                  <a:extLst>
                    <a:ext uri="{9D8B030D-6E8A-4147-A177-3AD203B41FA5}">
                      <a16:colId xmlns:a16="http://schemas.microsoft.com/office/drawing/2014/main" val="2022598168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2767515899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2087187017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929800207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876947792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3626067625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697509536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4024583525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437279988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2287460381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938382033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93610277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821290213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3227507883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618472649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811443476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652436997"/>
                    </a:ext>
                  </a:extLst>
                </a:gridCol>
              </a:tblGrid>
              <a:tr h="47010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H1D2P2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YOD2P2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53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323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&#10;&#10;Description automatically generated">
            <a:extLst>
              <a:ext uri="{FF2B5EF4-FFF2-40B4-BE49-F238E27FC236}">
                <a16:creationId xmlns:a16="http://schemas.microsoft.com/office/drawing/2014/main" id="{7C34386F-78D3-332A-4589-3A59518DF5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4" t="26165" r="29314" b="31999"/>
          <a:stretch/>
        </p:blipFill>
        <p:spPr>
          <a:xfrm>
            <a:off x="983848" y="-312517"/>
            <a:ext cx="9896355" cy="584784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548777-5A50-6B5B-9B4D-D6436898D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966658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NUCLEIC_ACID_08172022_170743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C1EF4C-B031-4915-F12E-0BE9F115A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51747"/>
              </p:ext>
            </p:extLst>
          </p:nvPr>
        </p:nvGraphicFramePr>
        <p:xfrm>
          <a:off x="2136003" y="2764899"/>
          <a:ext cx="7919994" cy="939142"/>
        </p:xfrm>
        <a:graphic>
          <a:graphicData uri="http://schemas.openxmlformats.org/drawingml/2006/table">
            <a:tbl>
              <a:tblPr/>
              <a:tblGrid>
                <a:gridCol w="465882">
                  <a:extLst>
                    <a:ext uri="{9D8B030D-6E8A-4147-A177-3AD203B41FA5}">
                      <a16:colId xmlns:a16="http://schemas.microsoft.com/office/drawing/2014/main" val="3628386962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557376086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995707836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60420034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864850833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559205328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1276965352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1401256360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1937571603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121897245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3587253127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3800007856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395488096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3880556497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3278203281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479786409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273633560"/>
                    </a:ext>
                  </a:extLst>
                </a:gridCol>
              </a:tblGrid>
              <a:tr h="47010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ZPS2P2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G1S2P2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G2S2P2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SNS2P2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MIS2P2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ZAS2P2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YOS2P2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AWS2P2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HIFILP2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HI</a:t>
                      </a:r>
                    </a:p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FIEP2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MIFILP2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MIFIEP2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SNFILP2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68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54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kitchen appliance, night sky&#10;&#10;Description automatically generated">
            <a:extLst>
              <a:ext uri="{FF2B5EF4-FFF2-40B4-BE49-F238E27FC236}">
                <a16:creationId xmlns:a16="http://schemas.microsoft.com/office/drawing/2014/main" id="{31F2CCF9-8BD0-8529-76C3-803CE3BDE5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7" t="32602" r="19668" b="25159"/>
          <a:stretch/>
        </p:blipFill>
        <p:spPr>
          <a:xfrm>
            <a:off x="601884" y="0"/>
            <a:ext cx="11227443" cy="66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64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black, light, white&#10;&#10;Description automatically generated">
            <a:extLst>
              <a:ext uri="{FF2B5EF4-FFF2-40B4-BE49-F238E27FC236}">
                <a16:creationId xmlns:a16="http://schemas.microsoft.com/office/drawing/2014/main" id="{B40AA993-B940-AE6A-A9D5-D87992C16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8" t="35820" r="20953" b="13494"/>
          <a:stretch/>
        </p:blipFill>
        <p:spPr>
          <a:xfrm>
            <a:off x="1461307" y="115748"/>
            <a:ext cx="9269385" cy="586906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9978CA-F7DF-5DC1-C636-AF7DA775A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55238"/>
              </p:ext>
            </p:extLst>
          </p:nvPr>
        </p:nvGraphicFramePr>
        <p:xfrm>
          <a:off x="1995666" y="3052029"/>
          <a:ext cx="7900688" cy="939142"/>
        </p:xfrm>
        <a:graphic>
          <a:graphicData uri="http://schemas.openxmlformats.org/drawingml/2006/table">
            <a:tbl>
              <a:tblPr/>
              <a:tblGrid>
                <a:gridCol w="465882">
                  <a:extLst>
                    <a:ext uri="{9D8B030D-6E8A-4147-A177-3AD203B41FA5}">
                      <a16:colId xmlns:a16="http://schemas.microsoft.com/office/drawing/2014/main" val="692888301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046994154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3181399157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320717951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1442153027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1847987555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736820718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4690513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4033260922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891030332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373237436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648361771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2570429766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1806543523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1583260611"/>
                    </a:ext>
                  </a:extLst>
                </a:gridCol>
                <a:gridCol w="465882">
                  <a:extLst>
                    <a:ext uri="{9D8B030D-6E8A-4147-A177-3AD203B41FA5}">
                      <a16:colId xmlns:a16="http://schemas.microsoft.com/office/drawing/2014/main" val="1975259807"/>
                    </a:ext>
                  </a:extLst>
                </a:gridCol>
                <a:gridCol w="446576">
                  <a:extLst>
                    <a:ext uri="{9D8B030D-6E8A-4147-A177-3AD203B41FA5}">
                      <a16:colId xmlns:a16="http://schemas.microsoft.com/office/drawing/2014/main" val="2886450866"/>
                    </a:ext>
                  </a:extLst>
                </a:gridCol>
              </a:tblGrid>
              <a:tr h="47010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H1D2P3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ZPD2P3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G1D2P3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G2D2P3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SND2P3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MID2P3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ZAD2P3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YOD2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58912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B62449-AC96-81EC-8EEF-A97C7061A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25746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NUCLEIC_ACID_08172022_182145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877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4C3D80-2BF1-6344-8A0C-7E5E4BDAE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853207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NUCLEIC_ACID_08172022_182145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pic>
        <p:nvPicPr>
          <p:cNvPr id="6" name="Picture 5" descr="A picture containing dark, lit, night, night sky&#10;&#10;Description automatically generated">
            <a:extLst>
              <a:ext uri="{FF2B5EF4-FFF2-40B4-BE49-F238E27FC236}">
                <a16:creationId xmlns:a16="http://schemas.microsoft.com/office/drawing/2014/main" id="{69487115-6B1C-4C5D-7A31-6BA6E4AB7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01" r="46510" b="48331"/>
          <a:stretch/>
        </p:blipFill>
        <p:spPr>
          <a:xfrm>
            <a:off x="2125011" y="-266217"/>
            <a:ext cx="7941977" cy="436365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3CD35F-FD8B-4BDB-CCD2-72A22ECF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34240"/>
              </p:ext>
            </p:extLst>
          </p:nvPr>
        </p:nvGraphicFramePr>
        <p:xfrm>
          <a:off x="2636018" y="3627866"/>
          <a:ext cx="7199993" cy="939142"/>
        </p:xfrm>
        <a:graphic>
          <a:graphicData uri="http://schemas.openxmlformats.org/drawingml/2006/table">
            <a:tbl>
              <a:tblPr/>
              <a:tblGrid>
                <a:gridCol w="423529">
                  <a:extLst>
                    <a:ext uri="{9D8B030D-6E8A-4147-A177-3AD203B41FA5}">
                      <a16:colId xmlns:a16="http://schemas.microsoft.com/office/drawing/2014/main" val="689612986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2602592190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449347929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4201552176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942382976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3995996770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896047667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2904329097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435456963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3048028519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550812914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2040541166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21086875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1518661574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3761442115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76068173"/>
                    </a:ext>
                  </a:extLst>
                </a:gridCol>
                <a:gridCol w="423529">
                  <a:extLst>
                    <a:ext uri="{9D8B030D-6E8A-4147-A177-3AD203B41FA5}">
                      <a16:colId xmlns:a16="http://schemas.microsoft.com/office/drawing/2014/main" val="2872393827"/>
                    </a:ext>
                  </a:extLst>
                </a:gridCol>
              </a:tblGrid>
              <a:tr h="47010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ZPS2P3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G1S2P3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G2S2P3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SNS2P3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MIS2P3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ZAS2P3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YOS2P3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AWS2P3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HIFILP3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HIFIEP3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MIFILP3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MIFIEP3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SNFILP3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772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4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lit, kitchen appliance&#10;&#10;Description automatically generated">
            <a:extLst>
              <a:ext uri="{FF2B5EF4-FFF2-40B4-BE49-F238E27FC236}">
                <a16:creationId xmlns:a16="http://schemas.microsoft.com/office/drawing/2014/main" id="{B44A8362-7E6B-4F48-7E7A-D999225B6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8" t="29384" r="22561" b="27171"/>
          <a:stretch/>
        </p:blipFill>
        <p:spPr>
          <a:xfrm>
            <a:off x="1519412" y="-226729"/>
            <a:ext cx="9433205" cy="582163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A826A5-E1A6-3DC6-2867-02D9CE1DA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19567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NUCLEIC_ACID_08182022_151540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1D412E-7E51-F206-E134-49D4755F2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680010"/>
              </p:ext>
            </p:extLst>
          </p:nvPr>
        </p:nvGraphicFramePr>
        <p:xfrm>
          <a:off x="2384385" y="2810637"/>
          <a:ext cx="7613615" cy="1236726"/>
        </p:xfrm>
        <a:graphic>
          <a:graphicData uri="http://schemas.openxmlformats.org/drawingml/2006/table">
            <a:tbl>
              <a:tblPr/>
              <a:tblGrid>
                <a:gridCol w="302421">
                  <a:extLst>
                    <a:ext uri="{9D8B030D-6E8A-4147-A177-3AD203B41FA5}">
                      <a16:colId xmlns:a16="http://schemas.microsoft.com/office/drawing/2014/main" val="4235965591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1976847617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3484810495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2045746199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1649704775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2333712807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2786020447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1731951483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1972170761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3186448874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4004710566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2730170752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3901794942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499922064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2717414088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146883733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4156840231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2974320874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794318081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3561484379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3868382375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1608152613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784946758"/>
                    </a:ext>
                  </a:extLst>
                </a:gridCol>
                <a:gridCol w="317878">
                  <a:extLst>
                    <a:ext uri="{9D8B030D-6E8A-4147-A177-3AD203B41FA5}">
                      <a16:colId xmlns:a16="http://schemas.microsoft.com/office/drawing/2014/main" val="2008675789"/>
                    </a:ext>
                  </a:extLst>
                </a:gridCol>
              </a:tblGrid>
              <a:tr h="332994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H1D3P1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YOD3P1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720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364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ack, dark&#10;&#10;Description automatically generated">
            <a:extLst>
              <a:ext uri="{FF2B5EF4-FFF2-40B4-BE49-F238E27FC236}">
                <a16:creationId xmlns:a16="http://schemas.microsoft.com/office/drawing/2014/main" id="{CF845076-797B-DC5D-9EEA-6A0B426F38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0" t="36624" r="12915" b="13092"/>
          <a:stretch/>
        </p:blipFill>
        <p:spPr>
          <a:xfrm>
            <a:off x="1182547" y="-247847"/>
            <a:ext cx="9826905" cy="534070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EF5517-0DE8-238B-FDED-B530C504D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020001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NUCLEIC_ACID_08182022_153620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0E664E-A016-50A3-B5B9-16D148176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920684"/>
              </p:ext>
            </p:extLst>
          </p:nvPr>
        </p:nvGraphicFramePr>
        <p:xfrm>
          <a:off x="1739999" y="2600564"/>
          <a:ext cx="3420000" cy="1249680"/>
        </p:xfrm>
        <a:graphic>
          <a:graphicData uri="http://schemas.openxmlformats.org/drawingml/2006/table">
            <a:tbl>
              <a:tblPr/>
              <a:tblGrid>
                <a:gridCol w="427500">
                  <a:extLst>
                    <a:ext uri="{9D8B030D-6E8A-4147-A177-3AD203B41FA5}">
                      <a16:colId xmlns:a16="http://schemas.microsoft.com/office/drawing/2014/main" val="4251458564"/>
                    </a:ext>
                  </a:extLst>
                </a:gridCol>
                <a:gridCol w="427500">
                  <a:extLst>
                    <a:ext uri="{9D8B030D-6E8A-4147-A177-3AD203B41FA5}">
                      <a16:colId xmlns:a16="http://schemas.microsoft.com/office/drawing/2014/main" val="3970513468"/>
                    </a:ext>
                  </a:extLst>
                </a:gridCol>
                <a:gridCol w="427500">
                  <a:extLst>
                    <a:ext uri="{9D8B030D-6E8A-4147-A177-3AD203B41FA5}">
                      <a16:colId xmlns:a16="http://schemas.microsoft.com/office/drawing/2014/main" val="2364578621"/>
                    </a:ext>
                  </a:extLst>
                </a:gridCol>
                <a:gridCol w="427500">
                  <a:extLst>
                    <a:ext uri="{9D8B030D-6E8A-4147-A177-3AD203B41FA5}">
                      <a16:colId xmlns:a16="http://schemas.microsoft.com/office/drawing/2014/main" val="2410772015"/>
                    </a:ext>
                  </a:extLst>
                </a:gridCol>
                <a:gridCol w="427500">
                  <a:extLst>
                    <a:ext uri="{9D8B030D-6E8A-4147-A177-3AD203B41FA5}">
                      <a16:colId xmlns:a16="http://schemas.microsoft.com/office/drawing/2014/main" val="1669952236"/>
                    </a:ext>
                  </a:extLst>
                </a:gridCol>
                <a:gridCol w="427500">
                  <a:extLst>
                    <a:ext uri="{9D8B030D-6E8A-4147-A177-3AD203B41FA5}">
                      <a16:colId xmlns:a16="http://schemas.microsoft.com/office/drawing/2014/main" val="2201368601"/>
                    </a:ext>
                  </a:extLst>
                </a:gridCol>
                <a:gridCol w="427500">
                  <a:extLst>
                    <a:ext uri="{9D8B030D-6E8A-4147-A177-3AD203B41FA5}">
                      <a16:colId xmlns:a16="http://schemas.microsoft.com/office/drawing/2014/main" val="1915421909"/>
                    </a:ext>
                  </a:extLst>
                </a:gridCol>
                <a:gridCol w="427500">
                  <a:extLst>
                    <a:ext uri="{9D8B030D-6E8A-4147-A177-3AD203B41FA5}">
                      <a16:colId xmlns:a16="http://schemas.microsoft.com/office/drawing/2014/main" val="4213701624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FIEP1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76830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D0F33C-A84F-F3F9-36E8-9B2BF94BD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77684"/>
              </p:ext>
            </p:extLst>
          </p:nvPr>
        </p:nvGraphicFramePr>
        <p:xfrm>
          <a:off x="6867645" y="2499360"/>
          <a:ext cx="3348000" cy="1859280"/>
        </p:xfrm>
        <a:graphic>
          <a:graphicData uri="http://schemas.openxmlformats.org/drawingml/2006/table">
            <a:tbl>
              <a:tblPr/>
              <a:tblGrid>
                <a:gridCol w="418500">
                  <a:extLst>
                    <a:ext uri="{9D8B030D-6E8A-4147-A177-3AD203B41FA5}">
                      <a16:colId xmlns:a16="http://schemas.microsoft.com/office/drawing/2014/main" val="736928160"/>
                    </a:ext>
                  </a:extLst>
                </a:gridCol>
                <a:gridCol w="418500">
                  <a:extLst>
                    <a:ext uri="{9D8B030D-6E8A-4147-A177-3AD203B41FA5}">
                      <a16:colId xmlns:a16="http://schemas.microsoft.com/office/drawing/2014/main" val="3442094342"/>
                    </a:ext>
                  </a:extLst>
                </a:gridCol>
                <a:gridCol w="418500">
                  <a:extLst>
                    <a:ext uri="{9D8B030D-6E8A-4147-A177-3AD203B41FA5}">
                      <a16:colId xmlns:a16="http://schemas.microsoft.com/office/drawing/2014/main" val="1102050086"/>
                    </a:ext>
                  </a:extLst>
                </a:gridCol>
                <a:gridCol w="418500">
                  <a:extLst>
                    <a:ext uri="{9D8B030D-6E8A-4147-A177-3AD203B41FA5}">
                      <a16:colId xmlns:a16="http://schemas.microsoft.com/office/drawing/2014/main" val="3607136288"/>
                    </a:ext>
                  </a:extLst>
                </a:gridCol>
                <a:gridCol w="418500">
                  <a:extLst>
                    <a:ext uri="{9D8B030D-6E8A-4147-A177-3AD203B41FA5}">
                      <a16:colId xmlns:a16="http://schemas.microsoft.com/office/drawing/2014/main" val="1158862130"/>
                    </a:ext>
                  </a:extLst>
                </a:gridCol>
                <a:gridCol w="418500">
                  <a:extLst>
                    <a:ext uri="{9D8B030D-6E8A-4147-A177-3AD203B41FA5}">
                      <a16:colId xmlns:a16="http://schemas.microsoft.com/office/drawing/2014/main" val="259128674"/>
                    </a:ext>
                  </a:extLst>
                </a:gridCol>
                <a:gridCol w="418500">
                  <a:extLst>
                    <a:ext uri="{9D8B030D-6E8A-4147-A177-3AD203B41FA5}">
                      <a16:colId xmlns:a16="http://schemas.microsoft.com/office/drawing/2014/main" val="95442577"/>
                    </a:ext>
                  </a:extLst>
                </a:gridCol>
                <a:gridCol w="418500">
                  <a:extLst>
                    <a:ext uri="{9D8B030D-6E8A-4147-A177-3AD203B41FA5}">
                      <a16:colId xmlns:a16="http://schemas.microsoft.com/office/drawing/2014/main" val="3077964262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SK</a:t>
                      </a:r>
                    </a:p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FIEP1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SAHI</a:t>
                      </a:r>
                    </a:p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FILP1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SAHI</a:t>
                      </a:r>
                    </a:p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FIEP1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 22/08/02 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 22/07/29 P1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22860" marR="22860" marT="15240" marB="15240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013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95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ven, kitchen appliance, dark, night&#10;&#10;Description automatically generated">
            <a:extLst>
              <a:ext uri="{FF2B5EF4-FFF2-40B4-BE49-F238E27FC236}">
                <a16:creationId xmlns:a16="http://schemas.microsoft.com/office/drawing/2014/main" id="{1C581899-E93D-B4C8-D241-8B983488CF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t="22143" r="25456" b="39192"/>
          <a:stretch/>
        </p:blipFill>
        <p:spPr>
          <a:xfrm>
            <a:off x="1066727" y="0"/>
            <a:ext cx="10338576" cy="587993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68146D-985F-F152-10DA-D4E0ECDD5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28259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NUCLEIC_ACID_08182022_165540 (top)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FA362F-090B-F538-DE5E-DB0C7DC22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66045"/>
              </p:ext>
            </p:extLst>
          </p:nvPr>
        </p:nvGraphicFramePr>
        <p:xfrm>
          <a:off x="1234530" y="3035077"/>
          <a:ext cx="9252009" cy="2150424"/>
        </p:xfrm>
        <a:graphic>
          <a:graphicData uri="http://schemas.openxmlformats.org/drawingml/2006/table">
            <a:tbl>
              <a:tblPr/>
              <a:tblGrid>
                <a:gridCol w="372373">
                  <a:extLst>
                    <a:ext uri="{9D8B030D-6E8A-4147-A177-3AD203B41FA5}">
                      <a16:colId xmlns:a16="http://schemas.microsoft.com/office/drawing/2014/main" val="2430721719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3086053584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164812121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988241080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1891528808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0018137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1383278311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3111383479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801287357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190850718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1363960311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75425434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719859091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4162068618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11134572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623601103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4104385388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802126046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597631354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3565554864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512261453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3896451766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51875587"/>
                    </a:ext>
                  </a:extLst>
                </a:gridCol>
                <a:gridCol w="372373">
                  <a:extLst>
                    <a:ext uri="{9D8B030D-6E8A-4147-A177-3AD203B41FA5}">
                      <a16:colId xmlns:a16="http://schemas.microsoft.com/office/drawing/2014/main" val="2348494952"/>
                    </a:ext>
                  </a:extLst>
                </a:gridCol>
                <a:gridCol w="315057">
                  <a:extLst>
                    <a:ext uri="{9D8B030D-6E8A-4147-A177-3AD203B41FA5}">
                      <a16:colId xmlns:a16="http://schemas.microsoft.com/office/drawing/2014/main" val="3787606454"/>
                    </a:ext>
                  </a:extLst>
                </a:gridCol>
              </a:tblGrid>
              <a:tr h="47109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 22/06/29 P1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YOD2P2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S1S3P2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S2S3P2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ZPS3P2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G1S3P2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G2S3P2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SNS3P2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MIS3P2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SKS3P2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2619" marR="12619" marT="8412" marB="841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3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37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oven, kitchen appliance, dark, night&#10;&#10;Description automatically generated">
            <a:extLst>
              <a:ext uri="{FF2B5EF4-FFF2-40B4-BE49-F238E27FC236}">
                <a16:creationId xmlns:a16="http://schemas.microsoft.com/office/drawing/2014/main" id="{91396F6C-3B47-DF77-F80B-A0897F2B7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7" t="61381" r="43665" b="7057"/>
          <a:stretch/>
        </p:blipFill>
        <p:spPr>
          <a:xfrm>
            <a:off x="1295027" y="195369"/>
            <a:ext cx="9881975" cy="6662631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7A03AF-79AC-5567-CF18-3541D0092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77130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NUCLEIC_ACID_08182022_165540 (bottom)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3FC5DF-3F6E-98EE-190B-BF78A6FAF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12594"/>
              </p:ext>
            </p:extLst>
          </p:nvPr>
        </p:nvGraphicFramePr>
        <p:xfrm>
          <a:off x="1985492" y="2868737"/>
          <a:ext cx="8998880" cy="1249244"/>
        </p:xfrm>
        <a:graphic>
          <a:graphicData uri="http://schemas.openxmlformats.org/drawingml/2006/table">
            <a:tbl>
              <a:tblPr/>
              <a:tblGrid>
                <a:gridCol w="562430">
                  <a:extLst>
                    <a:ext uri="{9D8B030D-6E8A-4147-A177-3AD203B41FA5}">
                      <a16:colId xmlns:a16="http://schemas.microsoft.com/office/drawing/2014/main" val="979378151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2136917641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1035623956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1045399698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311515896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2278877722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2952682508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2331235363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3546146827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99177168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2319509556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2439896553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1007399077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2077260413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326630998"/>
                    </a:ext>
                  </a:extLst>
                </a:gridCol>
                <a:gridCol w="562430">
                  <a:extLst>
                    <a:ext uri="{9D8B030D-6E8A-4147-A177-3AD203B41FA5}">
                      <a16:colId xmlns:a16="http://schemas.microsoft.com/office/drawing/2014/main" val="2034061410"/>
                    </a:ext>
                  </a:extLst>
                </a:gridCol>
              </a:tblGrid>
              <a:tr h="841248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S3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FIL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S2DFIEP2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SKFILP2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SKFIEP2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SAHIFILP2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SAHIFIEP2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 22/08/02 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 22/07/29 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 22/06/29 P2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22533" marR="22533" marT="15022" marB="15022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561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98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light, kitchen appliance&#10;&#10;Description automatically generated">
            <a:extLst>
              <a:ext uri="{FF2B5EF4-FFF2-40B4-BE49-F238E27FC236}">
                <a16:creationId xmlns:a16="http://schemas.microsoft.com/office/drawing/2014/main" id="{0EAB2C67-5EDC-56F4-FD6C-623B76C602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6" t="21338" r="19668" b="43262"/>
          <a:stretch/>
        </p:blipFill>
        <p:spPr>
          <a:xfrm>
            <a:off x="1854303" y="189052"/>
            <a:ext cx="8483393" cy="452447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587C66-90A7-CB4E-D0FC-8DCD9E216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46926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NUCLEIC_ACID_08182022_180204 (bottom)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813E2C-8593-365C-58A3-5DC45F434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533750"/>
              </p:ext>
            </p:extLst>
          </p:nvPr>
        </p:nvGraphicFramePr>
        <p:xfrm>
          <a:off x="2420015" y="1933457"/>
          <a:ext cx="7632000" cy="1236726"/>
        </p:xfrm>
        <a:graphic>
          <a:graphicData uri="http://schemas.openxmlformats.org/drawingml/2006/table">
            <a:tbl>
              <a:tblPr/>
              <a:tblGrid>
                <a:gridCol w="318000">
                  <a:extLst>
                    <a:ext uri="{9D8B030D-6E8A-4147-A177-3AD203B41FA5}">
                      <a16:colId xmlns:a16="http://schemas.microsoft.com/office/drawing/2014/main" val="305247747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3426199714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2780108264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3116947801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993422425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679742342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2548937089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49821169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109366703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788866229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1071370946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3267972164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448625132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3936607647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327098396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173110820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3642239143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1695521253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1004494663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898823725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3147348991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955134975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3483390641"/>
                    </a:ext>
                  </a:extLst>
                </a:gridCol>
                <a:gridCol w="318000">
                  <a:extLst>
                    <a:ext uri="{9D8B030D-6E8A-4147-A177-3AD203B41FA5}">
                      <a16:colId xmlns:a16="http://schemas.microsoft.com/office/drawing/2014/main" val="468295438"/>
                    </a:ext>
                  </a:extLst>
                </a:gridCol>
              </a:tblGrid>
              <a:tr h="332994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H1D3P2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YOD2P2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ZAS3P2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3144" marR="13144" marT="8763" marB="8763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21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38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 with low confidence">
            <a:extLst>
              <a:ext uri="{FF2B5EF4-FFF2-40B4-BE49-F238E27FC236}">
                <a16:creationId xmlns:a16="http://schemas.microsoft.com/office/drawing/2014/main" id="{3B419D30-2D58-558E-8655-F365866862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5" t="61917" r="5161"/>
          <a:stretch/>
        </p:blipFill>
        <p:spPr>
          <a:xfrm>
            <a:off x="1876781" y="-103388"/>
            <a:ext cx="9225516" cy="33663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20B055-FA1E-1222-FBC4-32253E34636E}"/>
              </a:ext>
            </a:extLst>
          </p:cNvPr>
          <p:cNvSpPr txBox="1">
            <a:spLocks/>
          </p:cNvSpPr>
          <p:nvPr/>
        </p:nvSpPr>
        <p:spPr>
          <a:xfrm>
            <a:off x="838200" y="4202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AC65A98-58F3-0C9D-546F-639743E96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780965"/>
              </p:ext>
            </p:extLst>
          </p:nvPr>
        </p:nvGraphicFramePr>
        <p:xfrm>
          <a:off x="2065845" y="4817262"/>
          <a:ext cx="8351164" cy="13817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4175582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175582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NUCLEIC_ACID_08152022_155005 (bottom)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021F44-1651-9E0A-99CB-5F66C3FBE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183669"/>
              </p:ext>
            </p:extLst>
          </p:nvPr>
        </p:nvGraphicFramePr>
        <p:xfrm>
          <a:off x="2599075" y="2924134"/>
          <a:ext cx="7284704" cy="939142"/>
        </p:xfrm>
        <a:graphic>
          <a:graphicData uri="http://schemas.openxmlformats.org/drawingml/2006/table">
            <a:tbl>
              <a:tblPr/>
              <a:tblGrid>
                <a:gridCol w="455294">
                  <a:extLst>
                    <a:ext uri="{9D8B030D-6E8A-4147-A177-3AD203B41FA5}">
                      <a16:colId xmlns:a16="http://schemas.microsoft.com/office/drawing/2014/main" val="647362763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420166515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331468308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3610837800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3751597964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332940543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1558264170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3362407342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3699977733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1562099415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3550931226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3884284770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1355532372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2479741551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546076342"/>
                    </a:ext>
                  </a:extLst>
                </a:gridCol>
                <a:gridCol w="455294">
                  <a:extLst>
                    <a:ext uri="{9D8B030D-6E8A-4147-A177-3AD203B41FA5}">
                      <a16:colId xmlns:a16="http://schemas.microsoft.com/office/drawing/2014/main" val="3914269465"/>
                    </a:ext>
                  </a:extLst>
                </a:gridCol>
              </a:tblGrid>
              <a:tr h="9154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ZA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ZP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G2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YO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AW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SK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SN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POSITIVE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2000" b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EXT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15/06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NEGATIVE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90624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AD6EFF-94AE-C013-9CAF-8BE96B6FB0D4}"/>
              </a:ext>
            </a:extLst>
          </p:cNvPr>
          <p:cNvSpPr txBox="1"/>
          <p:nvPr/>
        </p:nvSpPr>
        <p:spPr>
          <a:xfrm>
            <a:off x="10035838" y="3105834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Missing ladder!</a:t>
            </a:r>
          </a:p>
        </p:txBody>
      </p:sp>
    </p:spTree>
    <p:extLst>
      <p:ext uri="{BB962C8B-B14F-4D97-AF65-F5344CB8AC3E}">
        <p14:creationId xmlns:p14="http://schemas.microsoft.com/office/powerpoint/2010/main" val="3265502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light, kitchen appliance&#10;&#10;Description automatically generated">
            <a:extLst>
              <a:ext uri="{FF2B5EF4-FFF2-40B4-BE49-F238E27FC236}">
                <a16:creationId xmlns:a16="http://schemas.microsoft.com/office/drawing/2014/main" id="{66EFC22E-3191-9232-A997-03FBF2BAB8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8" t="55337" r="37463" b="24076"/>
          <a:stretch/>
        </p:blipFill>
        <p:spPr>
          <a:xfrm>
            <a:off x="1828721" y="325119"/>
            <a:ext cx="8814588" cy="438635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1D497B-AC8E-400F-3AC8-1F40B01DF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81661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NUCLEIC_ACID_08182022_180204 (bottom)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90373B-39A2-270B-4FD3-20B3AC7A1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514552"/>
              </p:ext>
            </p:extLst>
          </p:nvPr>
        </p:nvGraphicFramePr>
        <p:xfrm>
          <a:off x="2363309" y="2684253"/>
          <a:ext cx="8100000" cy="1247242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13762966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043365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5394501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601253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279667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1780759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263272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240467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7733325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377602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3807834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3386405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9056209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58164389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2086644"/>
                    </a:ext>
                  </a:extLst>
                </a:gridCol>
              </a:tblGrid>
              <a:tr h="785165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YOS3P2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AWS3P2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S2DFILP2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S2DFIEP2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SKFILP2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SKFIEP2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SAHIFILP2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SAHIFIEP2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 22/08/02 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 22/07/29 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 22/06/29 P2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2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21031" marR="21031" marT="14021" marB="1402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051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844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ark, night, night sky&#10;&#10;Description automatically generated">
            <a:extLst>
              <a:ext uri="{FF2B5EF4-FFF2-40B4-BE49-F238E27FC236}">
                <a16:creationId xmlns:a16="http://schemas.microsoft.com/office/drawing/2014/main" id="{47DC565F-6CEE-F9A6-6A6F-B0E5A0C80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20190" r="22502" b="18122"/>
          <a:stretch/>
        </p:blipFill>
        <p:spPr>
          <a:xfrm>
            <a:off x="2214623" y="-125476"/>
            <a:ext cx="7989104" cy="612660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C964F9-02AF-FE21-3937-6363F5654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94579"/>
              </p:ext>
            </p:extLst>
          </p:nvPr>
        </p:nvGraphicFramePr>
        <p:xfrm>
          <a:off x="2646507" y="3300510"/>
          <a:ext cx="7560001" cy="1850426"/>
        </p:xfrm>
        <a:graphic>
          <a:graphicData uri="http://schemas.openxmlformats.org/drawingml/2006/table">
            <a:tbl>
              <a:tblPr/>
              <a:tblGrid>
                <a:gridCol w="388689">
                  <a:extLst>
                    <a:ext uri="{9D8B030D-6E8A-4147-A177-3AD203B41FA5}">
                      <a16:colId xmlns:a16="http://schemas.microsoft.com/office/drawing/2014/main" val="411994487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4199759118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1014198006"/>
                    </a:ext>
                  </a:extLst>
                </a:gridCol>
                <a:gridCol w="423671">
                  <a:extLst>
                    <a:ext uri="{9D8B030D-6E8A-4147-A177-3AD203B41FA5}">
                      <a16:colId xmlns:a16="http://schemas.microsoft.com/office/drawing/2014/main" val="3533732704"/>
                    </a:ext>
                  </a:extLst>
                </a:gridCol>
                <a:gridCol w="458653">
                  <a:extLst>
                    <a:ext uri="{9D8B030D-6E8A-4147-A177-3AD203B41FA5}">
                      <a16:colId xmlns:a16="http://schemas.microsoft.com/office/drawing/2014/main" val="398761978"/>
                    </a:ext>
                  </a:extLst>
                </a:gridCol>
                <a:gridCol w="458653">
                  <a:extLst>
                    <a:ext uri="{9D8B030D-6E8A-4147-A177-3AD203B41FA5}">
                      <a16:colId xmlns:a16="http://schemas.microsoft.com/office/drawing/2014/main" val="1415670607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1283296781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2159588181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1052691184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2279813892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3335398565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2516567326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3262769883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614207428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2325851322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4017717407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3155139479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3168439496"/>
                    </a:ext>
                  </a:extLst>
                </a:gridCol>
                <a:gridCol w="388689">
                  <a:extLst>
                    <a:ext uri="{9D8B030D-6E8A-4147-A177-3AD203B41FA5}">
                      <a16:colId xmlns:a16="http://schemas.microsoft.com/office/drawing/2014/main" val="449471238"/>
                    </a:ext>
                  </a:extLst>
                </a:gridCol>
              </a:tblGrid>
              <a:tr h="410892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S1S2DILP1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S1S2DILP2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S1S2DILP3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AWD1CLEANP1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AWD1CLEANP2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AWD1CLEANP3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S1D2CLEANP1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S1D2CLEANP2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S1D2CLEANP3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S2S2CLEANP1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S2S2CLEANP2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S2S2CLEANP3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S1S2CLEANP1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S1S2CLEANP2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S1S2CLEANP3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6219" marR="16219" marT="10813" marB="10813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51111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8FC240-369B-678A-2DFD-9B400C6F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522535"/>
              </p:ext>
            </p:extLst>
          </p:nvPr>
        </p:nvGraphicFramePr>
        <p:xfrm>
          <a:off x="2217404" y="5444867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747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eyboard&#10;&#10;Description automatically generated with low confidence">
            <a:extLst>
              <a:ext uri="{FF2B5EF4-FFF2-40B4-BE49-F238E27FC236}">
                <a16:creationId xmlns:a16="http://schemas.microsoft.com/office/drawing/2014/main" id="{87D2137F-B0AF-E10C-4AAA-2969047BEA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39"/>
          <a:stretch/>
        </p:blipFill>
        <p:spPr>
          <a:xfrm>
            <a:off x="742724" y="-162046"/>
            <a:ext cx="10390820" cy="50465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B4F73C-33C2-875E-7809-89164853B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313203"/>
              </p:ext>
            </p:extLst>
          </p:nvPr>
        </p:nvGraphicFramePr>
        <p:xfrm>
          <a:off x="2613069" y="2924963"/>
          <a:ext cx="6054748" cy="1243942"/>
        </p:xfrm>
        <a:graphic>
          <a:graphicData uri="http://schemas.openxmlformats.org/drawingml/2006/table">
            <a:tbl>
              <a:tblPr/>
              <a:tblGrid>
                <a:gridCol w="432482">
                  <a:extLst>
                    <a:ext uri="{9D8B030D-6E8A-4147-A177-3AD203B41FA5}">
                      <a16:colId xmlns:a16="http://schemas.microsoft.com/office/drawing/2014/main" val="647362763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4201665151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3314683081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3610837800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3751597964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332940543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1558264170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3362407342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3699977733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1562099415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3550931226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3884284770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1355532372"/>
                    </a:ext>
                  </a:extLst>
                </a:gridCol>
                <a:gridCol w="432482">
                  <a:extLst>
                    <a:ext uri="{9D8B030D-6E8A-4147-A177-3AD203B41FA5}">
                      <a16:colId xmlns:a16="http://schemas.microsoft.com/office/drawing/2014/main" val="2479741551"/>
                    </a:ext>
                  </a:extLst>
                </a:gridCol>
              </a:tblGrid>
              <a:tr h="915476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ZA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ZP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S2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G2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AW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SN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HI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D1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ZAYO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FIE</a:t>
                      </a:r>
                    </a:p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ZAYO FIL P1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2000" b="0" kern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2000" b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LADDER</a:t>
                      </a:r>
                    </a:p>
                  </a:txBody>
                  <a:tcPr marL="18557" marR="18557" marT="12371" marB="12371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906241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C87F472-A8D4-306B-DF8F-815E693FE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165534"/>
              </p:ext>
            </p:extLst>
          </p:nvPr>
        </p:nvGraphicFramePr>
        <p:xfrm>
          <a:off x="2065845" y="4817262"/>
          <a:ext cx="8351164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4175582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175582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NUCLEIC_ACID_08152022_155005 (top)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12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dark, kitchen appliance, oven, fireplace&#10;&#10;Description automatically generated">
            <a:extLst>
              <a:ext uri="{FF2B5EF4-FFF2-40B4-BE49-F238E27FC236}">
                <a16:creationId xmlns:a16="http://schemas.microsoft.com/office/drawing/2014/main" id="{BDE899B4-ECE8-5F1D-4378-606AFCBEB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4" t="33818" r="13591" b="20113"/>
          <a:stretch/>
        </p:blipFill>
        <p:spPr>
          <a:xfrm>
            <a:off x="1550496" y="182880"/>
            <a:ext cx="9091007" cy="5608004"/>
          </a:xfr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873D6AF-4FEF-3CEC-1030-12C03E0C1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470791"/>
              </p:ext>
            </p:extLst>
          </p:nvPr>
        </p:nvGraphicFramePr>
        <p:xfrm>
          <a:off x="2599075" y="5380355"/>
          <a:ext cx="6993850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96925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3496925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NUCLEIC_ACID_08162022_164150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00999-BBCD-6523-ADA9-5B65693F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013874"/>
              </p:ext>
            </p:extLst>
          </p:nvPr>
        </p:nvGraphicFramePr>
        <p:xfrm>
          <a:off x="2468878" y="2962139"/>
          <a:ext cx="7668003" cy="573382"/>
        </p:xfrm>
        <a:graphic>
          <a:graphicData uri="http://schemas.openxmlformats.org/drawingml/2006/table">
            <a:tbl>
              <a:tblPr/>
              <a:tblGrid>
                <a:gridCol w="451059">
                  <a:extLst>
                    <a:ext uri="{9D8B030D-6E8A-4147-A177-3AD203B41FA5}">
                      <a16:colId xmlns:a16="http://schemas.microsoft.com/office/drawing/2014/main" val="3504875241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2855520989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432210209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1259164897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940477287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1354528293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1061076728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3887568449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476539375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3161326196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1436077682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4027164092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2186098572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3722786440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4029176073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220187044"/>
                    </a:ext>
                  </a:extLst>
                </a:gridCol>
                <a:gridCol w="451059">
                  <a:extLst>
                    <a:ext uri="{9D8B030D-6E8A-4147-A177-3AD203B41FA5}">
                      <a16:colId xmlns:a16="http://schemas.microsoft.com/office/drawing/2014/main" val="3427946267"/>
                    </a:ext>
                  </a:extLst>
                </a:gridCol>
              </a:tblGrid>
              <a:tr h="470109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8557" marR="18557" marT="12371" marB="12371" anchor="b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313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70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ight, dark, kitchen appliance&#10;&#10;Description automatically generated">
            <a:extLst>
              <a:ext uri="{FF2B5EF4-FFF2-40B4-BE49-F238E27FC236}">
                <a16:creationId xmlns:a16="http://schemas.microsoft.com/office/drawing/2014/main" id="{FF071619-3DAD-FD9E-DA67-A024C3DF2D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3" r="23920" b="57733"/>
          <a:stretch/>
        </p:blipFill>
        <p:spPr>
          <a:xfrm rot="175379">
            <a:off x="2011877" y="0"/>
            <a:ext cx="8694705" cy="5304568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FB2ED40C-883F-8729-9446-1599C2F30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228239"/>
              </p:ext>
            </p:extLst>
          </p:nvPr>
        </p:nvGraphicFramePr>
        <p:xfrm>
          <a:off x="2599075" y="5380355"/>
          <a:ext cx="6993850" cy="13817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96925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3496925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NUCLEIC_ACID_08162022_181420 (top)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DBF6E8-2F07-9E8D-376F-A7E4DA00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707976"/>
              </p:ext>
            </p:extLst>
          </p:nvPr>
        </p:nvGraphicFramePr>
        <p:xfrm>
          <a:off x="2370000" y="2554569"/>
          <a:ext cx="7452000" cy="915476"/>
        </p:xfrm>
        <a:graphic>
          <a:graphicData uri="http://schemas.openxmlformats.org/drawingml/2006/table">
            <a:tbl>
              <a:tblPr/>
              <a:tblGrid>
                <a:gridCol w="465750">
                  <a:extLst>
                    <a:ext uri="{9D8B030D-6E8A-4147-A177-3AD203B41FA5}">
                      <a16:colId xmlns:a16="http://schemas.microsoft.com/office/drawing/2014/main" val="647362763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4201665151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3314683081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3610837800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3751597964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332940543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1558264170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3362407342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3699977733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1562099415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3550931226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3884284770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2479741551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2135426420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3760348443"/>
                    </a:ext>
                  </a:extLst>
                </a:gridCol>
                <a:gridCol w="465750">
                  <a:extLst>
                    <a:ext uri="{9D8B030D-6E8A-4147-A177-3AD203B41FA5}">
                      <a16:colId xmlns:a16="http://schemas.microsoft.com/office/drawing/2014/main" val="1237364310"/>
                    </a:ext>
                  </a:extLst>
                </a:gridCol>
              </a:tblGrid>
              <a:tr h="915476"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</a:t>
                      </a:r>
                    </a:p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</a:t>
                      </a:r>
                    </a:p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SNS1P3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</a:t>
                      </a:r>
                    </a:p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</a:t>
                      </a:r>
                    </a:p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ZAS1P3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YOS1P3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AWS1P3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ZAYOFIEP3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ZAYOFILP3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EXT1506P3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ZPFILP2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ZP</a:t>
                      </a:r>
                    </a:p>
                    <a:p>
                      <a:pPr rtl="0" fontAlgn="b"/>
                      <a:r>
                        <a:rPr lang="en-US" sz="11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FIEP2 (</a:t>
                      </a:r>
                      <a:r>
                        <a:rPr lang="en-US" sz="11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MMold</a:t>
                      </a:r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1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890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90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, dark, kitchen appliance&#10;&#10;Description automatically generated">
            <a:extLst>
              <a:ext uri="{FF2B5EF4-FFF2-40B4-BE49-F238E27FC236}">
                <a16:creationId xmlns:a16="http://schemas.microsoft.com/office/drawing/2014/main" id="{1E4C8F6E-7960-C90E-D7C3-590B5DB726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3" t="44266" r="22240" b="12690"/>
          <a:stretch/>
        </p:blipFill>
        <p:spPr>
          <a:xfrm>
            <a:off x="1620456" y="459364"/>
            <a:ext cx="8102278" cy="48432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19F83B-3071-B059-EB14-00486C18B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5562"/>
              </p:ext>
            </p:extLst>
          </p:nvPr>
        </p:nvGraphicFramePr>
        <p:xfrm>
          <a:off x="1534203" y="5302627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NUCLEIC_ACID_08162022_181420 (bottom)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5E01887-EB76-7DA0-C06F-B5E6DB592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630227"/>
              </p:ext>
            </p:extLst>
          </p:nvPr>
        </p:nvGraphicFramePr>
        <p:xfrm>
          <a:off x="2274726" y="3081769"/>
          <a:ext cx="6984008" cy="443992"/>
        </p:xfrm>
        <a:graphic>
          <a:graphicData uri="http://schemas.openxmlformats.org/drawingml/2006/table">
            <a:tbl>
              <a:tblPr/>
              <a:tblGrid>
                <a:gridCol w="410824">
                  <a:extLst>
                    <a:ext uri="{9D8B030D-6E8A-4147-A177-3AD203B41FA5}">
                      <a16:colId xmlns:a16="http://schemas.microsoft.com/office/drawing/2014/main" val="2564696063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585487233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4224688599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3902597405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4230518074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3174643400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884404824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3837189437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2739084718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4048138265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2849456466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1933733504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1642017072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2224796830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1682671954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2577330507"/>
                    </a:ext>
                  </a:extLst>
                </a:gridCol>
                <a:gridCol w="410824">
                  <a:extLst>
                    <a:ext uri="{9D8B030D-6E8A-4147-A177-3AD203B41FA5}">
                      <a16:colId xmlns:a16="http://schemas.microsoft.com/office/drawing/2014/main" val="2024346213"/>
                    </a:ext>
                  </a:extLst>
                </a:gridCol>
              </a:tblGrid>
              <a:tr h="443992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H1D1P2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7526" marR="17526" marT="11684" marB="11684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2208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052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755A415C-B738-017B-0121-3531A9765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9" t="14901" r="12593" b="39029"/>
          <a:stretch/>
        </p:blipFill>
        <p:spPr>
          <a:xfrm>
            <a:off x="1629415" y="185819"/>
            <a:ext cx="8310622" cy="550146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7699B1-5B1D-6CF6-234D-1BC7D014E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46348"/>
              </p:ext>
            </p:extLst>
          </p:nvPr>
        </p:nvGraphicFramePr>
        <p:xfrm>
          <a:off x="1534203" y="5302627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NUCLEIC_ACID_08162022_181945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E68AF6-B019-6612-1C85-87DE0231F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158218"/>
              </p:ext>
            </p:extLst>
          </p:nvPr>
        </p:nvGraphicFramePr>
        <p:xfrm>
          <a:off x="2184729" y="3290113"/>
          <a:ext cx="7380006" cy="443992"/>
        </p:xfrm>
        <a:graphic>
          <a:graphicData uri="http://schemas.openxmlformats.org/drawingml/2006/table">
            <a:tbl>
              <a:tblPr/>
              <a:tblGrid>
                <a:gridCol w="434118">
                  <a:extLst>
                    <a:ext uri="{9D8B030D-6E8A-4147-A177-3AD203B41FA5}">
                      <a16:colId xmlns:a16="http://schemas.microsoft.com/office/drawing/2014/main" val="1249984807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281735528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268927278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2966592583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2394492702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2975293918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328891346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2091968457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1023478481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4235685512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3335466866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4257409839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1451682154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2157473601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3104316305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801287272"/>
                    </a:ext>
                  </a:extLst>
                </a:gridCol>
                <a:gridCol w="434118">
                  <a:extLst>
                    <a:ext uri="{9D8B030D-6E8A-4147-A177-3AD203B41FA5}">
                      <a16:colId xmlns:a16="http://schemas.microsoft.com/office/drawing/2014/main" val="1693498313"/>
                    </a:ext>
                  </a:extLst>
                </a:gridCol>
              </a:tblGrid>
              <a:tr h="443992"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AWS1P2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ZAYOFIEP2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ZAYOFILP2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EXT1506P2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ZPFILP1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ZPFIEP1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7526" marR="17526" marT="11684" marB="11684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87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62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ark, light, lit, night&#10;&#10;Description automatically generated">
            <a:extLst>
              <a:ext uri="{FF2B5EF4-FFF2-40B4-BE49-F238E27FC236}">
                <a16:creationId xmlns:a16="http://schemas.microsoft.com/office/drawing/2014/main" id="{3E8213F2-7481-3676-4879-622EB2ADB5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26568" r="16774" b="14298"/>
          <a:stretch/>
        </p:blipFill>
        <p:spPr>
          <a:xfrm>
            <a:off x="1985492" y="0"/>
            <a:ext cx="8221016" cy="487294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6DCC91-2AA0-AE4C-AEF6-68773869B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092331"/>
              </p:ext>
            </p:extLst>
          </p:nvPr>
        </p:nvGraphicFramePr>
        <p:xfrm>
          <a:off x="1985492" y="5038650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NUCLEIC_ACID_08172022_160526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D63831-07C3-EB39-3D28-5394EE252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92284"/>
              </p:ext>
            </p:extLst>
          </p:nvPr>
        </p:nvGraphicFramePr>
        <p:xfrm>
          <a:off x="2366056" y="2958891"/>
          <a:ext cx="7488007" cy="939142"/>
        </p:xfrm>
        <a:graphic>
          <a:graphicData uri="http://schemas.openxmlformats.org/drawingml/2006/table">
            <a:tbl>
              <a:tblPr/>
              <a:tblGrid>
                <a:gridCol w="440471">
                  <a:extLst>
                    <a:ext uri="{9D8B030D-6E8A-4147-A177-3AD203B41FA5}">
                      <a16:colId xmlns:a16="http://schemas.microsoft.com/office/drawing/2014/main" val="1456643315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3792907645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1885591048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882756333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3631391454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799296979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4222453874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3595044963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973586342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3662287613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1289084625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3473169773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2959064166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3282219004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2835090139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1051426763"/>
                    </a:ext>
                  </a:extLst>
                </a:gridCol>
                <a:gridCol w="440471">
                  <a:extLst>
                    <a:ext uri="{9D8B030D-6E8A-4147-A177-3AD203B41FA5}">
                      <a16:colId xmlns:a16="http://schemas.microsoft.com/office/drawing/2014/main" val="3463836598"/>
                    </a:ext>
                  </a:extLst>
                </a:gridCol>
              </a:tblGrid>
              <a:tr h="470109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H1D2P1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YOD2P1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S1S2P1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S2</a:t>
                      </a:r>
                    </a:p>
                    <a:p>
                      <a:pPr rtl="0" fontAlgn="b"/>
                      <a:r>
                        <a:rPr lang="en-US" sz="2000" b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HIS2P1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8557" marR="18557" marT="12371" marB="12371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6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17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night, dark, light&#10;&#10;Description automatically generated">
            <a:extLst>
              <a:ext uri="{FF2B5EF4-FFF2-40B4-BE49-F238E27FC236}">
                <a16:creationId xmlns:a16="http://schemas.microsoft.com/office/drawing/2014/main" id="{84020043-E5C3-1AC1-08E5-48AD99AFE4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0" t="9672" r="4555" b="25964"/>
          <a:stretch/>
        </p:blipFill>
        <p:spPr>
          <a:xfrm>
            <a:off x="396384" y="-208520"/>
            <a:ext cx="11399231" cy="6961361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D4EBCC7-12E9-8DF4-2258-FABFF6734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533012"/>
              </p:ext>
            </p:extLst>
          </p:nvPr>
        </p:nvGraphicFramePr>
        <p:xfrm>
          <a:off x="2030083" y="5536361"/>
          <a:ext cx="8501047" cy="11125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985487">
                  <a:extLst>
                    <a:ext uri="{9D8B030D-6E8A-4147-A177-3AD203B41FA5}">
                      <a16:colId xmlns:a16="http://schemas.microsoft.com/office/drawing/2014/main" val="2052803936"/>
                    </a:ext>
                  </a:extLst>
                </a:gridCol>
                <a:gridCol w="4515560">
                  <a:extLst>
                    <a:ext uri="{9D8B030D-6E8A-4147-A177-3AD203B41FA5}">
                      <a16:colId xmlns:a16="http://schemas.microsoft.com/office/drawing/2014/main" val="380572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2022/08/17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5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34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NUCLEIC_ACID_08172022_160526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02609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92F806-8BA8-09A6-7B99-CEC382EA5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82162"/>
              </p:ext>
            </p:extLst>
          </p:nvPr>
        </p:nvGraphicFramePr>
        <p:xfrm>
          <a:off x="1022806" y="4048826"/>
          <a:ext cx="10515600" cy="1236024"/>
        </p:xfrm>
        <a:graphic>
          <a:graphicData uri="http://schemas.openxmlformats.org/drawingml/2006/table">
            <a:tbl>
              <a:tblPr/>
              <a:tblGrid>
                <a:gridCol w="420624">
                  <a:extLst>
                    <a:ext uri="{9D8B030D-6E8A-4147-A177-3AD203B41FA5}">
                      <a16:colId xmlns:a16="http://schemas.microsoft.com/office/drawing/2014/main" val="81947533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23390568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00767402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0797405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7879905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181786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72189902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58550880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65301739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518109613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97110214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121461410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990770465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7996539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1353547534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45682775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78377476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93495660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425228026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844215572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3977810848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161660716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79648827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744233961"/>
                    </a:ext>
                  </a:extLst>
                </a:gridCol>
                <a:gridCol w="420624">
                  <a:extLst>
                    <a:ext uri="{9D8B030D-6E8A-4147-A177-3AD203B41FA5}">
                      <a16:colId xmlns:a16="http://schemas.microsoft.com/office/drawing/2014/main" val="295768988"/>
                    </a:ext>
                  </a:extLst>
                </a:gridCol>
              </a:tblGrid>
              <a:tr h="319674"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ZPS2P1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G1S2P1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G2S2P1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SNS2P1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MIS2P1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SKS2P1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ZAS2P1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YOS2P1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AWS2P1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ZPFILP3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ZPFIEP3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b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HIFILP1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HIFIEP1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MIFILP1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MIFIEP1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SNFILP1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SNFIEP1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G12FILP1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G12FIEP1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AWFILP1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AWFIEP1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ext10/08P1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positive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</a:rPr>
                        <a:t>ladder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</a:rPr>
                        <a:t>negative</a:t>
                      </a:r>
                    </a:p>
                  </a:txBody>
                  <a:tcPr marL="12619" marR="12619" marT="8412" marB="8412" anchor="b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03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23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7181</TotalTime>
  <Words>742</Words>
  <Application>Microsoft Office PowerPoint</Application>
  <PresentationFormat>Widescreen</PresentationFormat>
  <Paragraphs>600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GEL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GEL</dc:title>
  <dc:creator>Claudia Campanini</dc:creator>
  <cp:lastModifiedBy>Claudia Campanini</cp:lastModifiedBy>
  <cp:revision>9</cp:revision>
  <dcterms:created xsi:type="dcterms:W3CDTF">2022-08-17T14:42:17Z</dcterms:created>
  <dcterms:modified xsi:type="dcterms:W3CDTF">2022-08-22T14:23:54Z</dcterms:modified>
</cp:coreProperties>
</file>