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7" r:id="rId4"/>
    <p:sldId id="268" r:id="rId5"/>
    <p:sldId id="270" r:id="rId6"/>
    <p:sldId id="260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1" r:id="rId18"/>
    <p:sldId id="280" r:id="rId19"/>
    <p:sldId id="281" r:id="rId20"/>
    <p:sldId id="282" r:id="rId21"/>
    <p:sldId id="283" r:id="rId22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23/05/2020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23/05/2020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1326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2299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4613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7879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7487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147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2156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7366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559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8604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7472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572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244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56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279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4459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666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38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837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23/05/2020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23/05/2020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23/05/2020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23/05/2020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23/05/2020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23/05/2020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23/05/2020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23/05/2020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23/05/2020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23/05/2020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23/05/2020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/>
            <a:r>
              <a:rPr lang="es-ES" dirty="0"/>
              <a:t>PROYECTO DE FIN DE CICLO SUPERIOR DE DESARROLLO DE APLIACIONES 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s-ES" dirty="0"/>
              <a:t>Tutor: Jesús Moreno Martín</a:t>
            </a:r>
          </a:p>
          <a:p>
            <a:r>
              <a:rPr lang="es-ES" dirty="0"/>
              <a:t>Autor: Carlos </a:t>
            </a:r>
            <a:r>
              <a:rPr lang="es-ES" dirty="0" err="1"/>
              <a:t>Campayo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/>
              <a:t>I.E.S. </a:t>
            </a:r>
            <a:r>
              <a:rPr lang="es-ES" dirty="0" err="1"/>
              <a:t>Azarquiel</a:t>
            </a:r>
            <a:r>
              <a:rPr lang="es-ES" dirty="0"/>
              <a:t> (Toledo)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 err="1" smtClean="0"/>
              <a:t>OnlyFood</a:t>
            </a:r>
            <a:r>
              <a:rPr lang="es-ES" b="1" dirty="0"/>
              <a:t> </a:t>
            </a:r>
            <a:r>
              <a:rPr lang="es-ES" b="1" dirty="0" smtClean="0"/>
              <a:t>-&gt; Inicio de sesión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r="909" b="6216"/>
          <a:stretch/>
        </p:blipFill>
        <p:spPr>
          <a:xfrm>
            <a:off x="2349996" y="2060848"/>
            <a:ext cx="784887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 err="1" smtClean="0"/>
              <a:t>OnlyFood</a:t>
            </a:r>
            <a:r>
              <a:rPr lang="es-ES" b="1" dirty="0"/>
              <a:t> </a:t>
            </a:r>
            <a:r>
              <a:rPr lang="es-ES" b="1" dirty="0" smtClean="0"/>
              <a:t>-&gt; Registro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-1" r="630" b="5952"/>
          <a:stretch/>
        </p:blipFill>
        <p:spPr>
          <a:xfrm>
            <a:off x="2349997" y="1916833"/>
            <a:ext cx="784887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 err="1" smtClean="0"/>
              <a:t>OnlyFood</a:t>
            </a:r>
            <a:r>
              <a:rPr lang="es-ES" b="1" dirty="0"/>
              <a:t> </a:t>
            </a:r>
            <a:r>
              <a:rPr lang="es-ES" b="1" dirty="0" smtClean="0"/>
              <a:t>-&gt; Sesión de Usuario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1" t="1" r="-172" b="6485"/>
          <a:stretch/>
        </p:blipFill>
        <p:spPr>
          <a:xfrm>
            <a:off x="2097461" y="1844824"/>
            <a:ext cx="8568951" cy="449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4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 err="1" smtClean="0"/>
              <a:t>OnlyFood</a:t>
            </a:r>
            <a:r>
              <a:rPr lang="es-ES" b="1" dirty="0"/>
              <a:t> </a:t>
            </a:r>
            <a:r>
              <a:rPr lang="es-ES" b="1" dirty="0" smtClean="0"/>
              <a:t>-&gt; Nueva oferta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1" r="218" b="6250"/>
          <a:stretch/>
        </p:blipFill>
        <p:spPr>
          <a:xfrm>
            <a:off x="2451915" y="1988840"/>
            <a:ext cx="817900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9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 err="1" smtClean="0"/>
              <a:t>OnlyFood</a:t>
            </a:r>
            <a:r>
              <a:rPr lang="es-ES" b="1" dirty="0"/>
              <a:t> </a:t>
            </a:r>
            <a:r>
              <a:rPr lang="es-ES" b="1" dirty="0" smtClean="0"/>
              <a:t>-&gt; Sesión de Usuario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r="273" b="5502"/>
          <a:stretch/>
        </p:blipFill>
        <p:spPr>
          <a:xfrm>
            <a:off x="2205981" y="2132856"/>
            <a:ext cx="7776864" cy="41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 err="1" smtClean="0"/>
              <a:t>OnlyFood</a:t>
            </a:r>
            <a:r>
              <a:rPr lang="es-ES" b="1" dirty="0"/>
              <a:t> </a:t>
            </a:r>
            <a:r>
              <a:rPr lang="es-ES" b="1" dirty="0" smtClean="0"/>
              <a:t>-&gt; Desplegable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r="990" b="6666"/>
          <a:stretch/>
        </p:blipFill>
        <p:spPr>
          <a:xfrm>
            <a:off x="1953444" y="1988840"/>
            <a:ext cx="8712968" cy="46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7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 err="1" smtClean="0"/>
              <a:t>OnlyFood</a:t>
            </a:r>
            <a:r>
              <a:rPr lang="es-ES" b="1" dirty="0"/>
              <a:t> </a:t>
            </a:r>
            <a:r>
              <a:rPr lang="es-ES" b="1" dirty="0" smtClean="0"/>
              <a:t>-&gt; Sesión administrador</a:t>
            </a:r>
            <a:endParaRPr lang="es-E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981" y="1988840"/>
            <a:ext cx="7776864" cy="437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3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 smtClean="0"/>
              <a:t>Diseño Responsivo</a:t>
            </a:r>
            <a:endParaRPr lang="es-ES" b="1" dirty="0"/>
          </a:p>
        </p:txBody>
      </p:sp>
      <p:pic>
        <p:nvPicPr>
          <p:cNvPr id="4" name="Imagen 3"/>
          <p:cNvPicPr/>
          <p:nvPr/>
        </p:nvPicPr>
        <p:blipFill rotWithShape="1">
          <a:blip r:embed="rId3"/>
          <a:srcRect l="1413" t="18081" r="163" b="5877"/>
          <a:stretch/>
        </p:blipFill>
        <p:spPr bwMode="auto">
          <a:xfrm>
            <a:off x="1701924" y="2348880"/>
            <a:ext cx="9231361" cy="3960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 smtClean="0"/>
              <a:t>Diseño Responsivo</a:t>
            </a:r>
            <a:endParaRPr lang="es-ES" b="1" dirty="0"/>
          </a:p>
        </p:txBody>
      </p:sp>
      <p:pic>
        <p:nvPicPr>
          <p:cNvPr id="5" name="Imagen 4"/>
          <p:cNvPicPr/>
          <p:nvPr/>
        </p:nvPicPr>
        <p:blipFill rotWithShape="1">
          <a:blip r:embed="rId3"/>
          <a:srcRect l="-881" t="16912" r="1752" b="6504"/>
          <a:stretch/>
        </p:blipFill>
        <p:spPr bwMode="auto">
          <a:xfrm>
            <a:off x="1680866" y="2132856"/>
            <a:ext cx="8827094" cy="3960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260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 smtClean="0"/>
              <a:t>Diseño Responsivo</a:t>
            </a:r>
            <a:endParaRPr lang="es-ES" b="1" dirty="0"/>
          </a:p>
        </p:txBody>
      </p:sp>
      <p:pic>
        <p:nvPicPr>
          <p:cNvPr id="4" name="Imagen 3"/>
          <p:cNvPicPr/>
          <p:nvPr/>
        </p:nvPicPr>
        <p:blipFill rotWithShape="1">
          <a:blip r:embed="rId3"/>
          <a:srcRect l="176" t="3765" r="1753" b="6819"/>
          <a:stretch/>
        </p:blipFill>
        <p:spPr bwMode="auto">
          <a:xfrm>
            <a:off x="2142146" y="2060848"/>
            <a:ext cx="7904534" cy="40936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9208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b="1" dirty="0" smtClean="0"/>
              <a:t>Aplicación Web</a:t>
            </a:r>
            <a:endParaRPr lang="es-ES" b="1" dirty="0"/>
          </a:p>
        </p:txBody>
      </p:sp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7" y="2132856"/>
            <a:ext cx="3168352" cy="3168352"/>
          </a:xfr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 smtClean="0"/>
              <a:t>GitHub</a:t>
            </a:r>
            <a:endParaRPr lang="es-E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788" b="5795"/>
          <a:stretch/>
        </p:blipFill>
        <p:spPr>
          <a:xfrm>
            <a:off x="1773932" y="1700808"/>
            <a:ext cx="9073008" cy="48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b="1" dirty="0" smtClean="0"/>
              <a:t>!Muchas gracias por la atención!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2276872"/>
            <a:ext cx="2772307" cy="27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8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b="1" dirty="0" smtClean="0"/>
              <a:t>Tecnologías</a:t>
            </a:r>
            <a:endParaRPr lang="es-ES" b="1" dirty="0"/>
          </a:p>
        </p:txBody>
      </p:sp>
      <p:pic>
        <p:nvPicPr>
          <p:cNvPr id="1026" name="Picture 2" descr="Java API y Ejemplo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1553613"/>
            <a:ext cx="2133599" cy="21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o-eclipse-java-ide - Java desde 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58" y="4365104"/>
            <a:ext cx="1592561" cy="159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uncionamiento básico de las bases de datos – Alejandro Brugarol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76" y="1775396"/>
            <a:ext cx="1911815" cy="191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racle Database EE|FabriConsult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4320809"/>
            <a:ext cx="1681148" cy="168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ootstrap-Logo – JacobSof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561" y="3140968"/>
            <a:ext cx="196734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yara Server Enterprise – Payara Services Lt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337" y="2726296"/>
            <a:ext cx="3169174" cy="19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 smtClean="0"/>
              <a:t>¿Cuánto cuesta que este en internet?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52678" t="9227" r="2679" b="15407"/>
          <a:stretch/>
        </p:blipFill>
        <p:spPr>
          <a:xfrm>
            <a:off x="1701924" y="1772816"/>
            <a:ext cx="9253918" cy="45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 smtClean="0"/>
              <a:t>¿Cuánto cuesta que este en internet?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52276" t="10763" r="2711" b="10995"/>
          <a:stretch/>
        </p:blipFill>
        <p:spPr>
          <a:xfrm>
            <a:off x="1907462" y="1844824"/>
            <a:ext cx="8784976" cy="44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0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8823" y="297658"/>
            <a:ext cx="9143998" cy="1020762"/>
          </a:xfrm>
        </p:spPr>
        <p:txBody>
          <a:bodyPr rtlCol="0"/>
          <a:lstStyle/>
          <a:p>
            <a:pPr algn="ctr" rtl="0"/>
            <a:r>
              <a:rPr lang="es-ES" b="1" dirty="0" smtClean="0"/>
              <a:t>Base de datos</a:t>
            </a:r>
            <a:endParaRPr lang="es-ES" b="1" dirty="0"/>
          </a:p>
        </p:txBody>
      </p:sp>
      <p:pic>
        <p:nvPicPr>
          <p:cNvPr id="7" name="Imagen 6" descr="TFGCarlo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370" y="1772816"/>
            <a:ext cx="8136904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 err="1" smtClean="0"/>
              <a:t>OnlyFood</a:t>
            </a:r>
            <a:r>
              <a:rPr lang="es-ES" b="1" dirty="0"/>
              <a:t> </a:t>
            </a:r>
            <a:r>
              <a:rPr lang="es-ES" b="1" dirty="0" smtClean="0"/>
              <a:t>-&gt; Inicio</a:t>
            </a:r>
            <a:endParaRPr lang="es-ES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b="6666"/>
          <a:stretch/>
        </p:blipFill>
        <p:spPr>
          <a:xfrm>
            <a:off x="1735076" y="1772816"/>
            <a:ext cx="8718674" cy="457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 err="1" smtClean="0"/>
              <a:t>OnlyFood</a:t>
            </a:r>
            <a:r>
              <a:rPr lang="es-ES" b="1" dirty="0"/>
              <a:t> </a:t>
            </a:r>
            <a:r>
              <a:rPr lang="es-ES" b="1" dirty="0" smtClean="0"/>
              <a:t>-&gt; Inicio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11002" r="3093" b="8317"/>
          <a:stretch/>
        </p:blipFill>
        <p:spPr>
          <a:xfrm>
            <a:off x="1863943" y="2060848"/>
            <a:ext cx="8460939" cy="39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3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 err="1" smtClean="0"/>
              <a:t>OnlyFood</a:t>
            </a:r>
            <a:r>
              <a:rPr lang="es-ES" b="1" dirty="0"/>
              <a:t> </a:t>
            </a:r>
            <a:r>
              <a:rPr lang="es-ES" b="1" dirty="0" smtClean="0"/>
              <a:t>-&gt; Ofertas de la cadena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" r="1075" b="6286"/>
          <a:stretch/>
        </p:blipFill>
        <p:spPr>
          <a:xfrm>
            <a:off x="2782045" y="2204864"/>
            <a:ext cx="662473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para el ámbito educativo (panorámica)</Template>
  <TotalTime>61</TotalTime>
  <Words>124</Words>
  <Application>Microsoft Office PowerPoint</Application>
  <PresentationFormat>Personalizado</PresentationFormat>
  <Paragraphs>45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Consolas</vt:lpstr>
      <vt:lpstr>Corbel</vt:lpstr>
      <vt:lpstr>Pizarra 16 x 9</vt:lpstr>
      <vt:lpstr>PROYECTO DE FIN DE CICLO SUPERIOR DE DESARROLLO DE APLIACIONES WEB</vt:lpstr>
      <vt:lpstr>Aplicación Web</vt:lpstr>
      <vt:lpstr>Tecnologías</vt:lpstr>
      <vt:lpstr>¿Cuánto cuesta que este en internet?</vt:lpstr>
      <vt:lpstr>¿Cuánto cuesta que este en internet?</vt:lpstr>
      <vt:lpstr>Base de datos</vt:lpstr>
      <vt:lpstr>OnlyFood -&gt; Inicio</vt:lpstr>
      <vt:lpstr>OnlyFood -&gt; Inicio</vt:lpstr>
      <vt:lpstr>OnlyFood -&gt; Ofertas de la cadena</vt:lpstr>
      <vt:lpstr>OnlyFood -&gt; Inicio de sesión</vt:lpstr>
      <vt:lpstr>OnlyFood -&gt; Registro</vt:lpstr>
      <vt:lpstr>OnlyFood -&gt; Sesión de Usuario</vt:lpstr>
      <vt:lpstr>OnlyFood -&gt; Nueva oferta</vt:lpstr>
      <vt:lpstr>OnlyFood -&gt; Sesión de Usuario</vt:lpstr>
      <vt:lpstr>OnlyFood -&gt; Desplegable</vt:lpstr>
      <vt:lpstr>OnlyFood -&gt; Sesión administrador</vt:lpstr>
      <vt:lpstr>Diseño Responsivo</vt:lpstr>
      <vt:lpstr>Diseño Responsivo</vt:lpstr>
      <vt:lpstr>Diseño Responsivo</vt:lpstr>
      <vt:lpstr>GitHub</vt:lpstr>
      <vt:lpstr>!Muchas gracias por la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FIN DE CICLO SUPERIOR DE DESARROLLO DE APLIACIONES WEB</dc:title>
  <dc:creator>Carlos</dc:creator>
  <cp:lastModifiedBy>Carlos</cp:lastModifiedBy>
  <cp:revision>7</cp:revision>
  <dcterms:created xsi:type="dcterms:W3CDTF">2020-05-22T17:10:18Z</dcterms:created>
  <dcterms:modified xsi:type="dcterms:W3CDTF">2020-05-23T16:03:10Z</dcterms:modified>
</cp:coreProperties>
</file>