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62" r:id="rId2"/>
  </p:sldMasterIdLst>
  <p:notesMasterIdLst>
    <p:notesMasterId r:id="rId11"/>
  </p:notesMasterIdLst>
  <p:sldIdLst>
    <p:sldId id="256" r:id="rId3"/>
    <p:sldId id="260" r:id="rId4"/>
    <p:sldId id="261" r:id="rId5"/>
    <p:sldId id="265" r:id="rId6"/>
    <p:sldId id="262" r:id="rId7"/>
    <p:sldId id="264" r:id="rId8"/>
    <p:sldId id="263"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028" autoAdjust="0"/>
  </p:normalViewPr>
  <p:slideViewPr>
    <p:cSldViewPr snapToGrid="0">
      <p:cViewPr varScale="1">
        <p:scale>
          <a:sx n="63" d="100"/>
          <a:sy n="63" d="100"/>
        </p:scale>
        <p:origin x="1454" y="6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7C0E08-A2AC-4987-A562-3A178A17D8FC}"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59BDA8AB-4EC8-44FD-8EFC-42B38B31C9B7}">
      <dgm:prSet/>
      <dgm:spPr/>
      <dgm:t>
        <a:bodyPr/>
        <a:lstStyle/>
        <a:p>
          <a:r>
            <a:rPr lang="pt-PT" b="1" dirty="0" err="1"/>
            <a:t>Authentication</a:t>
          </a:r>
          <a:r>
            <a:rPr lang="pt-PT" b="1" dirty="0"/>
            <a:t> </a:t>
          </a:r>
          <a:r>
            <a:rPr lang="pt-PT" b="1" dirty="0" err="1"/>
            <a:t>Key</a:t>
          </a:r>
          <a:r>
            <a:rPr lang="pt-PT" b="1" dirty="0"/>
            <a:t>: </a:t>
          </a:r>
          <a:r>
            <a:rPr lang="en-GB" dirty="0"/>
            <a:t>Changed and stored on the card during the issuing the card for the first time</a:t>
          </a:r>
          <a:r>
            <a:rPr lang="en-GB"/>
            <a:t>. </a:t>
          </a:r>
          <a:endParaRPr lang="en-US"/>
        </a:p>
      </dgm:t>
    </dgm:pt>
    <dgm:pt modelId="{4A2A00F4-1A3E-4626-9CD4-205A8E6C1AC5}" type="parTrans" cxnId="{1973B1C0-2CE6-4C32-98C8-EBA6021C0E15}">
      <dgm:prSet/>
      <dgm:spPr/>
      <dgm:t>
        <a:bodyPr/>
        <a:lstStyle/>
        <a:p>
          <a:endParaRPr lang="en-US"/>
        </a:p>
      </dgm:t>
    </dgm:pt>
    <dgm:pt modelId="{0FA815C1-B07F-45E6-8221-04F7352E73A5}" type="sibTrans" cxnId="{1973B1C0-2CE6-4C32-98C8-EBA6021C0E15}">
      <dgm:prSet/>
      <dgm:spPr/>
      <dgm:t>
        <a:bodyPr/>
        <a:lstStyle/>
        <a:p>
          <a:endParaRPr lang="en-US"/>
        </a:p>
      </dgm:t>
    </dgm:pt>
    <dgm:pt modelId="{A0516A55-DDDB-4AC5-B711-3CF5D673818E}">
      <dgm:prSet/>
      <dgm:spPr/>
      <dgm:t>
        <a:bodyPr/>
        <a:lstStyle/>
        <a:p>
          <a:r>
            <a:rPr lang="pt-PT" b="1"/>
            <a:t>M</a:t>
          </a:r>
          <a:r>
            <a:rPr lang="en-GB" b="1"/>
            <a:t>AC Key: </a:t>
          </a:r>
          <a:r>
            <a:rPr lang="en-GB"/>
            <a:t>We use the unique identifiers all cards have on their first 7 bytes concatenated with a secret known to the readers.</a:t>
          </a:r>
          <a:endParaRPr lang="en-US"/>
        </a:p>
      </dgm:t>
    </dgm:pt>
    <dgm:pt modelId="{4821F98D-3EF0-4201-8D20-6C6E10219B8E}" type="parTrans" cxnId="{85ECC7EB-F2A4-4830-9D9A-0E78840D021B}">
      <dgm:prSet/>
      <dgm:spPr/>
      <dgm:t>
        <a:bodyPr/>
        <a:lstStyle/>
        <a:p>
          <a:endParaRPr lang="en-US"/>
        </a:p>
      </dgm:t>
    </dgm:pt>
    <dgm:pt modelId="{6DF306A5-8825-4181-B383-1BCD5A7303E6}" type="sibTrans" cxnId="{85ECC7EB-F2A4-4830-9D9A-0E78840D021B}">
      <dgm:prSet/>
      <dgm:spPr/>
      <dgm:t>
        <a:bodyPr/>
        <a:lstStyle/>
        <a:p>
          <a:endParaRPr lang="en-US"/>
        </a:p>
      </dgm:t>
    </dgm:pt>
    <dgm:pt modelId="{D32B46C0-8FEA-47E6-9BEE-CEBF10BC17C8}">
      <dgm:prSet/>
      <dgm:spPr/>
      <dgm:t>
        <a:bodyPr/>
        <a:lstStyle/>
        <a:p>
          <a:r>
            <a:rPr lang="en-GB"/>
            <a:t>To improve this scheme, we can later on switch to storing the keys on a server and fetching only the authentication keys and reader secret of that specific card.</a:t>
          </a:r>
          <a:endParaRPr lang="en-US"/>
        </a:p>
      </dgm:t>
    </dgm:pt>
    <dgm:pt modelId="{53879268-2559-4032-9D46-3C9C74B07BF0}" type="parTrans" cxnId="{5158FA58-CFAE-47A5-BF91-7482D96636F3}">
      <dgm:prSet/>
      <dgm:spPr/>
      <dgm:t>
        <a:bodyPr/>
        <a:lstStyle/>
        <a:p>
          <a:endParaRPr lang="en-US"/>
        </a:p>
      </dgm:t>
    </dgm:pt>
    <dgm:pt modelId="{1A504871-EA75-41B1-833B-9161777DA363}" type="sibTrans" cxnId="{5158FA58-CFAE-47A5-BF91-7482D96636F3}">
      <dgm:prSet/>
      <dgm:spPr/>
      <dgm:t>
        <a:bodyPr/>
        <a:lstStyle/>
        <a:p>
          <a:endParaRPr lang="en-US"/>
        </a:p>
      </dgm:t>
    </dgm:pt>
    <dgm:pt modelId="{D632FD74-EB77-46F3-ABA5-191EB89DC9BB}" type="pres">
      <dgm:prSet presAssocID="{4A7C0E08-A2AC-4987-A562-3A178A17D8FC}" presName="vert0" presStyleCnt="0">
        <dgm:presLayoutVars>
          <dgm:dir/>
          <dgm:animOne val="branch"/>
          <dgm:animLvl val="lvl"/>
        </dgm:presLayoutVars>
      </dgm:prSet>
      <dgm:spPr/>
    </dgm:pt>
    <dgm:pt modelId="{7F9B4E33-FFD1-483F-B65D-0AFBC44F036D}" type="pres">
      <dgm:prSet presAssocID="{59BDA8AB-4EC8-44FD-8EFC-42B38B31C9B7}" presName="thickLine" presStyleLbl="alignNode1" presStyleIdx="0" presStyleCnt="3"/>
      <dgm:spPr/>
    </dgm:pt>
    <dgm:pt modelId="{E0FF8AE2-206F-4E6E-820A-29B47BA4763A}" type="pres">
      <dgm:prSet presAssocID="{59BDA8AB-4EC8-44FD-8EFC-42B38B31C9B7}" presName="horz1" presStyleCnt="0"/>
      <dgm:spPr/>
    </dgm:pt>
    <dgm:pt modelId="{563A2D90-386F-47FA-B906-6B55DB3156C7}" type="pres">
      <dgm:prSet presAssocID="{59BDA8AB-4EC8-44FD-8EFC-42B38B31C9B7}" presName="tx1" presStyleLbl="revTx" presStyleIdx="0" presStyleCnt="3"/>
      <dgm:spPr/>
    </dgm:pt>
    <dgm:pt modelId="{1B586548-FFA3-4B10-BE7F-B41E10F1ED7F}" type="pres">
      <dgm:prSet presAssocID="{59BDA8AB-4EC8-44FD-8EFC-42B38B31C9B7}" presName="vert1" presStyleCnt="0"/>
      <dgm:spPr/>
    </dgm:pt>
    <dgm:pt modelId="{C929796E-DBD7-41FA-81B9-A5EBEE55D0EA}" type="pres">
      <dgm:prSet presAssocID="{A0516A55-DDDB-4AC5-B711-3CF5D673818E}" presName="thickLine" presStyleLbl="alignNode1" presStyleIdx="1" presStyleCnt="3"/>
      <dgm:spPr/>
    </dgm:pt>
    <dgm:pt modelId="{B0682BFC-3AB8-4B20-B096-7422E58A3557}" type="pres">
      <dgm:prSet presAssocID="{A0516A55-DDDB-4AC5-B711-3CF5D673818E}" presName="horz1" presStyleCnt="0"/>
      <dgm:spPr/>
    </dgm:pt>
    <dgm:pt modelId="{D48B1980-F57B-47AA-9436-523A8D1BFF3E}" type="pres">
      <dgm:prSet presAssocID="{A0516A55-DDDB-4AC5-B711-3CF5D673818E}" presName="tx1" presStyleLbl="revTx" presStyleIdx="1" presStyleCnt="3"/>
      <dgm:spPr/>
    </dgm:pt>
    <dgm:pt modelId="{746317CB-ABF2-40CC-B45A-C0039C2D1DC4}" type="pres">
      <dgm:prSet presAssocID="{A0516A55-DDDB-4AC5-B711-3CF5D673818E}" presName="vert1" presStyleCnt="0"/>
      <dgm:spPr/>
    </dgm:pt>
    <dgm:pt modelId="{7D3943FA-394B-4EFE-B39B-D79EEEB4BDBA}" type="pres">
      <dgm:prSet presAssocID="{D32B46C0-8FEA-47E6-9BEE-CEBF10BC17C8}" presName="thickLine" presStyleLbl="alignNode1" presStyleIdx="2" presStyleCnt="3"/>
      <dgm:spPr/>
    </dgm:pt>
    <dgm:pt modelId="{31CF8544-D5B9-4783-A421-2C40D96A2B14}" type="pres">
      <dgm:prSet presAssocID="{D32B46C0-8FEA-47E6-9BEE-CEBF10BC17C8}" presName="horz1" presStyleCnt="0"/>
      <dgm:spPr/>
    </dgm:pt>
    <dgm:pt modelId="{B2842C70-1938-4DB3-97B3-C9185E07C8E4}" type="pres">
      <dgm:prSet presAssocID="{D32B46C0-8FEA-47E6-9BEE-CEBF10BC17C8}" presName="tx1" presStyleLbl="revTx" presStyleIdx="2" presStyleCnt="3"/>
      <dgm:spPr/>
    </dgm:pt>
    <dgm:pt modelId="{AEAAF127-355C-474F-8132-0703FD1A4D93}" type="pres">
      <dgm:prSet presAssocID="{D32B46C0-8FEA-47E6-9BEE-CEBF10BC17C8}" presName="vert1" presStyleCnt="0"/>
      <dgm:spPr/>
    </dgm:pt>
  </dgm:ptLst>
  <dgm:cxnLst>
    <dgm:cxn modelId="{77719C3F-A915-415A-9CE1-A8A40CA99A8F}" type="presOf" srcId="{4A7C0E08-A2AC-4987-A562-3A178A17D8FC}" destId="{D632FD74-EB77-46F3-ABA5-191EB89DC9BB}" srcOrd="0" destOrd="0" presId="urn:microsoft.com/office/officeart/2008/layout/LinedList"/>
    <dgm:cxn modelId="{5158FA58-CFAE-47A5-BF91-7482D96636F3}" srcId="{4A7C0E08-A2AC-4987-A562-3A178A17D8FC}" destId="{D32B46C0-8FEA-47E6-9BEE-CEBF10BC17C8}" srcOrd="2" destOrd="0" parTransId="{53879268-2559-4032-9D46-3C9C74B07BF0}" sibTransId="{1A504871-EA75-41B1-833B-9161777DA363}"/>
    <dgm:cxn modelId="{B600E7AA-94C1-412F-9870-9FA91A792C83}" type="presOf" srcId="{59BDA8AB-4EC8-44FD-8EFC-42B38B31C9B7}" destId="{563A2D90-386F-47FA-B906-6B55DB3156C7}" srcOrd="0" destOrd="0" presId="urn:microsoft.com/office/officeart/2008/layout/LinedList"/>
    <dgm:cxn modelId="{98929DAF-4F6A-46EC-90E2-D7F0520DFF80}" type="presOf" srcId="{D32B46C0-8FEA-47E6-9BEE-CEBF10BC17C8}" destId="{B2842C70-1938-4DB3-97B3-C9185E07C8E4}" srcOrd="0" destOrd="0" presId="urn:microsoft.com/office/officeart/2008/layout/LinedList"/>
    <dgm:cxn modelId="{1973B1C0-2CE6-4C32-98C8-EBA6021C0E15}" srcId="{4A7C0E08-A2AC-4987-A562-3A178A17D8FC}" destId="{59BDA8AB-4EC8-44FD-8EFC-42B38B31C9B7}" srcOrd="0" destOrd="0" parTransId="{4A2A00F4-1A3E-4626-9CD4-205A8E6C1AC5}" sibTransId="{0FA815C1-B07F-45E6-8221-04F7352E73A5}"/>
    <dgm:cxn modelId="{B78359E1-3C96-4646-A532-BD90F2B5A476}" type="presOf" srcId="{A0516A55-DDDB-4AC5-B711-3CF5D673818E}" destId="{D48B1980-F57B-47AA-9436-523A8D1BFF3E}" srcOrd="0" destOrd="0" presId="urn:microsoft.com/office/officeart/2008/layout/LinedList"/>
    <dgm:cxn modelId="{85ECC7EB-F2A4-4830-9D9A-0E78840D021B}" srcId="{4A7C0E08-A2AC-4987-A562-3A178A17D8FC}" destId="{A0516A55-DDDB-4AC5-B711-3CF5D673818E}" srcOrd="1" destOrd="0" parTransId="{4821F98D-3EF0-4201-8D20-6C6E10219B8E}" sibTransId="{6DF306A5-8825-4181-B383-1BCD5A7303E6}"/>
    <dgm:cxn modelId="{E86740C6-20D4-4E7D-B50D-77365FEFFE18}" type="presParOf" srcId="{D632FD74-EB77-46F3-ABA5-191EB89DC9BB}" destId="{7F9B4E33-FFD1-483F-B65D-0AFBC44F036D}" srcOrd="0" destOrd="0" presId="urn:microsoft.com/office/officeart/2008/layout/LinedList"/>
    <dgm:cxn modelId="{5D03221F-63BE-4923-BE77-E5A12F4CDF65}" type="presParOf" srcId="{D632FD74-EB77-46F3-ABA5-191EB89DC9BB}" destId="{E0FF8AE2-206F-4E6E-820A-29B47BA4763A}" srcOrd="1" destOrd="0" presId="urn:microsoft.com/office/officeart/2008/layout/LinedList"/>
    <dgm:cxn modelId="{A89A5099-B436-4C2E-88DD-427592F21A71}" type="presParOf" srcId="{E0FF8AE2-206F-4E6E-820A-29B47BA4763A}" destId="{563A2D90-386F-47FA-B906-6B55DB3156C7}" srcOrd="0" destOrd="0" presId="urn:microsoft.com/office/officeart/2008/layout/LinedList"/>
    <dgm:cxn modelId="{DC2E6F1B-6CCD-4362-83D7-9870AFEF5F55}" type="presParOf" srcId="{E0FF8AE2-206F-4E6E-820A-29B47BA4763A}" destId="{1B586548-FFA3-4B10-BE7F-B41E10F1ED7F}" srcOrd="1" destOrd="0" presId="urn:microsoft.com/office/officeart/2008/layout/LinedList"/>
    <dgm:cxn modelId="{51040AF1-6F3D-41F2-8F77-5E1A83B9DA1E}" type="presParOf" srcId="{D632FD74-EB77-46F3-ABA5-191EB89DC9BB}" destId="{C929796E-DBD7-41FA-81B9-A5EBEE55D0EA}" srcOrd="2" destOrd="0" presId="urn:microsoft.com/office/officeart/2008/layout/LinedList"/>
    <dgm:cxn modelId="{89A124FD-E5F4-4757-91B0-1171DF8E9EEF}" type="presParOf" srcId="{D632FD74-EB77-46F3-ABA5-191EB89DC9BB}" destId="{B0682BFC-3AB8-4B20-B096-7422E58A3557}" srcOrd="3" destOrd="0" presId="urn:microsoft.com/office/officeart/2008/layout/LinedList"/>
    <dgm:cxn modelId="{ABDC0220-4620-40FC-86A1-6ABAA8609E38}" type="presParOf" srcId="{B0682BFC-3AB8-4B20-B096-7422E58A3557}" destId="{D48B1980-F57B-47AA-9436-523A8D1BFF3E}" srcOrd="0" destOrd="0" presId="urn:microsoft.com/office/officeart/2008/layout/LinedList"/>
    <dgm:cxn modelId="{574FF14E-AA6B-4AFE-819A-B0DAA83CE73C}" type="presParOf" srcId="{B0682BFC-3AB8-4B20-B096-7422E58A3557}" destId="{746317CB-ABF2-40CC-B45A-C0039C2D1DC4}" srcOrd="1" destOrd="0" presId="urn:microsoft.com/office/officeart/2008/layout/LinedList"/>
    <dgm:cxn modelId="{B0FCF016-7E2C-4BFF-A75C-0B9725E1B3CC}" type="presParOf" srcId="{D632FD74-EB77-46F3-ABA5-191EB89DC9BB}" destId="{7D3943FA-394B-4EFE-B39B-D79EEEB4BDBA}" srcOrd="4" destOrd="0" presId="urn:microsoft.com/office/officeart/2008/layout/LinedList"/>
    <dgm:cxn modelId="{13B5B595-A94A-483D-95CF-E8A53ACAD406}" type="presParOf" srcId="{D632FD74-EB77-46F3-ABA5-191EB89DC9BB}" destId="{31CF8544-D5B9-4783-A421-2C40D96A2B14}" srcOrd="5" destOrd="0" presId="urn:microsoft.com/office/officeart/2008/layout/LinedList"/>
    <dgm:cxn modelId="{ECD94AF3-60BC-4442-AA2E-B656783B1BA3}" type="presParOf" srcId="{31CF8544-D5B9-4783-A421-2C40D96A2B14}" destId="{B2842C70-1938-4DB3-97B3-C9185E07C8E4}" srcOrd="0" destOrd="0" presId="urn:microsoft.com/office/officeart/2008/layout/LinedList"/>
    <dgm:cxn modelId="{5EC0831E-3589-4B16-9587-9274C67BF4CC}" type="presParOf" srcId="{31CF8544-D5B9-4783-A421-2C40D96A2B14}" destId="{AEAAF127-355C-474F-8132-0703FD1A4D9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393F49-5CA3-4069-ADBA-6EB63FEE1950}" type="doc">
      <dgm:prSet loTypeId="urn:microsoft.com/office/officeart/2005/8/layout/list1" loCatId="list" qsTypeId="urn:microsoft.com/office/officeart/2005/8/quickstyle/simple2" qsCatId="simple" csTypeId="urn:microsoft.com/office/officeart/2005/8/colors/colorful2" csCatId="colorful"/>
      <dgm:spPr/>
      <dgm:t>
        <a:bodyPr/>
        <a:lstStyle/>
        <a:p>
          <a:endParaRPr lang="en-US"/>
        </a:p>
      </dgm:t>
    </dgm:pt>
    <dgm:pt modelId="{968EB703-5F41-47C4-98C0-C92F4D878C04}">
      <dgm:prSet/>
      <dgm:spPr/>
      <dgm:t>
        <a:bodyPr/>
        <a:lstStyle/>
        <a:p>
          <a:r>
            <a:rPr lang="en-GB"/>
            <a:t>Rollback Prevention</a:t>
          </a:r>
          <a:endParaRPr lang="en-US"/>
        </a:p>
      </dgm:t>
    </dgm:pt>
    <dgm:pt modelId="{348546FE-EDB9-4CE1-9791-31548D00B0FD}" type="parTrans" cxnId="{0F05ADA2-9596-4CCB-894A-2F899918149A}">
      <dgm:prSet/>
      <dgm:spPr/>
      <dgm:t>
        <a:bodyPr/>
        <a:lstStyle/>
        <a:p>
          <a:endParaRPr lang="en-US"/>
        </a:p>
      </dgm:t>
    </dgm:pt>
    <dgm:pt modelId="{C37B6F0F-43EE-4493-BA3C-3CFA645DD707}" type="sibTrans" cxnId="{0F05ADA2-9596-4CCB-894A-2F899918149A}">
      <dgm:prSet/>
      <dgm:spPr/>
      <dgm:t>
        <a:bodyPr/>
        <a:lstStyle/>
        <a:p>
          <a:endParaRPr lang="en-US"/>
        </a:p>
      </dgm:t>
    </dgm:pt>
    <dgm:pt modelId="{EC700203-609A-4825-87A6-74C5758F887C}">
      <dgm:prSet/>
      <dgm:spPr/>
      <dgm:t>
        <a:bodyPr/>
        <a:lstStyle/>
        <a:p>
          <a:r>
            <a:rPr lang="en-GB"/>
            <a:t>Man In the Middle Prevention</a:t>
          </a:r>
          <a:endParaRPr lang="en-US"/>
        </a:p>
      </dgm:t>
    </dgm:pt>
    <dgm:pt modelId="{BCE3A2E5-F4EF-4AE9-8CA2-2A67FF8AFBC1}" type="parTrans" cxnId="{A2469A08-A5A6-42AA-A4F5-DDF669C7A293}">
      <dgm:prSet/>
      <dgm:spPr/>
      <dgm:t>
        <a:bodyPr/>
        <a:lstStyle/>
        <a:p>
          <a:endParaRPr lang="en-US"/>
        </a:p>
      </dgm:t>
    </dgm:pt>
    <dgm:pt modelId="{25576BF1-B0A5-4E4D-BE62-581F1422D124}" type="sibTrans" cxnId="{A2469A08-A5A6-42AA-A4F5-DDF669C7A293}">
      <dgm:prSet/>
      <dgm:spPr/>
      <dgm:t>
        <a:bodyPr/>
        <a:lstStyle/>
        <a:p>
          <a:endParaRPr lang="en-US"/>
        </a:p>
      </dgm:t>
    </dgm:pt>
    <dgm:pt modelId="{4B1C76B3-7E51-4842-AC5B-6740229A70D2}">
      <dgm:prSet/>
      <dgm:spPr/>
      <dgm:t>
        <a:bodyPr/>
        <a:lstStyle/>
        <a:p>
          <a:r>
            <a:rPr lang="en-GB"/>
            <a:t>System Failure due to Leaked Key</a:t>
          </a:r>
          <a:endParaRPr lang="en-US"/>
        </a:p>
      </dgm:t>
    </dgm:pt>
    <dgm:pt modelId="{A11049EE-C3A0-49A7-801D-178555AF64D6}" type="parTrans" cxnId="{094F1E7D-2BD1-4393-AA82-CAAAAB3E966C}">
      <dgm:prSet/>
      <dgm:spPr/>
      <dgm:t>
        <a:bodyPr/>
        <a:lstStyle/>
        <a:p>
          <a:endParaRPr lang="en-US"/>
        </a:p>
      </dgm:t>
    </dgm:pt>
    <dgm:pt modelId="{613DCE51-8E6B-466E-BE69-126AF89DC5F2}" type="sibTrans" cxnId="{094F1E7D-2BD1-4393-AA82-CAAAAB3E966C}">
      <dgm:prSet/>
      <dgm:spPr/>
      <dgm:t>
        <a:bodyPr/>
        <a:lstStyle/>
        <a:p>
          <a:endParaRPr lang="en-US"/>
        </a:p>
      </dgm:t>
    </dgm:pt>
    <dgm:pt modelId="{8A4BE49F-2844-4D67-AE34-3EE374C7B222}">
      <dgm:prSet/>
      <dgm:spPr/>
      <dgm:t>
        <a:bodyPr/>
        <a:lstStyle/>
        <a:p>
          <a:r>
            <a:rPr lang="en-GB"/>
            <a:t>Tearing Protection</a:t>
          </a:r>
          <a:endParaRPr lang="en-US"/>
        </a:p>
      </dgm:t>
    </dgm:pt>
    <dgm:pt modelId="{E811FF51-7542-4B61-8230-C45C3203E983}" type="parTrans" cxnId="{A21B1699-B141-40D4-81D7-E492B1A02C28}">
      <dgm:prSet/>
      <dgm:spPr/>
      <dgm:t>
        <a:bodyPr/>
        <a:lstStyle/>
        <a:p>
          <a:endParaRPr lang="en-US"/>
        </a:p>
      </dgm:t>
    </dgm:pt>
    <dgm:pt modelId="{1EF97A72-2E45-4DCD-85FB-E6B37C351A6C}" type="sibTrans" cxnId="{A21B1699-B141-40D4-81D7-E492B1A02C28}">
      <dgm:prSet/>
      <dgm:spPr/>
      <dgm:t>
        <a:bodyPr/>
        <a:lstStyle/>
        <a:p>
          <a:endParaRPr lang="en-US"/>
        </a:p>
      </dgm:t>
    </dgm:pt>
    <dgm:pt modelId="{8E61A017-6492-4D49-A0E1-1651221405C6}" type="pres">
      <dgm:prSet presAssocID="{74393F49-5CA3-4069-ADBA-6EB63FEE1950}" presName="linear" presStyleCnt="0">
        <dgm:presLayoutVars>
          <dgm:dir/>
          <dgm:animLvl val="lvl"/>
          <dgm:resizeHandles val="exact"/>
        </dgm:presLayoutVars>
      </dgm:prSet>
      <dgm:spPr/>
    </dgm:pt>
    <dgm:pt modelId="{BAC33C72-F0F4-4EB6-8755-D60E8C3F78C0}" type="pres">
      <dgm:prSet presAssocID="{968EB703-5F41-47C4-98C0-C92F4D878C04}" presName="parentLin" presStyleCnt="0"/>
      <dgm:spPr/>
    </dgm:pt>
    <dgm:pt modelId="{1FF978C6-3125-45D1-82C4-F90E3FBD8C76}" type="pres">
      <dgm:prSet presAssocID="{968EB703-5F41-47C4-98C0-C92F4D878C04}" presName="parentLeftMargin" presStyleLbl="node1" presStyleIdx="0" presStyleCnt="4"/>
      <dgm:spPr/>
    </dgm:pt>
    <dgm:pt modelId="{CBA42FE1-F7F7-4679-B1BA-7E34F150A85F}" type="pres">
      <dgm:prSet presAssocID="{968EB703-5F41-47C4-98C0-C92F4D878C04}" presName="parentText" presStyleLbl="node1" presStyleIdx="0" presStyleCnt="4">
        <dgm:presLayoutVars>
          <dgm:chMax val="0"/>
          <dgm:bulletEnabled val="1"/>
        </dgm:presLayoutVars>
      </dgm:prSet>
      <dgm:spPr/>
    </dgm:pt>
    <dgm:pt modelId="{49D20DDB-0C33-4465-B944-64DC3632D323}" type="pres">
      <dgm:prSet presAssocID="{968EB703-5F41-47C4-98C0-C92F4D878C04}" presName="negativeSpace" presStyleCnt="0"/>
      <dgm:spPr/>
    </dgm:pt>
    <dgm:pt modelId="{1B513355-B482-4CDE-84D5-04350C390172}" type="pres">
      <dgm:prSet presAssocID="{968EB703-5F41-47C4-98C0-C92F4D878C04}" presName="childText" presStyleLbl="conFgAcc1" presStyleIdx="0" presStyleCnt="4">
        <dgm:presLayoutVars>
          <dgm:bulletEnabled val="1"/>
        </dgm:presLayoutVars>
      </dgm:prSet>
      <dgm:spPr/>
    </dgm:pt>
    <dgm:pt modelId="{8D9BBF7D-D7F9-43B6-A1C5-D8236F08E76D}" type="pres">
      <dgm:prSet presAssocID="{C37B6F0F-43EE-4493-BA3C-3CFA645DD707}" presName="spaceBetweenRectangles" presStyleCnt="0"/>
      <dgm:spPr/>
    </dgm:pt>
    <dgm:pt modelId="{3368E48C-E884-453F-9951-721D72FE1578}" type="pres">
      <dgm:prSet presAssocID="{EC700203-609A-4825-87A6-74C5758F887C}" presName="parentLin" presStyleCnt="0"/>
      <dgm:spPr/>
    </dgm:pt>
    <dgm:pt modelId="{79CAC16D-95FE-4235-A88A-48AA28DF2301}" type="pres">
      <dgm:prSet presAssocID="{EC700203-609A-4825-87A6-74C5758F887C}" presName="parentLeftMargin" presStyleLbl="node1" presStyleIdx="0" presStyleCnt="4"/>
      <dgm:spPr/>
    </dgm:pt>
    <dgm:pt modelId="{69B28624-8057-4089-905A-2E6BCFB92C60}" type="pres">
      <dgm:prSet presAssocID="{EC700203-609A-4825-87A6-74C5758F887C}" presName="parentText" presStyleLbl="node1" presStyleIdx="1" presStyleCnt="4">
        <dgm:presLayoutVars>
          <dgm:chMax val="0"/>
          <dgm:bulletEnabled val="1"/>
        </dgm:presLayoutVars>
      </dgm:prSet>
      <dgm:spPr/>
    </dgm:pt>
    <dgm:pt modelId="{CBCCF4CD-D757-4622-A59B-8481CEFFC245}" type="pres">
      <dgm:prSet presAssocID="{EC700203-609A-4825-87A6-74C5758F887C}" presName="negativeSpace" presStyleCnt="0"/>
      <dgm:spPr/>
    </dgm:pt>
    <dgm:pt modelId="{48A42EC9-7DF8-4EC7-9B42-388C0C413ACF}" type="pres">
      <dgm:prSet presAssocID="{EC700203-609A-4825-87A6-74C5758F887C}" presName="childText" presStyleLbl="conFgAcc1" presStyleIdx="1" presStyleCnt="4">
        <dgm:presLayoutVars>
          <dgm:bulletEnabled val="1"/>
        </dgm:presLayoutVars>
      </dgm:prSet>
      <dgm:spPr/>
    </dgm:pt>
    <dgm:pt modelId="{2C66CD52-EB75-4B75-873B-1D20DA04571C}" type="pres">
      <dgm:prSet presAssocID="{25576BF1-B0A5-4E4D-BE62-581F1422D124}" presName="spaceBetweenRectangles" presStyleCnt="0"/>
      <dgm:spPr/>
    </dgm:pt>
    <dgm:pt modelId="{9501A5E2-7186-4AA5-A7B4-599C0CC8F1D1}" type="pres">
      <dgm:prSet presAssocID="{4B1C76B3-7E51-4842-AC5B-6740229A70D2}" presName="parentLin" presStyleCnt="0"/>
      <dgm:spPr/>
    </dgm:pt>
    <dgm:pt modelId="{A1FE0907-A6ED-426C-8898-DFF6D18EB9A8}" type="pres">
      <dgm:prSet presAssocID="{4B1C76B3-7E51-4842-AC5B-6740229A70D2}" presName="parentLeftMargin" presStyleLbl="node1" presStyleIdx="1" presStyleCnt="4"/>
      <dgm:spPr/>
    </dgm:pt>
    <dgm:pt modelId="{349BFBE5-47CF-444A-AF8F-F12D92AC3ED9}" type="pres">
      <dgm:prSet presAssocID="{4B1C76B3-7E51-4842-AC5B-6740229A70D2}" presName="parentText" presStyleLbl="node1" presStyleIdx="2" presStyleCnt="4">
        <dgm:presLayoutVars>
          <dgm:chMax val="0"/>
          <dgm:bulletEnabled val="1"/>
        </dgm:presLayoutVars>
      </dgm:prSet>
      <dgm:spPr/>
    </dgm:pt>
    <dgm:pt modelId="{4BC91696-7ABC-415E-8C3A-97F404C83408}" type="pres">
      <dgm:prSet presAssocID="{4B1C76B3-7E51-4842-AC5B-6740229A70D2}" presName="negativeSpace" presStyleCnt="0"/>
      <dgm:spPr/>
    </dgm:pt>
    <dgm:pt modelId="{95D9C19D-0210-413B-8DFB-4C34C49F733D}" type="pres">
      <dgm:prSet presAssocID="{4B1C76B3-7E51-4842-AC5B-6740229A70D2}" presName="childText" presStyleLbl="conFgAcc1" presStyleIdx="2" presStyleCnt="4">
        <dgm:presLayoutVars>
          <dgm:bulletEnabled val="1"/>
        </dgm:presLayoutVars>
      </dgm:prSet>
      <dgm:spPr/>
    </dgm:pt>
    <dgm:pt modelId="{8CF3FCBB-F14D-4180-BD57-8C59FA6D680D}" type="pres">
      <dgm:prSet presAssocID="{613DCE51-8E6B-466E-BE69-126AF89DC5F2}" presName="spaceBetweenRectangles" presStyleCnt="0"/>
      <dgm:spPr/>
    </dgm:pt>
    <dgm:pt modelId="{A6415C3A-96C9-4681-BC2F-B6AD88110E17}" type="pres">
      <dgm:prSet presAssocID="{8A4BE49F-2844-4D67-AE34-3EE374C7B222}" presName="parentLin" presStyleCnt="0"/>
      <dgm:spPr/>
    </dgm:pt>
    <dgm:pt modelId="{AB0DF912-FBAC-44F6-A765-0DFD05D1841E}" type="pres">
      <dgm:prSet presAssocID="{8A4BE49F-2844-4D67-AE34-3EE374C7B222}" presName="parentLeftMargin" presStyleLbl="node1" presStyleIdx="2" presStyleCnt="4"/>
      <dgm:spPr/>
    </dgm:pt>
    <dgm:pt modelId="{6480A399-D2E1-4413-B0A4-778B2462F531}" type="pres">
      <dgm:prSet presAssocID="{8A4BE49F-2844-4D67-AE34-3EE374C7B222}" presName="parentText" presStyleLbl="node1" presStyleIdx="3" presStyleCnt="4">
        <dgm:presLayoutVars>
          <dgm:chMax val="0"/>
          <dgm:bulletEnabled val="1"/>
        </dgm:presLayoutVars>
      </dgm:prSet>
      <dgm:spPr/>
    </dgm:pt>
    <dgm:pt modelId="{7D335211-8208-4E7C-8341-C20EDA91A238}" type="pres">
      <dgm:prSet presAssocID="{8A4BE49F-2844-4D67-AE34-3EE374C7B222}" presName="negativeSpace" presStyleCnt="0"/>
      <dgm:spPr/>
    </dgm:pt>
    <dgm:pt modelId="{7FB0F4B0-AE26-4C9D-8745-1BD1D88ADC03}" type="pres">
      <dgm:prSet presAssocID="{8A4BE49F-2844-4D67-AE34-3EE374C7B222}" presName="childText" presStyleLbl="conFgAcc1" presStyleIdx="3" presStyleCnt="4">
        <dgm:presLayoutVars>
          <dgm:bulletEnabled val="1"/>
        </dgm:presLayoutVars>
      </dgm:prSet>
      <dgm:spPr/>
    </dgm:pt>
  </dgm:ptLst>
  <dgm:cxnLst>
    <dgm:cxn modelId="{A2469A08-A5A6-42AA-A4F5-DDF669C7A293}" srcId="{74393F49-5CA3-4069-ADBA-6EB63FEE1950}" destId="{EC700203-609A-4825-87A6-74C5758F887C}" srcOrd="1" destOrd="0" parTransId="{BCE3A2E5-F4EF-4AE9-8CA2-2A67FF8AFBC1}" sibTransId="{25576BF1-B0A5-4E4D-BE62-581F1422D124}"/>
    <dgm:cxn modelId="{F8E1AB1C-F382-4A6B-B165-C421B937F616}" type="presOf" srcId="{968EB703-5F41-47C4-98C0-C92F4D878C04}" destId="{CBA42FE1-F7F7-4679-B1BA-7E34F150A85F}" srcOrd="1" destOrd="0" presId="urn:microsoft.com/office/officeart/2005/8/layout/list1"/>
    <dgm:cxn modelId="{33C89B69-B973-4AC3-A2A5-07814CA10FDB}" type="presOf" srcId="{74393F49-5CA3-4069-ADBA-6EB63FEE1950}" destId="{8E61A017-6492-4D49-A0E1-1651221405C6}" srcOrd="0" destOrd="0" presId="urn:microsoft.com/office/officeart/2005/8/layout/list1"/>
    <dgm:cxn modelId="{094F1E7D-2BD1-4393-AA82-CAAAAB3E966C}" srcId="{74393F49-5CA3-4069-ADBA-6EB63FEE1950}" destId="{4B1C76B3-7E51-4842-AC5B-6740229A70D2}" srcOrd="2" destOrd="0" parTransId="{A11049EE-C3A0-49A7-801D-178555AF64D6}" sibTransId="{613DCE51-8E6B-466E-BE69-126AF89DC5F2}"/>
    <dgm:cxn modelId="{4FE6D188-2C65-42D8-ABFF-9A4484139D32}" type="presOf" srcId="{EC700203-609A-4825-87A6-74C5758F887C}" destId="{79CAC16D-95FE-4235-A88A-48AA28DF2301}" srcOrd="0" destOrd="0" presId="urn:microsoft.com/office/officeart/2005/8/layout/list1"/>
    <dgm:cxn modelId="{A21B1699-B141-40D4-81D7-E492B1A02C28}" srcId="{74393F49-5CA3-4069-ADBA-6EB63FEE1950}" destId="{8A4BE49F-2844-4D67-AE34-3EE374C7B222}" srcOrd="3" destOrd="0" parTransId="{E811FF51-7542-4B61-8230-C45C3203E983}" sibTransId="{1EF97A72-2E45-4DCD-85FB-E6B37C351A6C}"/>
    <dgm:cxn modelId="{0F05ADA2-9596-4CCB-894A-2F899918149A}" srcId="{74393F49-5CA3-4069-ADBA-6EB63FEE1950}" destId="{968EB703-5F41-47C4-98C0-C92F4D878C04}" srcOrd="0" destOrd="0" parTransId="{348546FE-EDB9-4CE1-9791-31548D00B0FD}" sibTransId="{C37B6F0F-43EE-4493-BA3C-3CFA645DD707}"/>
    <dgm:cxn modelId="{2BD7E7D5-230E-40C2-985D-2E34AF2924AC}" type="presOf" srcId="{4B1C76B3-7E51-4842-AC5B-6740229A70D2}" destId="{349BFBE5-47CF-444A-AF8F-F12D92AC3ED9}" srcOrd="1" destOrd="0" presId="urn:microsoft.com/office/officeart/2005/8/layout/list1"/>
    <dgm:cxn modelId="{787B84D7-2943-45D2-937A-4896601ED6D6}" type="presOf" srcId="{968EB703-5F41-47C4-98C0-C92F4D878C04}" destId="{1FF978C6-3125-45D1-82C4-F90E3FBD8C76}" srcOrd="0" destOrd="0" presId="urn:microsoft.com/office/officeart/2005/8/layout/list1"/>
    <dgm:cxn modelId="{C53D84EB-1925-4ABA-9847-052D8B3AA990}" type="presOf" srcId="{8A4BE49F-2844-4D67-AE34-3EE374C7B222}" destId="{6480A399-D2E1-4413-B0A4-778B2462F531}" srcOrd="1" destOrd="0" presId="urn:microsoft.com/office/officeart/2005/8/layout/list1"/>
    <dgm:cxn modelId="{BE8B3FED-914B-469C-BDDB-3214DCC1CD5F}" type="presOf" srcId="{8A4BE49F-2844-4D67-AE34-3EE374C7B222}" destId="{AB0DF912-FBAC-44F6-A765-0DFD05D1841E}" srcOrd="0" destOrd="0" presId="urn:microsoft.com/office/officeart/2005/8/layout/list1"/>
    <dgm:cxn modelId="{AB8999F4-BE53-4266-96B7-DA8E0AB74075}" type="presOf" srcId="{4B1C76B3-7E51-4842-AC5B-6740229A70D2}" destId="{A1FE0907-A6ED-426C-8898-DFF6D18EB9A8}" srcOrd="0" destOrd="0" presId="urn:microsoft.com/office/officeart/2005/8/layout/list1"/>
    <dgm:cxn modelId="{C4BAC8FE-500A-4F0E-98F4-845A704DD7CF}" type="presOf" srcId="{EC700203-609A-4825-87A6-74C5758F887C}" destId="{69B28624-8057-4089-905A-2E6BCFB92C60}" srcOrd="1" destOrd="0" presId="urn:microsoft.com/office/officeart/2005/8/layout/list1"/>
    <dgm:cxn modelId="{10B13FDE-850C-401A-8643-12E84C46A9E8}" type="presParOf" srcId="{8E61A017-6492-4D49-A0E1-1651221405C6}" destId="{BAC33C72-F0F4-4EB6-8755-D60E8C3F78C0}" srcOrd="0" destOrd="0" presId="urn:microsoft.com/office/officeart/2005/8/layout/list1"/>
    <dgm:cxn modelId="{D910C949-CE4A-4A25-8BB5-455DC6D4A115}" type="presParOf" srcId="{BAC33C72-F0F4-4EB6-8755-D60E8C3F78C0}" destId="{1FF978C6-3125-45D1-82C4-F90E3FBD8C76}" srcOrd="0" destOrd="0" presId="urn:microsoft.com/office/officeart/2005/8/layout/list1"/>
    <dgm:cxn modelId="{7CA83AA4-7092-4A19-81C3-78062E61B9D4}" type="presParOf" srcId="{BAC33C72-F0F4-4EB6-8755-D60E8C3F78C0}" destId="{CBA42FE1-F7F7-4679-B1BA-7E34F150A85F}" srcOrd="1" destOrd="0" presId="urn:microsoft.com/office/officeart/2005/8/layout/list1"/>
    <dgm:cxn modelId="{FF221EE3-E0E1-44D3-B2F6-8A908FA27C49}" type="presParOf" srcId="{8E61A017-6492-4D49-A0E1-1651221405C6}" destId="{49D20DDB-0C33-4465-B944-64DC3632D323}" srcOrd="1" destOrd="0" presId="urn:microsoft.com/office/officeart/2005/8/layout/list1"/>
    <dgm:cxn modelId="{3741B345-A68D-40B3-B3F2-C63C5B943365}" type="presParOf" srcId="{8E61A017-6492-4D49-A0E1-1651221405C6}" destId="{1B513355-B482-4CDE-84D5-04350C390172}" srcOrd="2" destOrd="0" presId="urn:microsoft.com/office/officeart/2005/8/layout/list1"/>
    <dgm:cxn modelId="{4BC357A7-39A4-4628-B4F3-9DE7E773BDB6}" type="presParOf" srcId="{8E61A017-6492-4D49-A0E1-1651221405C6}" destId="{8D9BBF7D-D7F9-43B6-A1C5-D8236F08E76D}" srcOrd="3" destOrd="0" presId="urn:microsoft.com/office/officeart/2005/8/layout/list1"/>
    <dgm:cxn modelId="{A68E9328-5324-4F57-B678-1C611C709B08}" type="presParOf" srcId="{8E61A017-6492-4D49-A0E1-1651221405C6}" destId="{3368E48C-E884-453F-9951-721D72FE1578}" srcOrd="4" destOrd="0" presId="urn:microsoft.com/office/officeart/2005/8/layout/list1"/>
    <dgm:cxn modelId="{109F48E4-D50A-42DE-844A-EBDF7F34AAD5}" type="presParOf" srcId="{3368E48C-E884-453F-9951-721D72FE1578}" destId="{79CAC16D-95FE-4235-A88A-48AA28DF2301}" srcOrd="0" destOrd="0" presId="urn:microsoft.com/office/officeart/2005/8/layout/list1"/>
    <dgm:cxn modelId="{756B2E99-ED6D-4888-9A8D-6DA85FE62327}" type="presParOf" srcId="{3368E48C-E884-453F-9951-721D72FE1578}" destId="{69B28624-8057-4089-905A-2E6BCFB92C60}" srcOrd="1" destOrd="0" presId="urn:microsoft.com/office/officeart/2005/8/layout/list1"/>
    <dgm:cxn modelId="{62E16240-27F9-4D27-BE26-7AABF48E5E96}" type="presParOf" srcId="{8E61A017-6492-4D49-A0E1-1651221405C6}" destId="{CBCCF4CD-D757-4622-A59B-8481CEFFC245}" srcOrd="5" destOrd="0" presId="urn:microsoft.com/office/officeart/2005/8/layout/list1"/>
    <dgm:cxn modelId="{1ECDD28B-7EA9-46A7-BA1C-9B52C3C9C525}" type="presParOf" srcId="{8E61A017-6492-4D49-A0E1-1651221405C6}" destId="{48A42EC9-7DF8-4EC7-9B42-388C0C413ACF}" srcOrd="6" destOrd="0" presId="urn:microsoft.com/office/officeart/2005/8/layout/list1"/>
    <dgm:cxn modelId="{513DBAB6-A638-429E-AE08-68EEB62AFC1B}" type="presParOf" srcId="{8E61A017-6492-4D49-A0E1-1651221405C6}" destId="{2C66CD52-EB75-4B75-873B-1D20DA04571C}" srcOrd="7" destOrd="0" presId="urn:microsoft.com/office/officeart/2005/8/layout/list1"/>
    <dgm:cxn modelId="{85E5B136-EC4C-41F2-AE41-03719E4BF5C2}" type="presParOf" srcId="{8E61A017-6492-4D49-A0E1-1651221405C6}" destId="{9501A5E2-7186-4AA5-A7B4-599C0CC8F1D1}" srcOrd="8" destOrd="0" presId="urn:microsoft.com/office/officeart/2005/8/layout/list1"/>
    <dgm:cxn modelId="{9014F5C2-099E-4F6D-9D64-703ABF609D46}" type="presParOf" srcId="{9501A5E2-7186-4AA5-A7B4-599C0CC8F1D1}" destId="{A1FE0907-A6ED-426C-8898-DFF6D18EB9A8}" srcOrd="0" destOrd="0" presId="urn:microsoft.com/office/officeart/2005/8/layout/list1"/>
    <dgm:cxn modelId="{F61250EC-A6B1-492C-A91D-2526A8854991}" type="presParOf" srcId="{9501A5E2-7186-4AA5-A7B4-599C0CC8F1D1}" destId="{349BFBE5-47CF-444A-AF8F-F12D92AC3ED9}" srcOrd="1" destOrd="0" presId="urn:microsoft.com/office/officeart/2005/8/layout/list1"/>
    <dgm:cxn modelId="{CEA437F5-C359-4A39-9E30-73DC034EED96}" type="presParOf" srcId="{8E61A017-6492-4D49-A0E1-1651221405C6}" destId="{4BC91696-7ABC-415E-8C3A-97F404C83408}" srcOrd="9" destOrd="0" presId="urn:microsoft.com/office/officeart/2005/8/layout/list1"/>
    <dgm:cxn modelId="{5270D378-E603-4893-BA68-5C1102142082}" type="presParOf" srcId="{8E61A017-6492-4D49-A0E1-1651221405C6}" destId="{95D9C19D-0210-413B-8DFB-4C34C49F733D}" srcOrd="10" destOrd="0" presId="urn:microsoft.com/office/officeart/2005/8/layout/list1"/>
    <dgm:cxn modelId="{8DB8D1FF-00E1-431A-B38E-09D5C85A0142}" type="presParOf" srcId="{8E61A017-6492-4D49-A0E1-1651221405C6}" destId="{8CF3FCBB-F14D-4180-BD57-8C59FA6D680D}" srcOrd="11" destOrd="0" presId="urn:microsoft.com/office/officeart/2005/8/layout/list1"/>
    <dgm:cxn modelId="{76829E81-0BF3-4DDB-8434-3E26BEFD1E4C}" type="presParOf" srcId="{8E61A017-6492-4D49-A0E1-1651221405C6}" destId="{A6415C3A-96C9-4681-BC2F-B6AD88110E17}" srcOrd="12" destOrd="0" presId="urn:microsoft.com/office/officeart/2005/8/layout/list1"/>
    <dgm:cxn modelId="{F2F870A4-2773-4A35-B379-54A520A8D31F}" type="presParOf" srcId="{A6415C3A-96C9-4681-BC2F-B6AD88110E17}" destId="{AB0DF912-FBAC-44F6-A765-0DFD05D1841E}" srcOrd="0" destOrd="0" presId="urn:microsoft.com/office/officeart/2005/8/layout/list1"/>
    <dgm:cxn modelId="{010F325C-2032-455D-9291-4ADCCF451422}" type="presParOf" srcId="{A6415C3A-96C9-4681-BC2F-B6AD88110E17}" destId="{6480A399-D2E1-4413-B0A4-778B2462F531}" srcOrd="1" destOrd="0" presId="urn:microsoft.com/office/officeart/2005/8/layout/list1"/>
    <dgm:cxn modelId="{7AEBF411-4481-46D2-9AD4-54A9A02393EF}" type="presParOf" srcId="{8E61A017-6492-4D49-A0E1-1651221405C6}" destId="{7D335211-8208-4E7C-8341-C20EDA91A238}" srcOrd="13" destOrd="0" presId="urn:microsoft.com/office/officeart/2005/8/layout/list1"/>
    <dgm:cxn modelId="{89411923-E236-44E6-ABE3-204B5C548FFD}" type="presParOf" srcId="{8E61A017-6492-4D49-A0E1-1651221405C6}" destId="{7FB0F4B0-AE26-4C9D-8745-1BD1D88ADC03}"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C604A9-AB6C-4360-AD61-CCF7702A8C93}" type="doc">
      <dgm:prSet loTypeId="urn:microsoft.com/office/officeart/2005/8/layout/vProcess5" loCatId="process" qsTypeId="urn:microsoft.com/office/officeart/2005/8/quickstyle/simple2" qsCatId="simple" csTypeId="urn:microsoft.com/office/officeart/2005/8/colors/accent0_3" csCatId="mainScheme" phldr="1"/>
      <dgm:spPr/>
      <dgm:t>
        <a:bodyPr/>
        <a:lstStyle/>
        <a:p>
          <a:endParaRPr lang="en-US"/>
        </a:p>
      </dgm:t>
    </dgm:pt>
    <dgm:pt modelId="{1102A60D-62D5-436F-9F52-4227BEF5938B}">
      <dgm:prSet/>
      <dgm:spPr/>
      <dgm:t>
        <a:bodyPr/>
        <a:lstStyle/>
        <a:p>
          <a:r>
            <a:rPr lang="en-GB" u="none"/>
            <a:t>Pass-back</a:t>
          </a:r>
          <a:endParaRPr lang="en-US" u="none"/>
        </a:p>
      </dgm:t>
    </dgm:pt>
    <dgm:pt modelId="{278DC1AE-95F2-46EC-A9AA-75EADAF9ABB0}" type="parTrans" cxnId="{C25ED4A7-A7BB-4575-9AF0-9A6C31088377}">
      <dgm:prSet/>
      <dgm:spPr/>
      <dgm:t>
        <a:bodyPr/>
        <a:lstStyle/>
        <a:p>
          <a:endParaRPr lang="en-US" u="none"/>
        </a:p>
      </dgm:t>
    </dgm:pt>
    <dgm:pt modelId="{CBD3E9C1-7171-418C-B06D-9AA7C9F9A3D6}" type="sibTrans" cxnId="{C25ED4A7-A7BB-4575-9AF0-9A6C31088377}">
      <dgm:prSet/>
      <dgm:spPr>
        <a:noFill/>
        <a:ln>
          <a:noFill/>
        </a:ln>
      </dgm:spPr>
      <dgm:t>
        <a:bodyPr/>
        <a:lstStyle/>
        <a:p>
          <a:endParaRPr lang="en-US" u="none"/>
        </a:p>
      </dgm:t>
    </dgm:pt>
    <dgm:pt modelId="{9B915E35-7E73-4D04-BD28-CF9B1F2D3540}">
      <dgm:prSet/>
      <dgm:spPr/>
      <dgm:t>
        <a:bodyPr/>
        <a:lstStyle/>
        <a:p>
          <a:r>
            <a:rPr lang="en-GB" u="none"/>
            <a:t>No On-the-fly modifications to data structures</a:t>
          </a:r>
          <a:endParaRPr lang="en-US" u="none"/>
        </a:p>
      </dgm:t>
    </dgm:pt>
    <dgm:pt modelId="{BAB61019-E1A5-4617-9EEE-55D861A653A6}" type="parTrans" cxnId="{574AB48E-0386-4C97-98DD-EEF0AAD2054B}">
      <dgm:prSet/>
      <dgm:spPr/>
      <dgm:t>
        <a:bodyPr/>
        <a:lstStyle/>
        <a:p>
          <a:endParaRPr lang="en-US" u="none"/>
        </a:p>
      </dgm:t>
    </dgm:pt>
    <dgm:pt modelId="{E97FF17C-F341-44FC-9264-192E759C29B5}" type="sibTrans" cxnId="{574AB48E-0386-4C97-98DD-EEF0AAD2054B}">
      <dgm:prSet/>
      <dgm:spPr/>
      <dgm:t>
        <a:bodyPr/>
        <a:lstStyle/>
        <a:p>
          <a:endParaRPr lang="en-US" u="none"/>
        </a:p>
      </dgm:t>
    </dgm:pt>
    <dgm:pt modelId="{098BB55D-10BF-434D-A6B0-BD864E950AC9}" type="pres">
      <dgm:prSet presAssocID="{C6C604A9-AB6C-4360-AD61-CCF7702A8C93}" presName="outerComposite" presStyleCnt="0">
        <dgm:presLayoutVars>
          <dgm:chMax val="5"/>
          <dgm:dir/>
          <dgm:resizeHandles val="exact"/>
        </dgm:presLayoutVars>
      </dgm:prSet>
      <dgm:spPr/>
    </dgm:pt>
    <dgm:pt modelId="{CAC90BDA-97AC-49CC-BB96-EB179D35EADA}" type="pres">
      <dgm:prSet presAssocID="{C6C604A9-AB6C-4360-AD61-CCF7702A8C93}" presName="dummyMaxCanvas" presStyleCnt="0">
        <dgm:presLayoutVars/>
      </dgm:prSet>
      <dgm:spPr/>
    </dgm:pt>
    <dgm:pt modelId="{9681E6BB-7C20-416C-B60F-84F362E8B92C}" type="pres">
      <dgm:prSet presAssocID="{C6C604A9-AB6C-4360-AD61-CCF7702A8C93}" presName="TwoNodes_1" presStyleLbl="node1" presStyleIdx="0" presStyleCnt="2">
        <dgm:presLayoutVars>
          <dgm:bulletEnabled val="1"/>
        </dgm:presLayoutVars>
      </dgm:prSet>
      <dgm:spPr/>
    </dgm:pt>
    <dgm:pt modelId="{72D020BA-A4F0-4687-BFD2-A871EB593917}" type="pres">
      <dgm:prSet presAssocID="{C6C604A9-AB6C-4360-AD61-CCF7702A8C93}" presName="TwoNodes_2" presStyleLbl="node1" presStyleIdx="1" presStyleCnt="2">
        <dgm:presLayoutVars>
          <dgm:bulletEnabled val="1"/>
        </dgm:presLayoutVars>
      </dgm:prSet>
      <dgm:spPr/>
    </dgm:pt>
    <dgm:pt modelId="{0A4B24F5-1B17-4352-A99B-668F96507859}" type="pres">
      <dgm:prSet presAssocID="{C6C604A9-AB6C-4360-AD61-CCF7702A8C93}" presName="TwoConn_1-2" presStyleLbl="fgAccFollowNode1" presStyleIdx="0" presStyleCnt="1" custLinFactNeighborX="3677" custLinFactNeighborY="-4862">
        <dgm:presLayoutVars>
          <dgm:bulletEnabled val="1"/>
        </dgm:presLayoutVars>
      </dgm:prSet>
      <dgm:spPr/>
    </dgm:pt>
    <dgm:pt modelId="{D8005B54-CA69-4441-A4D3-6D2F98B8EEB4}" type="pres">
      <dgm:prSet presAssocID="{C6C604A9-AB6C-4360-AD61-CCF7702A8C93}" presName="TwoNodes_1_text" presStyleLbl="node1" presStyleIdx="1" presStyleCnt="2">
        <dgm:presLayoutVars>
          <dgm:bulletEnabled val="1"/>
        </dgm:presLayoutVars>
      </dgm:prSet>
      <dgm:spPr/>
    </dgm:pt>
    <dgm:pt modelId="{08A87C56-9E9A-4F9C-978D-0F6CE265F73C}" type="pres">
      <dgm:prSet presAssocID="{C6C604A9-AB6C-4360-AD61-CCF7702A8C93}" presName="TwoNodes_2_text" presStyleLbl="node1" presStyleIdx="1" presStyleCnt="2">
        <dgm:presLayoutVars>
          <dgm:bulletEnabled val="1"/>
        </dgm:presLayoutVars>
      </dgm:prSet>
      <dgm:spPr/>
    </dgm:pt>
  </dgm:ptLst>
  <dgm:cxnLst>
    <dgm:cxn modelId="{F0EDE025-6E8C-4A8D-9BB6-47522A843076}" type="presOf" srcId="{9B915E35-7E73-4D04-BD28-CF9B1F2D3540}" destId="{72D020BA-A4F0-4687-BFD2-A871EB593917}" srcOrd="0" destOrd="0" presId="urn:microsoft.com/office/officeart/2005/8/layout/vProcess5"/>
    <dgm:cxn modelId="{8915F848-B193-4A4E-88D2-E171BB7D7691}" type="presOf" srcId="{CBD3E9C1-7171-418C-B06D-9AA7C9F9A3D6}" destId="{0A4B24F5-1B17-4352-A99B-668F96507859}" srcOrd="0" destOrd="0" presId="urn:microsoft.com/office/officeart/2005/8/layout/vProcess5"/>
    <dgm:cxn modelId="{4216D772-1E20-4A71-9EFC-0D5EF0FA2106}" type="presOf" srcId="{9B915E35-7E73-4D04-BD28-CF9B1F2D3540}" destId="{08A87C56-9E9A-4F9C-978D-0F6CE265F73C}" srcOrd="1" destOrd="0" presId="urn:microsoft.com/office/officeart/2005/8/layout/vProcess5"/>
    <dgm:cxn modelId="{855D2785-6C79-4886-9A2C-B60B4CE0F404}" type="presOf" srcId="{1102A60D-62D5-436F-9F52-4227BEF5938B}" destId="{D8005B54-CA69-4441-A4D3-6D2F98B8EEB4}" srcOrd="1" destOrd="0" presId="urn:microsoft.com/office/officeart/2005/8/layout/vProcess5"/>
    <dgm:cxn modelId="{71E75A86-315F-4C7E-A296-AD24C9702DE3}" type="presOf" srcId="{C6C604A9-AB6C-4360-AD61-CCF7702A8C93}" destId="{098BB55D-10BF-434D-A6B0-BD864E950AC9}" srcOrd="0" destOrd="0" presId="urn:microsoft.com/office/officeart/2005/8/layout/vProcess5"/>
    <dgm:cxn modelId="{574AB48E-0386-4C97-98DD-EEF0AAD2054B}" srcId="{C6C604A9-AB6C-4360-AD61-CCF7702A8C93}" destId="{9B915E35-7E73-4D04-BD28-CF9B1F2D3540}" srcOrd="1" destOrd="0" parTransId="{BAB61019-E1A5-4617-9EEE-55D861A653A6}" sibTransId="{E97FF17C-F341-44FC-9264-192E759C29B5}"/>
    <dgm:cxn modelId="{C25ED4A7-A7BB-4575-9AF0-9A6C31088377}" srcId="{C6C604A9-AB6C-4360-AD61-CCF7702A8C93}" destId="{1102A60D-62D5-436F-9F52-4227BEF5938B}" srcOrd="0" destOrd="0" parTransId="{278DC1AE-95F2-46EC-A9AA-75EADAF9ABB0}" sibTransId="{CBD3E9C1-7171-418C-B06D-9AA7C9F9A3D6}"/>
    <dgm:cxn modelId="{98FDCEB6-8B5B-467E-B4AB-CC2A87150ADC}" type="presOf" srcId="{1102A60D-62D5-436F-9F52-4227BEF5938B}" destId="{9681E6BB-7C20-416C-B60F-84F362E8B92C}" srcOrd="0" destOrd="0" presId="urn:microsoft.com/office/officeart/2005/8/layout/vProcess5"/>
    <dgm:cxn modelId="{99002216-0D84-4233-852B-D71699E92081}" type="presParOf" srcId="{098BB55D-10BF-434D-A6B0-BD864E950AC9}" destId="{CAC90BDA-97AC-49CC-BB96-EB179D35EADA}" srcOrd="0" destOrd="0" presId="urn:microsoft.com/office/officeart/2005/8/layout/vProcess5"/>
    <dgm:cxn modelId="{874FBB99-5D79-4D8B-A15C-DA3ECC4C110E}" type="presParOf" srcId="{098BB55D-10BF-434D-A6B0-BD864E950AC9}" destId="{9681E6BB-7C20-416C-B60F-84F362E8B92C}" srcOrd="1" destOrd="0" presId="urn:microsoft.com/office/officeart/2005/8/layout/vProcess5"/>
    <dgm:cxn modelId="{278BDBB9-466B-493D-84E3-C6D569EEE3B5}" type="presParOf" srcId="{098BB55D-10BF-434D-A6B0-BD864E950AC9}" destId="{72D020BA-A4F0-4687-BFD2-A871EB593917}" srcOrd="2" destOrd="0" presId="urn:microsoft.com/office/officeart/2005/8/layout/vProcess5"/>
    <dgm:cxn modelId="{F65801B6-918F-4B0A-8E52-27EB14E1322E}" type="presParOf" srcId="{098BB55D-10BF-434D-A6B0-BD864E950AC9}" destId="{0A4B24F5-1B17-4352-A99B-668F96507859}" srcOrd="3" destOrd="0" presId="urn:microsoft.com/office/officeart/2005/8/layout/vProcess5"/>
    <dgm:cxn modelId="{64D756A6-2CE2-4001-B18A-C6C8F2B06081}" type="presParOf" srcId="{098BB55D-10BF-434D-A6B0-BD864E950AC9}" destId="{D8005B54-CA69-4441-A4D3-6D2F98B8EEB4}" srcOrd="4" destOrd="0" presId="urn:microsoft.com/office/officeart/2005/8/layout/vProcess5"/>
    <dgm:cxn modelId="{8A3835C0-35C1-4618-9D57-C0630E2EE6C6}" type="presParOf" srcId="{098BB55D-10BF-434D-A6B0-BD864E950AC9}" destId="{08A87C56-9E9A-4F9C-978D-0F6CE265F73C}"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9B4E33-FFD1-483F-B65D-0AFBC44F036D}">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3A2D90-386F-47FA-B906-6B55DB3156C7}">
      <dsp:nvSpPr>
        <dsp:cNvPr id="0" name=""/>
        <dsp:cNvSpPr/>
      </dsp:nvSpPr>
      <dsp:spPr>
        <a:xfrm>
          <a:off x="0" y="2492"/>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pt-PT" sz="2600" b="1" kern="1200" dirty="0" err="1"/>
            <a:t>Authentication</a:t>
          </a:r>
          <a:r>
            <a:rPr lang="pt-PT" sz="2600" b="1" kern="1200" dirty="0"/>
            <a:t> </a:t>
          </a:r>
          <a:r>
            <a:rPr lang="pt-PT" sz="2600" b="1" kern="1200" dirty="0" err="1"/>
            <a:t>Key</a:t>
          </a:r>
          <a:r>
            <a:rPr lang="pt-PT" sz="2600" b="1" kern="1200" dirty="0"/>
            <a:t>: </a:t>
          </a:r>
          <a:r>
            <a:rPr lang="en-GB" sz="2600" kern="1200" dirty="0"/>
            <a:t>Changed and stored on the card during the issuing the card for the first time</a:t>
          </a:r>
          <a:r>
            <a:rPr lang="en-GB" sz="2600" kern="1200"/>
            <a:t>. </a:t>
          </a:r>
          <a:endParaRPr lang="en-US" sz="2600" kern="1200"/>
        </a:p>
      </dsp:txBody>
      <dsp:txXfrm>
        <a:off x="0" y="2492"/>
        <a:ext cx="6492875" cy="1700138"/>
      </dsp:txXfrm>
    </dsp:sp>
    <dsp:sp modelId="{C929796E-DBD7-41FA-81B9-A5EBEE55D0EA}">
      <dsp:nvSpPr>
        <dsp:cNvPr id="0" name=""/>
        <dsp:cNvSpPr/>
      </dsp:nvSpPr>
      <dsp:spPr>
        <a:xfrm>
          <a:off x="0" y="1702630"/>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8B1980-F57B-47AA-9436-523A8D1BFF3E}">
      <dsp:nvSpPr>
        <dsp:cNvPr id="0" name=""/>
        <dsp:cNvSpPr/>
      </dsp:nvSpPr>
      <dsp:spPr>
        <a:xfrm>
          <a:off x="0" y="1702630"/>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pt-PT" sz="2600" b="1" kern="1200"/>
            <a:t>M</a:t>
          </a:r>
          <a:r>
            <a:rPr lang="en-GB" sz="2600" b="1" kern="1200"/>
            <a:t>AC Key: </a:t>
          </a:r>
          <a:r>
            <a:rPr lang="en-GB" sz="2600" kern="1200"/>
            <a:t>We use the unique identifiers all cards have on their first 7 bytes concatenated with a secret known to the readers.</a:t>
          </a:r>
          <a:endParaRPr lang="en-US" sz="2600" kern="1200"/>
        </a:p>
      </dsp:txBody>
      <dsp:txXfrm>
        <a:off x="0" y="1702630"/>
        <a:ext cx="6492875" cy="1700138"/>
      </dsp:txXfrm>
    </dsp:sp>
    <dsp:sp modelId="{7D3943FA-394B-4EFE-B39B-D79EEEB4BDBA}">
      <dsp:nvSpPr>
        <dsp:cNvPr id="0" name=""/>
        <dsp:cNvSpPr/>
      </dsp:nvSpPr>
      <dsp:spPr>
        <a:xfrm>
          <a:off x="0" y="3402769"/>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842C70-1938-4DB3-97B3-C9185E07C8E4}">
      <dsp:nvSpPr>
        <dsp:cNvPr id="0" name=""/>
        <dsp:cNvSpPr/>
      </dsp:nvSpPr>
      <dsp:spPr>
        <a:xfrm>
          <a:off x="0" y="3402769"/>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kern="1200"/>
            <a:t>To improve this scheme, we can later on switch to storing the keys on a server and fetching only the authentication keys and reader secret of that specific card.</a:t>
          </a:r>
          <a:endParaRPr lang="en-US" sz="2600" kern="1200"/>
        </a:p>
      </dsp:txBody>
      <dsp:txXfrm>
        <a:off x="0" y="3402769"/>
        <a:ext cx="6492875" cy="1700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513355-B482-4CDE-84D5-04350C390172}">
      <dsp:nvSpPr>
        <dsp:cNvPr id="0" name=""/>
        <dsp:cNvSpPr/>
      </dsp:nvSpPr>
      <dsp:spPr>
        <a:xfrm>
          <a:off x="0" y="794460"/>
          <a:ext cx="6492875" cy="604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A42FE1-F7F7-4679-B1BA-7E34F150A85F}">
      <dsp:nvSpPr>
        <dsp:cNvPr id="0" name=""/>
        <dsp:cNvSpPr/>
      </dsp:nvSpPr>
      <dsp:spPr>
        <a:xfrm>
          <a:off x="324643" y="440220"/>
          <a:ext cx="4545012" cy="70848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1791" tIns="0" rIns="171791" bIns="0" numCol="1" spcCol="1270" anchor="ctr" anchorCtr="0">
          <a:noAutofit/>
        </a:bodyPr>
        <a:lstStyle/>
        <a:p>
          <a:pPr marL="0" lvl="0" indent="0" algn="l" defTabSz="1066800">
            <a:lnSpc>
              <a:spcPct val="90000"/>
            </a:lnSpc>
            <a:spcBef>
              <a:spcPct val="0"/>
            </a:spcBef>
            <a:spcAft>
              <a:spcPct val="35000"/>
            </a:spcAft>
            <a:buNone/>
          </a:pPr>
          <a:r>
            <a:rPr lang="en-GB" sz="2400" kern="1200"/>
            <a:t>Rollback Prevention</a:t>
          </a:r>
          <a:endParaRPr lang="en-US" sz="2400" kern="1200"/>
        </a:p>
      </dsp:txBody>
      <dsp:txXfrm>
        <a:off x="359228" y="474805"/>
        <a:ext cx="4475842" cy="639310"/>
      </dsp:txXfrm>
    </dsp:sp>
    <dsp:sp modelId="{48A42EC9-7DF8-4EC7-9B42-388C0C413ACF}">
      <dsp:nvSpPr>
        <dsp:cNvPr id="0" name=""/>
        <dsp:cNvSpPr/>
      </dsp:nvSpPr>
      <dsp:spPr>
        <a:xfrm>
          <a:off x="0" y="1883100"/>
          <a:ext cx="6492875" cy="604800"/>
        </a:xfrm>
        <a:prstGeom prst="rect">
          <a:avLst/>
        </a:prstGeom>
        <a:solidFill>
          <a:schemeClr val="lt1">
            <a:alpha val="90000"/>
            <a:hueOff val="0"/>
            <a:satOff val="0"/>
            <a:lumOff val="0"/>
            <a:alphaOff val="0"/>
          </a:schemeClr>
        </a:solidFill>
        <a:ln w="12700" cap="flat" cmpd="sng" algn="ctr">
          <a:solidFill>
            <a:schemeClr val="accent2">
              <a:hueOff val="-485121"/>
              <a:satOff val="-27976"/>
              <a:lumOff val="2876"/>
              <a:alphaOff val="0"/>
            </a:schemeClr>
          </a:solidFill>
          <a:prstDash val="solid"/>
        </a:ln>
        <a:effectLst/>
      </dsp:spPr>
      <dsp:style>
        <a:lnRef idx="2">
          <a:scrgbClr r="0" g="0" b="0"/>
        </a:lnRef>
        <a:fillRef idx="1">
          <a:scrgbClr r="0" g="0" b="0"/>
        </a:fillRef>
        <a:effectRef idx="0">
          <a:scrgbClr r="0" g="0" b="0"/>
        </a:effectRef>
        <a:fontRef idx="minor"/>
      </dsp:style>
    </dsp:sp>
    <dsp:sp modelId="{69B28624-8057-4089-905A-2E6BCFB92C60}">
      <dsp:nvSpPr>
        <dsp:cNvPr id="0" name=""/>
        <dsp:cNvSpPr/>
      </dsp:nvSpPr>
      <dsp:spPr>
        <a:xfrm>
          <a:off x="324643" y="1528860"/>
          <a:ext cx="4545012" cy="708480"/>
        </a:xfrm>
        <a:prstGeom prst="roundRect">
          <a:avLst/>
        </a:prstGeom>
        <a:solidFill>
          <a:schemeClr val="accent2">
            <a:hueOff val="-485121"/>
            <a:satOff val="-27976"/>
            <a:lumOff val="2876"/>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1791" tIns="0" rIns="171791" bIns="0" numCol="1" spcCol="1270" anchor="ctr" anchorCtr="0">
          <a:noAutofit/>
        </a:bodyPr>
        <a:lstStyle/>
        <a:p>
          <a:pPr marL="0" lvl="0" indent="0" algn="l" defTabSz="1066800">
            <a:lnSpc>
              <a:spcPct val="90000"/>
            </a:lnSpc>
            <a:spcBef>
              <a:spcPct val="0"/>
            </a:spcBef>
            <a:spcAft>
              <a:spcPct val="35000"/>
            </a:spcAft>
            <a:buNone/>
          </a:pPr>
          <a:r>
            <a:rPr lang="en-GB" sz="2400" kern="1200"/>
            <a:t>Man In the Middle Prevention</a:t>
          </a:r>
          <a:endParaRPr lang="en-US" sz="2400" kern="1200"/>
        </a:p>
      </dsp:txBody>
      <dsp:txXfrm>
        <a:off x="359228" y="1563445"/>
        <a:ext cx="4475842" cy="639310"/>
      </dsp:txXfrm>
    </dsp:sp>
    <dsp:sp modelId="{95D9C19D-0210-413B-8DFB-4C34C49F733D}">
      <dsp:nvSpPr>
        <dsp:cNvPr id="0" name=""/>
        <dsp:cNvSpPr/>
      </dsp:nvSpPr>
      <dsp:spPr>
        <a:xfrm>
          <a:off x="0" y="2971740"/>
          <a:ext cx="6492875" cy="604800"/>
        </a:xfrm>
        <a:prstGeom prst="rect">
          <a:avLst/>
        </a:prstGeom>
        <a:solidFill>
          <a:schemeClr val="lt1">
            <a:alpha val="90000"/>
            <a:hueOff val="0"/>
            <a:satOff val="0"/>
            <a:lumOff val="0"/>
            <a:alphaOff val="0"/>
          </a:schemeClr>
        </a:solidFill>
        <a:ln w="12700" cap="flat" cmpd="sng" algn="ctr">
          <a:solidFill>
            <a:schemeClr val="accent2">
              <a:hueOff val="-970242"/>
              <a:satOff val="-55952"/>
              <a:lumOff val="5752"/>
              <a:alphaOff val="0"/>
            </a:schemeClr>
          </a:solidFill>
          <a:prstDash val="solid"/>
        </a:ln>
        <a:effectLst/>
      </dsp:spPr>
      <dsp:style>
        <a:lnRef idx="2">
          <a:scrgbClr r="0" g="0" b="0"/>
        </a:lnRef>
        <a:fillRef idx="1">
          <a:scrgbClr r="0" g="0" b="0"/>
        </a:fillRef>
        <a:effectRef idx="0">
          <a:scrgbClr r="0" g="0" b="0"/>
        </a:effectRef>
        <a:fontRef idx="minor"/>
      </dsp:style>
    </dsp:sp>
    <dsp:sp modelId="{349BFBE5-47CF-444A-AF8F-F12D92AC3ED9}">
      <dsp:nvSpPr>
        <dsp:cNvPr id="0" name=""/>
        <dsp:cNvSpPr/>
      </dsp:nvSpPr>
      <dsp:spPr>
        <a:xfrm>
          <a:off x="324643" y="2617500"/>
          <a:ext cx="4545012" cy="708480"/>
        </a:xfrm>
        <a:prstGeom prst="roundRect">
          <a:avLst/>
        </a:prstGeom>
        <a:solidFill>
          <a:schemeClr val="accent2">
            <a:hueOff val="-970242"/>
            <a:satOff val="-55952"/>
            <a:lumOff val="5752"/>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1791" tIns="0" rIns="171791" bIns="0" numCol="1" spcCol="1270" anchor="ctr" anchorCtr="0">
          <a:noAutofit/>
        </a:bodyPr>
        <a:lstStyle/>
        <a:p>
          <a:pPr marL="0" lvl="0" indent="0" algn="l" defTabSz="1066800">
            <a:lnSpc>
              <a:spcPct val="90000"/>
            </a:lnSpc>
            <a:spcBef>
              <a:spcPct val="0"/>
            </a:spcBef>
            <a:spcAft>
              <a:spcPct val="35000"/>
            </a:spcAft>
            <a:buNone/>
          </a:pPr>
          <a:r>
            <a:rPr lang="en-GB" sz="2400" kern="1200"/>
            <a:t>System Failure due to Leaked Key</a:t>
          </a:r>
          <a:endParaRPr lang="en-US" sz="2400" kern="1200"/>
        </a:p>
      </dsp:txBody>
      <dsp:txXfrm>
        <a:off x="359228" y="2652085"/>
        <a:ext cx="4475842" cy="639310"/>
      </dsp:txXfrm>
    </dsp:sp>
    <dsp:sp modelId="{7FB0F4B0-AE26-4C9D-8745-1BD1D88ADC03}">
      <dsp:nvSpPr>
        <dsp:cNvPr id="0" name=""/>
        <dsp:cNvSpPr/>
      </dsp:nvSpPr>
      <dsp:spPr>
        <a:xfrm>
          <a:off x="0" y="4060380"/>
          <a:ext cx="6492875" cy="6048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ln>
        <a:effectLst/>
      </dsp:spPr>
      <dsp:style>
        <a:lnRef idx="2">
          <a:scrgbClr r="0" g="0" b="0"/>
        </a:lnRef>
        <a:fillRef idx="1">
          <a:scrgbClr r="0" g="0" b="0"/>
        </a:fillRef>
        <a:effectRef idx="0">
          <a:scrgbClr r="0" g="0" b="0"/>
        </a:effectRef>
        <a:fontRef idx="minor"/>
      </dsp:style>
    </dsp:sp>
    <dsp:sp modelId="{6480A399-D2E1-4413-B0A4-778B2462F531}">
      <dsp:nvSpPr>
        <dsp:cNvPr id="0" name=""/>
        <dsp:cNvSpPr/>
      </dsp:nvSpPr>
      <dsp:spPr>
        <a:xfrm>
          <a:off x="324643" y="3706140"/>
          <a:ext cx="4545012" cy="708480"/>
        </a:xfrm>
        <a:prstGeom prst="roundRect">
          <a:avLst/>
        </a:prstGeom>
        <a:solidFill>
          <a:schemeClr val="accent2">
            <a:hueOff val="-1455363"/>
            <a:satOff val="-83928"/>
            <a:lumOff val="8628"/>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1791" tIns="0" rIns="171791" bIns="0" numCol="1" spcCol="1270" anchor="ctr" anchorCtr="0">
          <a:noAutofit/>
        </a:bodyPr>
        <a:lstStyle/>
        <a:p>
          <a:pPr marL="0" lvl="0" indent="0" algn="l" defTabSz="1066800">
            <a:lnSpc>
              <a:spcPct val="90000"/>
            </a:lnSpc>
            <a:spcBef>
              <a:spcPct val="0"/>
            </a:spcBef>
            <a:spcAft>
              <a:spcPct val="35000"/>
            </a:spcAft>
            <a:buNone/>
          </a:pPr>
          <a:r>
            <a:rPr lang="en-GB" sz="2400" kern="1200"/>
            <a:t>Tearing Protection</a:t>
          </a:r>
          <a:endParaRPr lang="en-US" sz="2400" kern="1200"/>
        </a:p>
      </dsp:txBody>
      <dsp:txXfrm>
        <a:off x="359228" y="3740725"/>
        <a:ext cx="4475842" cy="639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81E6BB-7C20-416C-B60F-84F362E8B92C}">
      <dsp:nvSpPr>
        <dsp:cNvPr id="0" name=""/>
        <dsp:cNvSpPr/>
      </dsp:nvSpPr>
      <dsp:spPr>
        <a:xfrm>
          <a:off x="0" y="0"/>
          <a:ext cx="8938178" cy="186196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GB" sz="4000" u="none" kern="1200"/>
            <a:t>Pass-back</a:t>
          </a:r>
          <a:endParaRPr lang="en-US" sz="4000" u="none" kern="1200"/>
        </a:p>
      </dsp:txBody>
      <dsp:txXfrm>
        <a:off x="54535" y="54535"/>
        <a:ext cx="7013695" cy="1752891"/>
      </dsp:txXfrm>
    </dsp:sp>
    <dsp:sp modelId="{72D020BA-A4F0-4687-BFD2-A871EB593917}">
      <dsp:nvSpPr>
        <dsp:cNvPr id="0" name=""/>
        <dsp:cNvSpPr/>
      </dsp:nvSpPr>
      <dsp:spPr>
        <a:xfrm>
          <a:off x="1577325" y="2275731"/>
          <a:ext cx="8938178" cy="186196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GB" sz="4000" u="none" kern="1200"/>
            <a:t>No On-the-fly modifications to data structures</a:t>
          </a:r>
          <a:endParaRPr lang="en-US" sz="4000" u="none" kern="1200"/>
        </a:p>
      </dsp:txBody>
      <dsp:txXfrm>
        <a:off x="1631860" y="2330266"/>
        <a:ext cx="6041507" cy="1752891"/>
      </dsp:txXfrm>
    </dsp:sp>
    <dsp:sp modelId="{0A4B24F5-1B17-4352-A99B-668F96507859}">
      <dsp:nvSpPr>
        <dsp:cNvPr id="0" name=""/>
        <dsp:cNvSpPr/>
      </dsp:nvSpPr>
      <dsp:spPr>
        <a:xfrm>
          <a:off x="7772405" y="1404865"/>
          <a:ext cx="1210275" cy="1210275"/>
        </a:xfrm>
        <a:prstGeom prst="downArrow">
          <a:avLst>
            <a:gd name="adj1" fmla="val 55000"/>
            <a:gd name="adj2" fmla="val 45000"/>
          </a:avLst>
        </a:prstGeom>
        <a:noFill/>
        <a:ln w="127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u="none" kern="1200"/>
        </a:p>
      </dsp:txBody>
      <dsp:txXfrm>
        <a:off x="8044717" y="1404865"/>
        <a:ext cx="665651" cy="91073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FE6375-3DD9-49A5-9CE6-61813F64444F}" type="datetimeFigureOut">
              <a:rPr lang="en-GB" smtClean="0"/>
              <a:t>10/12/2018</a:t>
            </a:fld>
            <a:endParaRPr lang="en-GB"/>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47D07B-A871-4FB7-8240-7E12156C84F5}" type="slidenum">
              <a:rPr lang="en-GB" smtClean="0"/>
              <a:t>‹nº›</a:t>
            </a:fld>
            <a:endParaRPr lang="en-GB"/>
          </a:p>
        </p:txBody>
      </p:sp>
    </p:spTree>
    <p:extLst>
      <p:ext uri="{BB962C8B-B14F-4D97-AF65-F5344CB8AC3E}">
        <p14:creationId xmlns:p14="http://schemas.microsoft.com/office/powerpoint/2010/main" val="172133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GB" dirty="0"/>
          </a:p>
        </p:txBody>
      </p:sp>
      <p:sp>
        <p:nvSpPr>
          <p:cNvPr id="4" name="Marcador de Posição do Número do Diapositivo 3"/>
          <p:cNvSpPr>
            <a:spLocks noGrp="1"/>
          </p:cNvSpPr>
          <p:nvPr>
            <p:ph type="sldNum" sz="quarter" idx="5"/>
          </p:nvPr>
        </p:nvSpPr>
        <p:spPr/>
        <p:txBody>
          <a:bodyPr/>
          <a:lstStyle/>
          <a:p>
            <a:fld id="{BD47D07B-A871-4FB7-8240-7E12156C84F5}" type="slidenum">
              <a:rPr lang="en-GB" smtClean="0"/>
              <a:t>1</a:t>
            </a:fld>
            <a:endParaRPr lang="en-GB"/>
          </a:p>
        </p:txBody>
      </p:sp>
    </p:spTree>
    <p:extLst>
      <p:ext uri="{BB962C8B-B14F-4D97-AF65-F5344CB8AC3E}">
        <p14:creationId xmlns:p14="http://schemas.microsoft.com/office/powerpoint/2010/main" val="2017626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Counter c: We make use of the Ultralight 16-bit counter to account for the number of operations already executed on the card. Whenever we conclude an issue or use operation, we increment the counter. Using this variable, in tandem with an even/odd pages for reading and writing schemes works as a control technique in case of tearing.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Valid Rides: Keeps track of the number of rides left in the card.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Expiration: The number of days from the UNIX Epoch.</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Mac(Valid Rides + expiration + c): A Mac of all values present in the card truncated to fit one page of memory. This variable guarantees the integrity of the data present on the card.</a:t>
            </a:r>
          </a:p>
          <a:p>
            <a:endParaRPr lang="en-GB" dirty="0"/>
          </a:p>
        </p:txBody>
      </p:sp>
      <p:sp>
        <p:nvSpPr>
          <p:cNvPr id="4" name="Marcador de Posição do Número do Diapositivo 3"/>
          <p:cNvSpPr>
            <a:spLocks noGrp="1"/>
          </p:cNvSpPr>
          <p:nvPr>
            <p:ph type="sldNum" sz="quarter" idx="5"/>
          </p:nvPr>
        </p:nvSpPr>
        <p:spPr/>
        <p:txBody>
          <a:bodyPr/>
          <a:lstStyle/>
          <a:p>
            <a:fld id="{BD47D07B-A871-4FB7-8240-7E12156C84F5}" type="slidenum">
              <a:rPr lang="en-GB" smtClean="0"/>
              <a:t>3</a:t>
            </a:fld>
            <a:endParaRPr lang="en-GB"/>
          </a:p>
        </p:txBody>
      </p:sp>
    </p:spTree>
    <p:extLst>
      <p:ext uri="{BB962C8B-B14F-4D97-AF65-F5344CB8AC3E}">
        <p14:creationId xmlns:p14="http://schemas.microsoft.com/office/powerpoint/2010/main" val="1951511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GB" dirty="0" err="1"/>
              <a:t>Reliabiltiy</a:t>
            </a:r>
            <a:r>
              <a:rPr lang="en-GB" dirty="0"/>
              <a:t>: When designing the </a:t>
            </a:r>
            <a:r>
              <a:rPr lang="en-GB" dirty="0" err="1"/>
              <a:t>the</a:t>
            </a:r>
            <a:r>
              <a:rPr lang="en-GB" dirty="0"/>
              <a:t> ticketing application, we wanted to guarantee that the user will have seamless interaction with the ticket to use his rides. We insured that there will be no errors due to tearing by using even/odd writing schemes and that there are as few writing transactions as possible so that the transaction is </a:t>
            </a:r>
            <a:r>
              <a:rPr lang="en-GB" dirty="0" err="1"/>
              <a:t>seamless.Furthermore</a:t>
            </a:r>
            <a:r>
              <a:rPr lang="en-GB" dirty="0"/>
              <a:t>, in the </a:t>
            </a:r>
            <a:r>
              <a:rPr lang="en-GB" dirty="0" err="1"/>
              <a:t>intial</a:t>
            </a:r>
            <a:r>
              <a:rPr lang="en-GB" dirty="0"/>
              <a:t> design all the required keys are present on the reader so there will be no failures or slowness due to network </a:t>
            </a:r>
            <a:r>
              <a:rPr lang="en-GB" dirty="0" err="1"/>
              <a:t>errors.This</a:t>
            </a:r>
            <a:r>
              <a:rPr lang="en-GB" dirty="0"/>
              <a:t> can be mitigated however, even when using an online server for keys by implementing offline authentication with limited number of times.</a:t>
            </a:r>
          </a:p>
          <a:p>
            <a:r>
              <a:rPr lang="en-GB" dirty="0" err="1"/>
              <a:t>Deployability</a:t>
            </a:r>
            <a:r>
              <a:rPr lang="en-GB" dirty="0"/>
              <a:t>: The reader consists of a simple android application so it can easily be deployed to any phone.</a:t>
            </a:r>
          </a:p>
        </p:txBody>
      </p:sp>
      <p:sp>
        <p:nvSpPr>
          <p:cNvPr id="4" name="Marcador de Posição do Número do Diapositivo 3"/>
          <p:cNvSpPr>
            <a:spLocks noGrp="1"/>
          </p:cNvSpPr>
          <p:nvPr>
            <p:ph type="sldNum" sz="quarter" idx="5"/>
          </p:nvPr>
        </p:nvSpPr>
        <p:spPr/>
        <p:txBody>
          <a:bodyPr/>
          <a:lstStyle/>
          <a:p>
            <a:fld id="{BD47D07B-A871-4FB7-8240-7E12156C84F5}" type="slidenum">
              <a:rPr lang="en-GB" smtClean="0"/>
              <a:t>6</a:t>
            </a:fld>
            <a:endParaRPr lang="en-GB"/>
          </a:p>
        </p:txBody>
      </p:sp>
    </p:spTree>
    <p:extLst>
      <p:ext uri="{BB962C8B-B14F-4D97-AF65-F5344CB8AC3E}">
        <p14:creationId xmlns:p14="http://schemas.microsoft.com/office/powerpoint/2010/main" val="2687325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GB" dirty="0"/>
              <a:t>Rollback Prevention – (MAC) An attacker may attempt to write back old data to the same card, including old MACs that would enable the attacker to restore tickets after using it. This is prevented in the architecture by including the counter in the MAC stored. Since the counter can never be decremented the MAC check should not pass unless the card has not been tampered with.</a:t>
            </a:r>
          </a:p>
          <a:p>
            <a:r>
              <a:rPr lang="en-GB" dirty="0"/>
              <a:t>Man In the Middle Prevention - An attacker may send commands to modify the card contents after authentication has been established .This is prevented in the architecture by including a MAC for the rides and expiration date values and storing that on the card. </a:t>
            </a:r>
          </a:p>
          <a:p>
            <a:r>
              <a:rPr lang="en-GB" dirty="0"/>
              <a:t>System Failure due to Leaked Key - This is guaranteed by making secret key for each card, which includes a master key and that card's UUID.</a:t>
            </a:r>
          </a:p>
          <a:p>
            <a:r>
              <a:rPr lang="en-GB" dirty="0"/>
              <a:t>Tearing Protection - Tearing can happen if the user pulls the card away from the reader during writing, in particular when there are multiple page writing operation. This is prevented in the architecture by using the counter as a transaction control value and keeping two sets of the data, even and odd. When the counter is even, the reader will read from pages 20, 21 and write to 30,31 and when the counter is odd, the reader will read from pages 30,31 and write to 20,21. Only when all writing operations have been </a:t>
            </a:r>
            <a:r>
              <a:rPr lang="en-GB" dirty="0" err="1"/>
              <a:t>commited</a:t>
            </a:r>
            <a:r>
              <a:rPr lang="en-GB" dirty="0"/>
              <a:t> will the counter be updated.</a:t>
            </a:r>
          </a:p>
        </p:txBody>
      </p:sp>
      <p:sp>
        <p:nvSpPr>
          <p:cNvPr id="4" name="Marcador de Posição do Número do Diapositivo 3"/>
          <p:cNvSpPr>
            <a:spLocks noGrp="1"/>
          </p:cNvSpPr>
          <p:nvPr>
            <p:ph type="sldNum" sz="quarter" idx="5"/>
          </p:nvPr>
        </p:nvSpPr>
        <p:spPr/>
        <p:txBody>
          <a:bodyPr/>
          <a:lstStyle/>
          <a:p>
            <a:fld id="{BD47D07B-A871-4FB7-8240-7E12156C84F5}" type="slidenum">
              <a:rPr lang="en-GB" smtClean="0"/>
              <a:t>7</a:t>
            </a:fld>
            <a:endParaRPr lang="en-GB"/>
          </a:p>
        </p:txBody>
      </p:sp>
    </p:spTree>
    <p:extLst>
      <p:ext uri="{BB962C8B-B14F-4D97-AF65-F5344CB8AC3E}">
        <p14:creationId xmlns:p14="http://schemas.microsoft.com/office/powerpoint/2010/main" val="317127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GB" dirty="0"/>
              <a:t>Pass-back: An attacker can use the card, and pass back to another person to also use the same card. Even though the valid rides is decremented each time, this would allow multiple people to use only one card. This problem could be mitigated by adding a timestamp when using the ticket and blocking of the use for the ticket for a reasonable time with respect to that timestamp.</a:t>
            </a:r>
          </a:p>
          <a:p>
            <a:r>
              <a:rPr lang="en-GB" dirty="0"/>
              <a:t>No On-the-fly modifications to data structures: This can be mitigated to some extent by adding a version tag to the card and checking that tag to identify which protocol to use. This depends on the updating of the data structure as some fields like the counter may not be suitable to use for a different function.</a:t>
            </a:r>
          </a:p>
        </p:txBody>
      </p:sp>
      <p:sp>
        <p:nvSpPr>
          <p:cNvPr id="4" name="Marcador de Posição do Número do Diapositivo 3"/>
          <p:cNvSpPr>
            <a:spLocks noGrp="1"/>
          </p:cNvSpPr>
          <p:nvPr>
            <p:ph type="sldNum" sz="quarter" idx="5"/>
          </p:nvPr>
        </p:nvSpPr>
        <p:spPr/>
        <p:txBody>
          <a:bodyPr/>
          <a:lstStyle/>
          <a:p>
            <a:fld id="{BD47D07B-A871-4FB7-8240-7E12156C84F5}" type="slidenum">
              <a:rPr lang="en-GB" smtClean="0"/>
              <a:t>8</a:t>
            </a:fld>
            <a:endParaRPr lang="en-GB"/>
          </a:p>
        </p:txBody>
      </p:sp>
    </p:spTree>
    <p:extLst>
      <p:ext uri="{BB962C8B-B14F-4D97-AF65-F5344CB8AC3E}">
        <p14:creationId xmlns:p14="http://schemas.microsoft.com/office/powerpoint/2010/main" val="2769803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BDD172A8-D6F1-43C0-BF47-151AC83C2529}" type="datetimeFigureOut">
              <a:rPr lang="en-GB" smtClean="0"/>
              <a:t>10/12/2018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E0AE34-27F4-4B99-A3E6-2FD486BEB81B}" type="slidenum">
              <a:rPr lang="en-GB" smtClean="0"/>
              <a:t>‹nº›</a:t>
            </a:fld>
            <a:endParaRPr lang="en-GB"/>
          </a:p>
        </p:txBody>
      </p:sp>
    </p:spTree>
    <p:extLst>
      <p:ext uri="{BB962C8B-B14F-4D97-AF65-F5344CB8AC3E}">
        <p14:creationId xmlns:p14="http://schemas.microsoft.com/office/powerpoint/2010/main" val="1163951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a:p>
        </p:txBody>
      </p:sp>
      <p:sp>
        <p:nvSpPr>
          <p:cNvPr id="3" name="Vertical Text Placeholder 2"/>
          <p:cNvSpPr>
            <a:spLocks noGrp="1"/>
          </p:cNvSpPr>
          <p:nvPr>
            <p:ph type="body" orient="vert" idx="1"/>
          </p:nvPr>
        </p:nvSpPr>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BDD172A8-D6F1-43C0-BF47-151AC83C2529}" type="datetimeFigureOut">
              <a:rPr lang="en-GB" smtClean="0"/>
              <a:t>10/12/2018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E0AE34-27F4-4B99-A3E6-2FD486BEB81B}" type="slidenum">
              <a:rPr lang="en-GB" smtClean="0"/>
              <a:t>‹nº›</a:t>
            </a:fld>
            <a:endParaRPr lang="en-GB"/>
          </a:p>
        </p:txBody>
      </p:sp>
    </p:spTree>
    <p:extLst>
      <p:ext uri="{BB962C8B-B14F-4D97-AF65-F5344CB8AC3E}">
        <p14:creationId xmlns:p14="http://schemas.microsoft.com/office/powerpoint/2010/main" val="300201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pt-PT"/>
              <a:t>Clique para editar o estilo de título do Modelo Global</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10"/>
          </p:nvPr>
        </p:nvSpPr>
        <p:spPr/>
        <p:txBody>
          <a:bodyPr/>
          <a:lstStyle/>
          <a:p>
            <a:fld id="{BDD172A8-D6F1-43C0-BF47-151AC83C2529}" type="datetimeFigureOut">
              <a:rPr lang="en-GB" smtClean="0"/>
              <a:t>10/12/2018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E0AE34-27F4-4B99-A3E6-2FD486BEB81B}" type="slidenum">
              <a:rPr lang="en-GB" smtClean="0"/>
              <a:t>‹nº›</a:t>
            </a:fld>
            <a:endParaRPr lang="en-GB"/>
          </a:p>
        </p:txBody>
      </p:sp>
    </p:spTree>
    <p:extLst>
      <p:ext uri="{BB962C8B-B14F-4D97-AF65-F5344CB8AC3E}">
        <p14:creationId xmlns:p14="http://schemas.microsoft.com/office/powerpoint/2010/main" val="3025712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BDD172A8-D6F1-43C0-BF47-151AC83C2529}" type="datetimeFigureOut">
              <a:rPr lang="en-GB" smtClean="0"/>
              <a:t>10/12/2018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E0AE34-27F4-4B99-A3E6-2FD486BEB81B}" type="slidenum">
              <a:rPr lang="en-GB" smtClean="0"/>
              <a:t>‹nº›</a:t>
            </a:fld>
            <a:endParaRPr lang="en-GB"/>
          </a:p>
        </p:txBody>
      </p:sp>
    </p:spTree>
    <p:extLst>
      <p:ext uri="{BB962C8B-B14F-4D97-AF65-F5344CB8AC3E}">
        <p14:creationId xmlns:p14="http://schemas.microsoft.com/office/powerpoint/2010/main" val="2246157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BDD172A8-D6F1-43C0-BF47-151AC83C2529}" type="datetimeFigureOut">
              <a:rPr lang="en-GB" smtClean="0"/>
              <a:t>10/12/2018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E0AE34-27F4-4B99-A3E6-2FD486BEB81B}" type="slidenum">
              <a:rPr lang="en-GB" smtClean="0"/>
              <a:t>‹nº›</a:t>
            </a:fld>
            <a:endParaRPr lang="en-GB"/>
          </a:p>
        </p:txBody>
      </p:sp>
    </p:spTree>
    <p:extLst>
      <p:ext uri="{BB962C8B-B14F-4D97-AF65-F5344CB8AC3E}">
        <p14:creationId xmlns:p14="http://schemas.microsoft.com/office/powerpoint/2010/main" val="2295777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Editar os estilos de texto do Modelo Global</a:t>
            </a:r>
          </a:p>
        </p:txBody>
      </p:sp>
      <p:sp>
        <p:nvSpPr>
          <p:cNvPr id="4" name="Date Placeholder 3"/>
          <p:cNvSpPr>
            <a:spLocks noGrp="1"/>
          </p:cNvSpPr>
          <p:nvPr>
            <p:ph type="dt" sz="half" idx="10"/>
          </p:nvPr>
        </p:nvSpPr>
        <p:spPr/>
        <p:txBody>
          <a:bodyPr/>
          <a:lstStyle/>
          <a:p>
            <a:fld id="{BDD172A8-D6F1-43C0-BF47-151AC83C2529}" type="datetimeFigureOut">
              <a:rPr lang="en-GB" smtClean="0"/>
              <a:t>10/12/2018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E0AE34-27F4-4B99-A3E6-2FD486BEB81B}" type="slidenum">
              <a:rPr lang="en-GB" smtClean="0"/>
              <a:t>‹nº›</a:t>
            </a:fld>
            <a:endParaRPr lang="en-GB"/>
          </a:p>
        </p:txBody>
      </p:sp>
    </p:spTree>
    <p:extLst>
      <p:ext uri="{BB962C8B-B14F-4D97-AF65-F5344CB8AC3E}">
        <p14:creationId xmlns:p14="http://schemas.microsoft.com/office/powerpoint/2010/main" val="331138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BDD172A8-D6F1-43C0-BF47-151AC83C2529}" type="datetimeFigureOut">
              <a:rPr lang="en-GB" smtClean="0"/>
              <a:t>10/12/2018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EE0AE34-27F4-4B99-A3E6-2FD486BEB81B}" type="slidenum">
              <a:rPr lang="en-GB" smtClean="0"/>
              <a:t>‹nº›</a:t>
            </a:fld>
            <a:endParaRPr lang="en-GB"/>
          </a:p>
        </p:txBody>
      </p:sp>
    </p:spTree>
    <p:extLst>
      <p:ext uri="{BB962C8B-B14F-4D97-AF65-F5344CB8AC3E}">
        <p14:creationId xmlns:p14="http://schemas.microsoft.com/office/powerpoint/2010/main" val="10762647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çã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Content Placeholder 3"/>
          <p:cNvSpPr>
            <a:spLocks noGrp="1"/>
          </p:cNvSpPr>
          <p:nvPr>
            <p:ph sz="half" idx="2"/>
          </p:nvPr>
        </p:nvSpPr>
        <p:spPr>
          <a:xfrm>
            <a:off x="845127" y="2507550"/>
            <a:ext cx="5156200" cy="3680525"/>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6" name="Content Placeholder 5"/>
          <p:cNvSpPr>
            <a:spLocks noGrp="1"/>
          </p:cNvSpPr>
          <p:nvPr>
            <p:ph sz="quarter" idx="4"/>
          </p:nvPr>
        </p:nvSpPr>
        <p:spPr>
          <a:xfrm>
            <a:off x="6172200" y="2507550"/>
            <a:ext cx="5181601" cy="3680525"/>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7" name="Date Placeholder 6"/>
          <p:cNvSpPr>
            <a:spLocks noGrp="1"/>
          </p:cNvSpPr>
          <p:nvPr>
            <p:ph type="dt" sz="half" idx="10"/>
          </p:nvPr>
        </p:nvSpPr>
        <p:spPr/>
        <p:txBody>
          <a:bodyPr/>
          <a:lstStyle/>
          <a:p>
            <a:fld id="{BDD172A8-D6F1-43C0-BF47-151AC83C2529}" type="datetimeFigureOut">
              <a:rPr lang="en-GB" smtClean="0"/>
              <a:t>10/12/2018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EE0AE34-27F4-4B99-A3E6-2FD486BEB81B}" type="slidenum">
              <a:rPr lang="en-GB" smtClean="0"/>
              <a:t>‹nº›</a:t>
            </a:fld>
            <a:endParaRPr lang="en-GB"/>
          </a:p>
        </p:txBody>
      </p:sp>
      <p:sp>
        <p:nvSpPr>
          <p:cNvPr id="10" name="Title 9"/>
          <p:cNvSpPr>
            <a:spLocks noGrp="1"/>
          </p:cNvSpPr>
          <p:nvPr>
            <p:ph type="title"/>
          </p:nvPr>
        </p:nvSpPr>
        <p:spPr/>
        <p:txBody>
          <a:bodyPr/>
          <a:lstStyle/>
          <a:p>
            <a:r>
              <a:rPr lang="pt-PT"/>
              <a:t>Clique para editar o estilo de título do Modelo Global</a:t>
            </a:r>
            <a:endParaRPr lang="en-US" dirty="0"/>
          </a:p>
        </p:txBody>
      </p:sp>
    </p:spTree>
    <p:extLst>
      <p:ext uri="{BB962C8B-B14F-4D97-AF65-F5344CB8AC3E}">
        <p14:creationId xmlns:p14="http://schemas.microsoft.com/office/powerpoint/2010/main" val="1404577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ó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D172A8-D6F1-43C0-BF47-151AC83C2529}" type="datetimeFigureOut">
              <a:rPr lang="en-GB" smtClean="0"/>
              <a:t>10/12/2018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EE0AE34-27F4-4B99-A3E6-2FD486BEB81B}" type="slidenum">
              <a:rPr lang="en-GB" smtClean="0"/>
              <a:t>‹nº›</a:t>
            </a:fld>
            <a:endParaRPr lang="en-GB"/>
          </a:p>
        </p:txBody>
      </p:sp>
      <p:sp>
        <p:nvSpPr>
          <p:cNvPr id="6" name="Title 5"/>
          <p:cNvSpPr>
            <a:spLocks noGrp="1"/>
          </p:cNvSpPr>
          <p:nvPr>
            <p:ph type="title"/>
          </p:nvPr>
        </p:nvSpPr>
        <p:spPr/>
        <p:txBody>
          <a:bodyPr/>
          <a:lstStyle/>
          <a:p>
            <a:r>
              <a:rPr lang="pt-PT"/>
              <a:t>Clique para editar o estilo de título do Modelo Global</a:t>
            </a:r>
            <a:endParaRPr lang="en-US"/>
          </a:p>
        </p:txBody>
      </p:sp>
    </p:spTree>
    <p:extLst>
      <p:ext uri="{BB962C8B-B14F-4D97-AF65-F5344CB8AC3E}">
        <p14:creationId xmlns:p14="http://schemas.microsoft.com/office/powerpoint/2010/main" val="2852375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D172A8-D6F1-43C0-BF47-151AC83C2529}" type="datetimeFigureOut">
              <a:rPr lang="en-GB" smtClean="0"/>
              <a:t>10/12/2018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EE0AE34-27F4-4B99-A3E6-2FD486BEB81B}" type="slidenum">
              <a:rPr lang="en-GB" smtClean="0"/>
              <a:t>‹nº›</a:t>
            </a:fld>
            <a:endParaRPr lang="en-GB"/>
          </a:p>
        </p:txBody>
      </p:sp>
    </p:spTree>
    <p:extLst>
      <p:ext uri="{BB962C8B-B14F-4D97-AF65-F5344CB8AC3E}">
        <p14:creationId xmlns:p14="http://schemas.microsoft.com/office/powerpoint/2010/main" val="11028363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pt-PT"/>
              <a:t>Clique para editar o estilo de título do Modelo Global</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BDD172A8-D6F1-43C0-BF47-151AC83C2529}" type="datetimeFigureOut">
              <a:rPr lang="en-GB" smtClean="0"/>
              <a:t>10/12/2018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EE0AE34-27F4-4B99-A3E6-2FD486BEB81B}" type="slidenum">
              <a:rPr lang="en-GB" smtClean="0"/>
              <a:t>‹nº›</a:t>
            </a:fld>
            <a:endParaRPr lang="en-GB"/>
          </a:p>
        </p:txBody>
      </p:sp>
    </p:spTree>
    <p:extLst>
      <p:ext uri="{BB962C8B-B14F-4D97-AF65-F5344CB8AC3E}">
        <p14:creationId xmlns:p14="http://schemas.microsoft.com/office/powerpoint/2010/main" val="378854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BDD172A8-D6F1-43C0-BF47-151AC83C2529}" type="datetimeFigureOut">
              <a:rPr lang="en-GB" smtClean="0"/>
              <a:t>10/12/2018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E0AE34-27F4-4B99-A3E6-2FD486BEB81B}" type="slidenum">
              <a:rPr lang="en-GB" smtClean="0"/>
              <a:t>‹nº›</a:t>
            </a:fld>
            <a:endParaRPr lang="en-GB"/>
          </a:p>
        </p:txBody>
      </p:sp>
    </p:spTree>
    <p:extLst>
      <p:ext uri="{BB962C8B-B14F-4D97-AF65-F5344CB8AC3E}">
        <p14:creationId xmlns:p14="http://schemas.microsoft.com/office/powerpoint/2010/main" val="1709245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pt-PT"/>
              <a:t>Clique para editar o estilo de título do Modelo Global</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BDD172A8-D6F1-43C0-BF47-151AC83C2529}" type="datetimeFigureOut">
              <a:rPr lang="en-GB" smtClean="0"/>
              <a:t>10/12/2018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EE0AE34-27F4-4B99-A3E6-2FD486BEB81B}" type="slidenum">
              <a:rPr lang="en-GB" smtClean="0"/>
              <a:t>‹nº›</a:t>
            </a:fld>
            <a:endParaRPr lang="en-GB"/>
          </a:p>
        </p:txBody>
      </p:sp>
    </p:spTree>
    <p:extLst>
      <p:ext uri="{BB962C8B-B14F-4D97-AF65-F5344CB8AC3E}">
        <p14:creationId xmlns:p14="http://schemas.microsoft.com/office/powerpoint/2010/main" val="22514287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a:p>
        </p:txBody>
      </p:sp>
      <p:sp>
        <p:nvSpPr>
          <p:cNvPr id="3" name="Vertical Text Placeholder 2"/>
          <p:cNvSpPr>
            <a:spLocks noGrp="1"/>
          </p:cNvSpPr>
          <p:nvPr>
            <p:ph type="body" orient="vert" idx="1"/>
          </p:nvPr>
        </p:nvSpPr>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BDD172A8-D6F1-43C0-BF47-151AC83C2529}" type="datetimeFigureOut">
              <a:rPr lang="en-GB" smtClean="0"/>
              <a:t>10/12/2018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E0AE34-27F4-4B99-A3E6-2FD486BEB81B}" type="slidenum">
              <a:rPr lang="en-GB" smtClean="0"/>
              <a:t>‹nº›</a:t>
            </a:fld>
            <a:endParaRPr lang="en-GB"/>
          </a:p>
        </p:txBody>
      </p:sp>
    </p:spTree>
    <p:extLst>
      <p:ext uri="{BB962C8B-B14F-4D97-AF65-F5344CB8AC3E}">
        <p14:creationId xmlns:p14="http://schemas.microsoft.com/office/powerpoint/2010/main" val="32969017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pt-PT"/>
              <a:t>Clique para editar o estilo de título do Modelo Global</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10"/>
          </p:nvPr>
        </p:nvSpPr>
        <p:spPr/>
        <p:txBody>
          <a:bodyPr/>
          <a:lstStyle/>
          <a:p>
            <a:fld id="{BDD172A8-D6F1-43C0-BF47-151AC83C2529}" type="datetimeFigureOut">
              <a:rPr lang="en-GB" smtClean="0"/>
              <a:t>10/12/2018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E0AE34-27F4-4B99-A3E6-2FD486BEB81B}" type="slidenum">
              <a:rPr lang="en-GB" smtClean="0"/>
              <a:t>‹nº›</a:t>
            </a:fld>
            <a:endParaRPr lang="en-GB"/>
          </a:p>
        </p:txBody>
      </p:sp>
    </p:spTree>
    <p:extLst>
      <p:ext uri="{BB962C8B-B14F-4D97-AF65-F5344CB8AC3E}">
        <p14:creationId xmlns:p14="http://schemas.microsoft.com/office/powerpoint/2010/main" val="3981335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Editar os estilos de texto do Modelo Global</a:t>
            </a:r>
          </a:p>
        </p:txBody>
      </p:sp>
      <p:sp>
        <p:nvSpPr>
          <p:cNvPr id="4" name="Date Placeholder 3"/>
          <p:cNvSpPr>
            <a:spLocks noGrp="1"/>
          </p:cNvSpPr>
          <p:nvPr>
            <p:ph type="dt" sz="half" idx="10"/>
          </p:nvPr>
        </p:nvSpPr>
        <p:spPr/>
        <p:txBody>
          <a:bodyPr/>
          <a:lstStyle/>
          <a:p>
            <a:fld id="{BDD172A8-D6F1-43C0-BF47-151AC83C2529}" type="datetimeFigureOut">
              <a:rPr lang="en-GB" smtClean="0"/>
              <a:t>10/12/2018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E0AE34-27F4-4B99-A3E6-2FD486BEB81B}" type="slidenum">
              <a:rPr lang="en-GB" smtClean="0"/>
              <a:t>‹nº›</a:t>
            </a:fld>
            <a:endParaRPr lang="en-GB"/>
          </a:p>
        </p:txBody>
      </p:sp>
    </p:spTree>
    <p:extLst>
      <p:ext uri="{BB962C8B-B14F-4D97-AF65-F5344CB8AC3E}">
        <p14:creationId xmlns:p14="http://schemas.microsoft.com/office/powerpoint/2010/main" val="3742540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BDD172A8-D6F1-43C0-BF47-151AC83C2529}" type="datetimeFigureOut">
              <a:rPr lang="en-GB" smtClean="0"/>
              <a:t>10/12/2018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EE0AE34-27F4-4B99-A3E6-2FD486BEB81B}" type="slidenum">
              <a:rPr lang="en-GB" smtClean="0"/>
              <a:t>‹nº›</a:t>
            </a:fld>
            <a:endParaRPr lang="en-GB"/>
          </a:p>
        </p:txBody>
      </p:sp>
    </p:spTree>
    <p:extLst>
      <p:ext uri="{BB962C8B-B14F-4D97-AF65-F5344CB8AC3E}">
        <p14:creationId xmlns:p14="http://schemas.microsoft.com/office/powerpoint/2010/main" val="1251571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çã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Content Placeholder 3"/>
          <p:cNvSpPr>
            <a:spLocks noGrp="1"/>
          </p:cNvSpPr>
          <p:nvPr>
            <p:ph sz="half" idx="2"/>
          </p:nvPr>
        </p:nvSpPr>
        <p:spPr>
          <a:xfrm>
            <a:off x="845127" y="2507550"/>
            <a:ext cx="5156200" cy="3680525"/>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6" name="Content Placeholder 5"/>
          <p:cNvSpPr>
            <a:spLocks noGrp="1"/>
          </p:cNvSpPr>
          <p:nvPr>
            <p:ph sz="quarter" idx="4"/>
          </p:nvPr>
        </p:nvSpPr>
        <p:spPr>
          <a:xfrm>
            <a:off x="6172200" y="2507550"/>
            <a:ext cx="5181601" cy="3680525"/>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7" name="Date Placeholder 6"/>
          <p:cNvSpPr>
            <a:spLocks noGrp="1"/>
          </p:cNvSpPr>
          <p:nvPr>
            <p:ph type="dt" sz="half" idx="10"/>
          </p:nvPr>
        </p:nvSpPr>
        <p:spPr/>
        <p:txBody>
          <a:bodyPr/>
          <a:lstStyle/>
          <a:p>
            <a:fld id="{BDD172A8-D6F1-43C0-BF47-151AC83C2529}" type="datetimeFigureOut">
              <a:rPr lang="en-GB" smtClean="0"/>
              <a:t>10/12/2018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EE0AE34-27F4-4B99-A3E6-2FD486BEB81B}" type="slidenum">
              <a:rPr lang="en-GB" smtClean="0"/>
              <a:t>‹nº›</a:t>
            </a:fld>
            <a:endParaRPr lang="en-GB"/>
          </a:p>
        </p:txBody>
      </p:sp>
      <p:sp>
        <p:nvSpPr>
          <p:cNvPr id="10" name="Title 9"/>
          <p:cNvSpPr>
            <a:spLocks noGrp="1"/>
          </p:cNvSpPr>
          <p:nvPr>
            <p:ph type="title"/>
          </p:nvPr>
        </p:nvSpPr>
        <p:spPr/>
        <p:txBody>
          <a:bodyPr/>
          <a:lstStyle/>
          <a:p>
            <a:r>
              <a:rPr lang="pt-PT"/>
              <a:t>Clique para editar o estilo de título do Modelo Global</a:t>
            </a:r>
            <a:endParaRPr lang="en-US" dirty="0"/>
          </a:p>
        </p:txBody>
      </p:sp>
    </p:spTree>
    <p:extLst>
      <p:ext uri="{BB962C8B-B14F-4D97-AF65-F5344CB8AC3E}">
        <p14:creationId xmlns:p14="http://schemas.microsoft.com/office/powerpoint/2010/main" val="435624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ó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D172A8-D6F1-43C0-BF47-151AC83C2529}" type="datetimeFigureOut">
              <a:rPr lang="en-GB" smtClean="0"/>
              <a:t>10/12/2018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EE0AE34-27F4-4B99-A3E6-2FD486BEB81B}" type="slidenum">
              <a:rPr lang="en-GB" smtClean="0"/>
              <a:t>‹nº›</a:t>
            </a:fld>
            <a:endParaRPr lang="en-GB"/>
          </a:p>
        </p:txBody>
      </p:sp>
      <p:sp>
        <p:nvSpPr>
          <p:cNvPr id="6" name="Title 5"/>
          <p:cNvSpPr>
            <a:spLocks noGrp="1"/>
          </p:cNvSpPr>
          <p:nvPr>
            <p:ph type="title"/>
          </p:nvPr>
        </p:nvSpPr>
        <p:spPr/>
        <p:txBody>
          <a:bodyPr/>
          <a:lstStyle/>
          <a:p>
            <a:r>
              <a:rPr lang="pt-PT"/>
              <a:t>Clique para editar o estilo de título do Modelo Global</a:t>
            </a:r>
            <a:endParaRPr lang="en-US"/>
          </a:p>
        </p:txBody>
      </p:sp>
    </p:spTree>
    <p:extLst>
      <p:ext uri="{BB962C8B-B14F-4D97-AF65-F5344CB8AC3E}">
        <p14:creationId xmlns:p14="http://schemas.microsoft.com/office/powerpoint/2010/main" val="1821327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D172A8-D6F1-43C0-BF47-151AC83C2529}" type="datetimeFigureOut">
              <a:rPr lang="en-GB" smtClean="0"/>
              <a:t>10/12/2018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EE0AE34-27F4-4B99-A3E6-2FD486BEB81B}" type="slidenum">
              <a:rPr lang="en-GB" smtClean="0"/>
              <a:t>‹nº›</a:t>
            </a:fld>
            <a:endParaRPr lang="en-GB"/>
          </a:p>
        </p:txBody>
      </p:sp>
    </p:spTree>
    <p:extLst>
      <p:ext uri="{BB962C8B-B14F-4D97-AF65-F5344CB8AC3E}">
        <p14:creationId xmlns:p14="http://schemas.microsoft.com/office/powerpoint/2010/main" val="1246446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pt-PT"/>
              <a:t>Clique para editar o estilo de título do Modelo Global</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BDD172A8-D6F1-43C0-BF47-151AC83C2529}" type="datetimeFigureOut">
              <a:rPr lang="en-GB" smtClean="0"/>
              <a:t>10/12/2018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EE0AE34-27F4-4B99-A3E6-2FD486BEB81B}" type="slidenum">
              <a:rPr lang="en-GB" smtClean="0"/>
              <a:t>‹nº›</a:t>
            </a:fld>
            <a:endParaRPr lang="en-GB"/>
          </a:p>
        </p:txBody>
      </p:sp>
    </p:spTree>
    <p:extLst>
      <p:ext uri="{BB962C8B-B14F-4D97-AF65-F5344CB8AC3E}">
        <p14:creationId xmlns:p14="http://schemas.microsoft.com/office/powerpoint/2010/main" val="246184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pt-PT"/>
              <a:t>Clique para editar o estilo de título do Modelo Global</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BDD172A8-D6F1-43C0-BF47-151AC83C2529}" type="datetimeFigureOut">
              <a:rPr lang="en-GB" smtClean="0"/>
              <a:t>10/12/2018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EE0AE34-27F4-4B99-A3E6-2FD486BEB81B}" type="slidenum">
              <a:rPr lang="en-GB" smtClean="0"/>
              <a:t>‹nº›</a:t>
            </a:fld>
            <a:endParaRPr lang="en-GB"/>
          </a:p>
        </p:txBody>
      </p:sp>
    </p:spTree>
    <p:extLst>
      <p:ext uri="{BB962C8B-B14F-4D97-AF65-F5344CB8AC3E}">
        <p14:creationId xmlns:p14="http://schemas.microsoft.com/office/powerpoint/2010/main" val="1420836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BDD172A8-D6F1-43C0-BF47-151AC83C2529}" type="datetimeFigureOut">
              <a:rPr lang="en-GB" smtClean="0"/>
              <a:t>10/12/2018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GB"/>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EE0AE34-27F4-4B99-A3E6-2FD486BEB81B}" type="slidenum">
              <a:rPr lang="en-GB" smtClean="0"/>
              <a:t>‹nº›</a:t>
            </a:fld>
            <a:endParaRPr lang="en-GB"/>
          </a:p>
        </p:txBody>
      </p:sp>
    </p:spTree>
    <p:extLst>
      <p:ext uri="{BB962C8B-B14F-4D97-AF65-F5344CB8AC3E}">
        <p14:creationId xmlns:p14="http://schemas.microsoft.com/office/powerpoint/2010/main" val="17775104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BDD172A8-D6F1-43C0-BF47-151AC83C2529}" type="datetimeFigureOut">
              <a:rPr lang="en-GB" smtClean="0"/>
              <a:t>10/12/2018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GB"/>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EE0AE34-27F4-4B99-A3E6-2FD486BEB81B}" type="slidenum">
              <a:rPr lang="en-GB" smtClean="0"/>
              <a:t>‹nº›</a:t>
            </a:fld>
            <a:endParaRPr lang="en-GB"/>
          </a:p>
        </p:txBody>
      </p:sp>
    </p:spTree>
    <p:extLst>
      <p:ext uri="{BB962C8B-B14F-4D97-AF65-F5344CB8AC3E}">
        <p14:creationId xmlns:p14="http://schemas.microsoft.com/office/powerpoint/2010/main" val="3692919936"/>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B63972B-B2BE-4E7A-A3CD-71A7F3345A6F}"/>
              </a:ext>
            </a:extLst>
          </p:cNvPr>
          <p:cNvSpPr>
            <a:spLocks noGrp="1"/>
          </p:cNvSpPr>
          <p:nvPr>
            <p:ph type="ctrTitle"/>
          </p:nvPr>
        </p:nvSpPr>
        <p:spPr>
          <a:xfrm>
            <a:off x="4380588" y="965199"/>
            <a:ext cx="6766078" cy="4927601"/>
          </a:xfrm>
        </p:spPr>
        <p:txBody>
          <a:bodyPr anchor="ctr">
            <a:normAutofit/>
          </a:bodyPr>
          <a:lstStyle/>
          <a:p>
            <a:pPr algn="l"/>
            <a:r>
              <a:rPr lang="pt-PT" sz="4800" dirty="0" err="1">
                <a:solidFill>
                  <a:schemeClr val="bg1"/>
                </a:solidFill>
              </a:rPr>
              <a:t>Ultralight</a:t>
            </a:r>
            <a:r>
              <a:rPr lang="pt-PT" sz="4800" dirty="0">
                <a:solidFill>
                  <a:schemeClr val="bg1"/>
                </a:solidFill>
              </a:rPr>
              <a:t> </a:t>
            </a:r>
            <a:r>
              <a:rPr lang="pt-PT" sz="4800" dirty="0" err="1">
                <a:solidFill>
                  <a:schemeClr val="bg1"/>
                </a:solidFill>
              </a:rPr>
              <a:t>Ticketing</a:t>
            </a:r>
            <a:r>
              <a:rPr lang="pt-PT" sz="4800" dirty="0">
                <a:solidFill>
                  <a:schemeClr val="bg1"/>
                </a:solidFill>
              </a:rPr>
              <a:t> </a:t>
            </a:r>
            <a:r>
              <a:rPr lang="pt-PT" sz="4800" dirty="0" err="1">
                <a:solidFill>
                  <a:schemeClr val="bg1"/>
                </a:solidFill>
              </a:rPr>
              <a:t>Application</a:t>
            </a:r>
            <a:endParaRPr lang="en-GB" sz="4800" dirty="0">
              <a:solidFill>
                <a:schemeClr val="bg1"/>
              </a:solidFill>
            </a:endParaRPr>
          </a:p>
        </p:txBody>
      </p:sp>
      <p:sp>
        <p:nvSpPr>
          <p:cNvPr id="3" name="Subtítulo 2">
            <a:extLst>
              <a:ext uri="{FF2B5EF4-FFF2-40B4-BE49-F238E27FC236}">
                <a16:creationId xmlns:a16="http://schemas.microsoft.com/office/drawing/2014/main" id="{07171B2C-FAA4-4B00-A951-571DBCD96AD1}"/>
              </a:ext>
            </a:extLst>
          </p:cNvPr>
          <p:cNvSpPr>
            <a:spLocks noGrp="1"/>
          </p:cNvSpPr>
          <p:nvPr>
            <p:ph type="subTitle" idx="1"/>
          </p:nvPr>
        </p:nvSpPr>
        <p:spPr>
          <a:xfrm>
            <a:off x="948881" y="1036219"/>
            <a:ext cx="2707937" cy="4927602"/>
          </a:xfrm>
        </p:spPr>
        <p:txBody>
          <a:bodyPr anchor="ctr">
            <a:normAutofit/>
          </a:bodyPr>
          <a:lstStyle/>
          <a:p>
            <a:pPr algn="r"/>
            <a:r>
              <a:rPr lang="en-GB" sz="2000" dirty="0">
                <a:solidFill>
                  <a:srgbClr val="FFC000"/>
                </a:solidFill>
              </a:rPr>
              <a:t>Group 19</a:t>
            </a:r>
          </a:p>
          <a:p>
            <a:pPr algn="r"/>
            <a:r>
              <a:rPr lang="en-GB" sz="2000" dirty="0">
                <a:solidFill>
                  <a:srgbClr val="FFC000"/>
                </a:solidFill>
              </a:rPr>
              <a:t>Ahmed </a:t>
            </a:r>
            <a:r>
              <a:rPr lang="en-GB" sz="2000" dirty="0" err="1">
                <a:solidFill>
                  <a:srgbClr val="FFC000"/>
                </a:solidFill>
              </a:rPr>
              <a:t>Beder</a:t>
            </a:r>
            <a:endParaRPr lang="en-GB" sz="2000" dirty="0">
              <a:solidFill>
                <a:srgbClr val="FFC000"/>
              </a:solidFill>
            </a:endParaRPr>
          </a:p>
          <a:p>
            <a:pPr algn="r"/>
            <a:r>
              <a:rPr lang="en-GB" sz="2000" dirty="0">
                <a:solidFill>
                  <a:srgbClr val="FFC000"/>
                </a:solidFill>
              </a:rPr>
              <a:t>Mariana Farias</a:t>
            </a:r>
          </a:p>
          <a:p>
            <a:pPr algn="r"/>
            <a:r>
              <a:rPr lang="en-GB" sz="2000" dirty="0">
                <a:solidFill>
                  <a:srgbClr val="FFC000"/>
                </a:solidFill>
              </a:rPr>
              <a:t>Shamim Biswas</a:t>
            </a:r>
          </a:p>
          <a:p>
            <a:pPr algn="r"/>
            <a:endParaRPr lang="en-GB" sz="2000" dirty="0">
              <a:solidFill>
                <a:srgbClr val="FFC000"/>
              </a:solidFill>
            </a:endParaRPr>
          </a:p>
        </p:txBody>
      </p:sp>
      <p:cxnSp>
        <p:nvCxnSpPr>
          <p:cNvPr id="10" name="Straight Connector 9">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5226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ítulo 3">
            <a:extLst>
              <a:ext uri="{FF2B5EF4-FFF2-40B4-BE49-F238E27FC236}">
                <a16:creationId xmlns:a16="http://schemas.microsoft.com/office/drawing/2014/main" id="{666D2BCE-5232-4C2C-AA79-80EEC2A60761}"/>
              </a:ext>
            </a:extLst>
          </p:cNvPr>
          <p:cNvSpPr>
            <a:spLocks noGrp="1"/>
          </p:cNvSpPr>
          <p:nvPr>
            <p:ph type="title"/>
          </p:nvPr>
        </p:nvSpPr>
        <p:spPr>
          <a:xfrm>
            <a:off x="804672" y="1412489"/>
            <a:ext cx="2871095" cy="2156621"/>
          </a:xfrm>
        </p:spPr>
        <p:txBody>
          <a:bodyPr anchor="t">
            <a:normAutofit/>
          </a:bodyPr>
          <a:lstStyle/>
          <a:p>
            <a:r>
              <a:rPr lang="pt-PT" sz="3600" dirty="0" err="1">
                <a:solidFill>
                  <a:srgbClr val="FFFFFF"/>
                </a:solidFill>
              </a:rPr>
              <a:t>Overview</a:t>
            </a:r>
            <a:endParaRPr lang="en-GB" sz="3600" dirty="0">
              <a:solidFill>
                <a:srgbClr val="FFFFFF"/>
              </a:solidFill>
            </a:endParaRPr>
          </a:p>
        </p:txBody>
      </p:sp>
      <p:sp>
        <p:nvSpPr>
          <p:cNvPr id="5" name="Marcador de Posição de Conteúdo 4">
            <a:extLst>
              <a:ext uri="{FF2B5EF4-FFF2-40B4-BE49-F238E27FC236}">
                <a16:creationId xmlns:a16="http://schemas.microsoft.com/office/drawing/2014/main" id="{05F99612-BD9A-4F46-B557-63CE329D8022}"/>
              </a:ext>
            </a:extLst>
          </p:cNvPr>
          <p:cNvSpPr>
            <a:spLocks noGrp="1"/>
          </p:cNvSpPr>
          <p:nvPr>
            <p:ph sz="half" idx="1"/>
          </p:nvPr>
        </p:nvSpPr>
        <p:spPr>
          <a:xfrm>
            <a:off x="5198993" y="1412489"/>
            <a:ext cx="2926080" cy="4363844"/>
          </a:xfrm>
        </p:spPr>
        <p:txBody>
          <a:bodyPr>
            <a:normAutofit/>
          </a:bodyPr>
          <a:lstStyle/>
          <a:p>
            <a:pPr marL="0" indent="0">
              <a:buNone/>
            </a:pPr>
            <a:r>
              <a:rPr lang="pt-PT" sz="2000" dirty="0"/>
              <a:t>Basic </a:t>
            </a:r>
            <a:r>
              <a:rPr lang="pt-PT" sz="2000" dirty="0" err="1"/>
              <a:t>Features</a:t>
            </a:r>
            <a:r>
              <a:rPr lang="pt-PT" sz="2000" dirty="0"/>
              <a:t>:</a:t>
            </a:r>
            <a:endParaRPr lang="en-GB" sz="2000" dirty="0"/>
          </a:p>
          <a:p>
            <a:r>
              <a:rPr lang="en-GB" sz="2000" dirty="0"/>
              <a:t>Buy a ticket with 5 valid rides.</a:t>
            </a:r>
          </a:p>
          <a:p>
            <a:r>
              <a:rPr lang="en-GB" sz="2000" dirty="0"/>
              <a:t>Set expiration date of a card to midnight of the day after the first use.</a:t>
            </a:r>
          </a:p>
          <a:p>
            <a:r>
              <a:rPr lang="en-GB" sz="2000" dirty="0"/>
              <a:t>Top off tickets with extra rides without losing already available rides</a:t>
            </a:r>
          </a:p>
        </p:txBody>
      </p:sp>
      <p:sp>
        <p:nvSpPr>
          <p:cNvPr id="6" name="Marcador de Posição de Conteúdo 5">
            <a:extLst>
              <a:ext uri="{FF2B5EF4-FFF2-40B4-BE49-F238E27FC236}">
                <a16:creationId xmlns:a16="http://schemas.microsoft.com/office/drawing/2014/main" id="{AB5B93ED-451D-48DA-AB0D-261DCA96158E}"/>
              </a:ext>
            </a:extLst>
          </p:cNvPr>
          <p:cNvSpPr>
            <a:spLocks noGrp="1"/>
          </p:cNvSpPr>
          <p:nvPr>
            <p:ph sz="half" idx="2"/>
          </p:nvPr>
        </p:nvSpPr>
        <p:spPr>
          <a:xfrm>
            <a:off x="8451604" y="1412489"/>
            <a:ext cx="2926080" cy="4363844"/>
          </a:xfrm>
        </p:spPr>
        <p:txBody>
          <a:bodyPr>
            <a:normAutofit/>
          </a:bodyPr>
          <a:lstStyle/>
          <a:p>
            <a:pPr marL="0" indent="0">
              <a:buNone/>
            </a:pPr>
            <a:r>
              <a:rPr lang="pt-PT" sz="2000" dirty="0" err="1"/>
              <a:t>Security</a:t>
            </a:r>
            <a:r>
              <a:rPr lang="pt-PT" sz="2000" dirty="0"/>
              <a:t> </a:t>
            </a:r>
            <a:r>
              <a:rPr lang="pt-PT" sz="2000" dirty="0" err="1"/>
              <a:t>Features</a:t>
            </a:r>
            <a:r>
              <a:rPr lang="pt-PT" sz="2000" dirty="0"/>
              <a:t>:</a:t>
            </a:r>
            <a:endParaRPr lang="en-GB" sz="2000" dirty="0"/>
          </a:p>
          <a:p>
            <a:r>
              <a:rPr lang="en-GB" sz="2000" dirty="0"/>
              <a:t>Tampering prevention for values on the card, like valid rides and expiration date.</a:t>
            </a:r>
          </a:p>
          <a:p>
            <a:r>
              <a:rPr lang="en-GB" sz="2000" dirty="0"/>
              <a:t>Tearing protection.</a:t>
            </a:r>
          </a:p>
          <a:p>
            <a:r>
              <a:rPr lang="en-GB" sz="2000" dirty="0"/>
              <a:t>Key Diversification.</a:t>
            </a:r>
          </a:p>
        </p:txBody>
      </p:sp>
    </p:spTree>
    <p:extLst>
      <p:ext uri="{BB962C8B-B14F-4D97-AF65-F5344CB8AC3E}">
        <p14:creationId xmlns:p14="http://schemas.microsoft.com/office/powerpoint/2010/main" val="3766958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ítulo 5">
            <a:extLst>
              <a:ext uri="{FF2B5EF4-FFF2-40B4-BE49-F238E27FC236}">
                <a16:creationId xmlns:a16="http://schemas.microsoft.com/office/drawing/2014/main" id="{9A4947EA-00BD-4FFA-9AD0-2EFD5EE21D09}"/>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Card Data Structure</a:t>
            </a:r>
          </a:p>
        </p:txBody>
      </p:sp>
      <p:pic>
        <p:nvPicPr>
          <p:cNvPr id="8" name="Marcador de Posição de Conteúdo 7">
            <a:extLst>
              <a:ext uri="{FF2B5EF4-FFF2-40B4-BE49-F238E27FC236}">
                <a16:creationId xmlns:a16="http://schemas.microsoft.com/office/drawing/2014/main" id="{70DBC8DF-50C1-4C42-B2AE-2E7E5262447E}"/>
              </a:ext>
            </a:extLst>
          </p:cNvPr>
          <p:cNvPicPr>
            <a:picLocks noGrp="1" noChangeAspect="1"/>
          </p:cNvPicPr>
          <p:nvPr>
            <p:ph idx="1"/>
          </p:nvPr>
        </p:nvPicPr>
        <p:blipFill>
          <a:blip r:embed="rId3"/>
          <a:stretch>
            <a:fillRect/>
          </a:stretch>
        </p:blipFill>
        <p:spPr>
          <a:xfrm>
            <a:off x="5776885" y="492573"/>
            <a:ext cx="5307418" cy="5880796"/>
          </a:xfrm>
          <a:prstGeom prst="rect">
            <a:avLst/>
          </a:prstGeom>
        </p:spPr>
      </p:pic>
    </p:spTree>
    <p:extLst>
      <p:ext uri="{BB962C8B-B14F-4D97-AF65-F5344CB8AC3E}">
        <p14:creationId xmlns:p14="http://schemas.microsoft.com/office/powerpoint/2010/main" val="708882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5D00FA53-A183-4B11-8779-A1CEA2AB857A}"/>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Implementation</a:t>
            </a:r>
          </a:p>
        </p:txBody>
      </p:sp>
      <p:cxnSp>
        <p:nvCxnSpPr>
          <p:cNvPr id="15" name="Straight Connector 1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8" name="Marcador de Posição de Conteúdo 7">
            <a:extLst>
              <a:ext uri="{FF2B5EF4-FFF2-40B4-BE49-F238E27FC236}">
                <a16:creationId xmlns:a16="http://schemas.microsoft.com/office/drawing/2014/main" id="{4522E26A-BDC6-446D-A8CB-E9195EA9E7C2}"/>
              </a:ext>
            </a:extLst>
          </p:cNvPr>
          <p:cNvPicPr>
            <a:picLocks noGrp="1" noChangeAspect="1"/>
          </p:cNvPicPr>
          <p:nvPr>
            <p:ph sz="half" idx="2"/>
          </p:nvPr>
        </p:nvPicPr>
        <p:blipFill>
          <a:blip r:embed="rId2"/>
          <a:stretch>
            <a:fillRect/>
          </a:stretch>
        </p:blipFill>
        <p:spPr>
          <a:xfrm>
            <a:off x="331567" y="2570625"/>
            <a:ext cx="5455917" cy="3710023"/>
          </a:xfrm>
          <a:prstGeom prst="rect">
            <a:avLst/>
          </a:prstGeom>
        </p:spPr>
      </p:pic>
      <p:cxnSp>
        <p:nvCxnSpPr>
          <p:cNvPr id="17" name="Straight Connector 16">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Marcador de Posição de Conteúdo 6">
            <a:extLst>
              <a:ext uri="{FF2B5EF4-FFF2-40B4-BE49-F238E27FC236}">
                <a16:creationId xmlns:a16="http://schemas.microsoft.com/office/drawing/2014/main" id="{6B67F824-E38C-4AC7-B591-C53CF837FAF0}"/>
              </a:ext>
            </a:extLst>
          </p:cNvPr>
          <p:cNvPicPr>
            <a:picLocks noGrp="1" noChangeAspect="1"/>
          </p:cNvPicPr>
          <p:nvPr>
            <p:ph sz="half" idx="1"/>
          </p:nvPr>
        </p:nvPicPr>
        <p:blipFill>
          <a:blip r:embed="rId3"/>
          <a:stretch>
            <a:fillRect/>
          </a:stretch>
        </p:blipFill>
        <p:spPr>
          <a:xfrm>
            <a:off x="6445073" y="2857060"/>
            <a:ext cx="5455917" cy="3137152"/>
          </a:xfrm>
          <a:prstGeom prst="rect">
            <a:avLst/>
          </a:prstGeom>
        </p:spPr>
      </p:pic>
    </p:spTree>
    <p:extLst>
      <p:ext uri="{BB962C8B-B14F-4D97-AF65-F5344CB8AC3E}">
        <p14:creationId xmlns:p14="http://schemas.microsoft.com/office/powerpoint/2010/main" val="2482654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2" name="Group 2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9"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ítulo 1">
            <a:extLst>
              <a:ext uri="{FF2B5EF4-FFF2-40B4-BE49-F238E27FC236}">
                <a16:creationId xmlns:a16="http://schemas.microsoft.com/office/drawing/2014/main" id="{E6AD2992-FC73-4879-A3C7-0D406A99B9EA}"/>
              </a:ext>
            </a:extLst>
          </p:cNvPr>
          <p:cNvSpPr>
            <a:spLocks noGrp="1"/>
          </p:cNvSpPr>
          <p:nvPr>
            <p:ph type="title"/>
          </p:nvPr>
        </p:nvSpPr>
        <p:spPr>
          <a:xfrm>
            <a:off x="641383" y="746760"/>
            <a:ext cx="2780271" cy="5105400"/>
          </a:xfrm>
        </p:spPr>
        <p:txBody>
          <a:bodyPr>
            <a:normAutofit/>
          </a:bodyPr>
          <a:lstStyle/>
          <a:p>
            <a:r>
              <a:rPr lang="pt-PT" sz="3700">
                <a:solidFill>
                  <a:srgbClr val="FFFFFF"/>
                </a:solidFill>
              </a:rPr>
              <a:t>Key Management</a:t>
            </a:r>
            <a:endParaRPr lang="en-GB" sz="3700">
              <a:solidFill>
                <a:srgbClr val="FFFFFF"/>
              </a:solidFill>
            </a:endParaRPr>
          </a:p>
        </p:txBody>
      </p:sp>
      <p:graphicFrame>
        <p:nvGraphicFramePr>
          <p:cNvPr id="15" name="Marcador de Posição de Conteúdo 2">
            <a:extLst>
              <a:ext uri="{FF2B5EF4-FFF2-40B4-BE49-F238E27FC236}">
                <a16:creationId xmlns:a16="http://schemas.microsoft.com/office/drawing/2014/main" id="{C81F9C4C-8F15-4E45-AAE1-96D6287CDCAF}"/>
              </a:ext>
            </a:extLst>
          </p:cNvPr>
          <p:cNvGraphicFramePr>
            <a:graphicFrameLocks noGrp="1"/>
          </p:cNvGraphicFramePr>
          <p:nvPr>
            <p:ph idx="1"/>
            <p:extLst>
              <p:ext uri="{D42A27DB-BD31-4B8C-83A1-F6EECF244321}">
                <p14:modId xmlns:p14="http://schemas.microsoft.com/office/powerpoint/2010/main" val="1308800401"/>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5213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8"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9" name="Oval 8">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0"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2" name="Rectangle 11">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8D3C79A7-EC60-47D6-BBDE-DB0C0199F116}"/>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4000" kern="1200">
                <a:solidFill>
                  <a:schemeClr val="bg2"/>
                </a:solidFill>
                <a:latin typeface="+mj-lt"/>
                <a:ea typeface="+mj-ea"/>
                <a:cs typeface="+mj-cs"/>
              </a:rPr>
              <a:t>Reliability and deployablity</a:t>
            </a:r>
          </a:p>
        </p:txBody>
      </p:sp>
    </p:spTree>
    <p:extLst>
      <p:ext uri="{BB962C8B-B14F-4D97-AF65-F5344CB8AC3E}">
        <p14:creationId xmlns:p14="http://schemas.microsoft.com/office/powerpoint/2010/main" val="222092069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0"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ítulo 1">
            <a:extLst>
              <a:ext uri="{FF2B5EF4-FFF2-40B4-BE49-F238E27FC236}">
                <a16:creationId xmlns:a16="http://schemas.microsoft.com/office/drawing/2014/main" id="{2A38A751-D805-4D20-AC50-910C5FCABBAF}"/>
              </a:ext>
            </a:extLst>
          </p:cNvPr>
          <p:cNvSpPr>
            <a:spLocks noGrp="1"/>
          </p:cNvSpPr>
          <p:nvPr>
            <p:ph type="title"/>
          </p:nvPr>
        </p:nvSpPr>
        <p:spPr>
          <a:xfrm>
            <a:off x="535020" y="685800"/>
            <a:ext cx="2780271" cy="5105400"/>
          </a:xfrm>
        </p:spPr>
        <p:txBody>
          <a:bodyPr>
            <a:normAutofit/>
          </a:bodyPr>
          <a:lstStyle/>
          <a:p>
            <a:r>
              <a:rPr lang="pt-PT" sz="4000">
                <a:solidFill>
                  <a:srgbClr val="FFFFFF"/>
                </a:solidFill>
              </a:rPr>
              <a:t>Security Concerns</a:t>
            </a:r>
            <a:endParaRPr lang="en-GB" sz="4000">
              <a:solidFill>
                <a:srgbClr val="FFFFFF"/>
              </a:solidFill>
            </a:endParaRPr>
          </a:p>
        </p:txBody>
      </p:sp>
      <p:graphicFrame>
        <p:nvGraphicFramePr>
          <p:cNvPr id="21" name="Marcador de Posição de Conteúdo 2">
            <a:extLst>
              <a:ext uri="{FF2B5EF4-FFF2-40B4-BE49-F238E27FC236}">
                <a16:creationId xmlns:a16="http://schemas.microsoft.com/office/drawing/2014/main" id="{98A63C3F-EC35-4973-8169-B69869575132}"/>
              </a:ext>
            </a:extLst>
          </p:cNvPr>
          <p:cNvGraphicFramePr>
            <a:graphicFrameLocks noGrp="1"/>
          </p:cNvGraphicFramePr>
          <p:nvPr>
            <p:ph idx="1"/>
            <p:extLst>
              <p:ext uri="{D42A27DB-BD31-4B8C-83A1-F6EECF244321}">
                <p14:modId xmlns:p14="http://schemas.microsoft.com/office/powerpoint/2010/main" val="1698082102"/>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40959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B0DF90E-6BAD-4E82-8FDF-717C9A357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13DCC859-0434-4BB8-B6C5-09C88AE69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08E7ACFB-B791-4C23-8B17-013FEDC09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D50125B7-698E-44C3-A9C1-C61A9127BAF3}"/>
              </a:ext>
            </a:extLst>
          </p:cNvPr>
          <p:cNvSpPr>
            <a:spLocks noGrp="1"/>
          </p:cNvSpPr>
          <p:nvPr>
            <p:ph type="title"/>
          </p:nvPr>
        </p:nvSpPr>
        <p:spPr>
          <a:xfrm>
            <a:off x="833002" y="365125"/>
            <a:ext cx="10520702" cy="1325563"/>
          </a:xfrm>
        </p:spPr>
        <p:txBody>
          <a:bodyPr>
            <a:normAutofit/>
          </a:bodyPr>
          <a:lstStyle/>
          <a:p>
            <a:r>
              <a:rPr lang="en-US" dirty="0"/>
              <a:t>Known Weaknesses</a:t>
            </a:r>
          </a:p>
        </p:txBody>
      </p:sp>
      <p:graphicFrame>
        <p:nvGraphicFramePr>
          <p:cNvPr id="5" name="Marcador de Posição de Conteúdo 2">
            <a:extLst>
              <a:ext uri="{FF2B5EF4-FFF2-40B4-BE49-F238E27FC236}">
                <a16:creationId xmlns:a16="http://schemas.microsoft.com/office/drawing/2014/main" id="{E3F2E62E-31D4-4208-A10F-FF9625FEA24A}"/>
              </a:ext>
            </a:extLst>
          </p:cNvPr>
          <p:cNvGraphicFramePr>
            <a:graphicFrameLocks noGrp="1"/>
          </p:cNvGraphicFramePr>
          <p:nvPr>
            <p:ph idx="1"/>
            <p:extLst>
              <p:ext uri="{D42A27DB-BD31-4B8C-83A1-F6EECF244321}">
                <p14:modId xmlns:p14="http://schemas.microsoft.com/office/powerpoint/2010/main" val="874489794"/>
              </p:ext>
            </p:extLst>
          </p:nvPr>
        </p:nvGraphicFramePr>
        <p:xfrm>
          <a:off x="838200" y="2022475"/>
          <a:ext cx="10515504" cy="41376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364091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842</Words>
  <Application>Microsoft Office PowerPoint</Application>
  <PresentationFormat>Ecrã Panorâmico</PresentationFormat>
  <Paragraphs>46</Paragraphs>
  <Slides>8</Slides>
  <Notes>5</Notes>
  <HiddenSlides>0</HiddenSlides>
  <MMClips>0</MMClips>
  <ScaleCrop>false</ScaleCrop>
  <HeadingPairs>
    <vt:vector size="6" baseType="variant">
      <vt:variant>
        <vt:lpstr>Tipos de letra usados</vt:lpstr>
      </vt:variant>
      <vt:variant>
        <vt:i4>3</vt:i4>
      </vt:variant>
      <vt:variant>
        <vt:lpstr>Tema</vt:lpstr>
      </vt:variant>
      <vt:variant>
        <vt:i4>2</vt:i4>
      </vt:variant>
      <vt:variant>
        <vt:lpstr>Títulos dos diapositivos</vt:lpstr>
      </vt:variant>
      <vt:variant>
        <vt:i4>8</vt:i4>
      </vt:variant>
    </vt:vector>
  </HeadingPairs>
  <TitlesOfParts>
    <vt:vector size="13" baseType="lpstr">
      <vt:lpstr>Calibri</vt:lpstr>
      <vt:lpstr>Calibri Light</vt:lpstr>
      <vt:lpstr>Wingdings 2</vt:lpstr>
      <vt:lpstr>HDOfficeLightV0</vt:lpstr>
      <vt:lpstr>1_HDOfficeLightV0</vt:lpstr>
      <vt:lpstr>Ultralight Ticketing Application</vt:lpstr>
      <vt:lpstr>Overview</vt:lpstr>
      <vt:lpstr>Card Data Structure</vt:lpstr>
      <vt:lpstr>Implementation</vt:lpstr>
      <vt:lpstr>Key Management</vt:lpstr>
      <vt:lpstr>Reliability and deployablity</vt:lpstr>
      <vt:lpstr>Security Concerns</vt:lpstr>
      <vt:lpstr>Known Weaknesses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Ultralight Ticketing Application</dc:title>
  <dc:creator>Mariana Farias</dc:creator>
  <cp:lastModifiedBy>Mariana Farias</cp:lastModifiedBy>
  <cp:revision>6</cp:revision>
  <dcterms:created xsi:type="dcterms:W3CDTF">2018-12-10T10:19:15Z</dcterms:created>
  <dcterms:modified xsi:type="dcterms:W3CDTF">2018-12-10T12:10:24Z</dcterms:modified>
</cp:coreProperties>
</file>