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3E65-39F8-4CB8-BAA1-C1585598F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64ACDC-883D-4C8F-8ECD-E0E11CDB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CE5D24-CF4C-4743-B27A-564547D0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87839-95AD-4E4A-9DE8-1655F0E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B90EC0-179D-4374-A429-8BF939C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99AC5-D503-439B-9A3D-C95E86A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ABF93F-E257-4560-8613-93D98901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74FCC-E2E2-4503-8750-73E78B7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3782D-6A3E-4DE2-A2BC-DCF9493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0BC88-3200-4788-BDA3-EA39750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A87BA0-9420-47FF-8F1B-D8E4ADE12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627CE2-EEEC-462C-B668-6CD013A7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545F1-4ADB-4A34-AA9F-FC918335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B6815D-37EE-4493-B92F-7A8AF0FB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49B44-2A06-412D-B431-07C4D88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4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7AF40-013A-43DC-929E-14C8C630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5C3E9-1761-4519-BC58-8AD792B4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E61AF7-B733-4D77-B4C3-3765D8A4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FF61EF-1C3B-420D-85A7-BFEFF08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044F10-F14C-47DE-B9C9-EAEC0C3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64CB-6642-4E4A-AFD9-A92A9829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D6AC9-F14C-40C4-9A25-2EE7A68BD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EDBE0-3C80-4842-8E61-5574AC7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40B02E-96E6-491A-B01B-BA9B8F1E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AC72D-1900-4DB5-B9C5-0DE91E10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71AAF-3A4E-4A86-9BE4-0655E2C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0179-5586-4ABA-B5D9-A5DB117D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0B9EF-A18E-43BB-9E8D-F6CA76057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F9E85-3723-450F-A131-2E8CF89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0D6D-DFBF-412B-9C17-0E9B6DE8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E1DF5-7614-4F20-8535-DD2A9963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E7FE-3044-47F8-98EA-D0C9DFCD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A9E78-AB13-4506-A539-E29A4D50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931B7C-E917-4388-905C-76B4DB8DA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1CACDE-7B4E-4A44-B81D-F7138B3F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BB029-4878-4849-AA31-AE5F3907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AE528-370C-45BF-9AA1-6C4714E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45847D-DF6F-4B29-97E6-EDE250AB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12DA7A-2D45-4140-ADE0-BAA631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D285-636B-47E2-B7ED-F2F6CA00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9F744-71BD-4706-ACC2-B8056612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315BC0-9989-4C3B-8065-B11997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77E930-1958-4C84-9C2F-722BADF0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445162-9996-4058-8A2C-221EC4F0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9B2DC-C7B2-4670-B2C2-1B409C5F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5CE1-4877-42ED-A270-3121F0A4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359B8-D874-4E4E-92D9-8863188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3142F-6F2E-402D-BB76-4A879533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87B3EA-258F-4133-A402-58E43A96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9B9FF5-9B04-402F-9762-FD2C26D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99E7BE-4CD3-41B4-AE83-19C131C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7DFD5C-8840-4A14-88C1-4405C641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1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CC73-54D0-490C-9137-6CE02D25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4076FE-878C-4C21-8720-CFBF05740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650E07-EC31-40A0-9C00-8B8189D2D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450AB-5A12-4ECF-BDD9-7E089576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F6B9A-0C82-4775-84B2-75ADBC02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5AD49-1960-4253-90D6-3B5EA898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6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796789-F94E-45DF-808D-AFD12D5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2BAC5-99F0-44EB-8F2E-20D7B28F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53838-5E0A-40B1-9491-1C3D4B39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DE76-D8EB-4B4B-B9E1-5AAE77FFE804}" type="datetimeFigureOut">
              <a:rPr lang="zh-TW" altLang="en-US" smtClean="0"/>
              <a:t>2022/9/12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5C205-0F16-4B6F-B77A-0D839901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0BC08F-E47A-4787-9D8C-6BD701B0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2B53-E1E0-4583-B8EF-524D073CC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9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lp.csie.ntust.edu.tw:202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C0120-CE13-48B9-803C-77E908B91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Online Judge</a:t>
            </a:r>
            <a:r>
              <a:rPr lang="zh-TW" altLang="en-US" dirty="0"/>
              <a:t> </a:t>
            </a:r>
            <a:r>
              <a:rPr lang="en-US" altLang="zh-TW" dirty="0"/>
              <a:t>(OJ) </a:t>
            </a:r>
            <a:r>
              <a:rPr lang="zh-TW" altLang="en-US" dirty="0"/>
              <a:t>系統與</a:t>
            </a:r>
            <a:r>
              <a:rPr lang="en-US" altLang="zh-TW"/>
              <a:t>HW0 </a:t>
            </a:r>
            <a:r>
              <a:rPr lang="zh-TW" altLang="en-US"/>
              <a:t>介紹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2D0E76-F35C-4AD8-B472-9A73B28D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zh-TW" altLang="en-US" dirty="0"/>
              <a:t>助教：</a:t>
            </a:r>
            <a:br>
              <a:rPr lang="en-US" altLang="zh-TW" dirty="0"/>
            </a:br>
            <a:r>
              <a:rPr lang="zh-TW" altLang="en-US" dirty="0"/>
              <a:t>黃郁洺 </a:t>
            </a:r>
            <a:r>
              <a:rPr lang="en-US" altLang="zh-TW" dirty="0"/>
              <a:t>M11015203@mail.ntust.edu.tw</a:t>
            </a:r>
            <a:br>
              <a:rPr lang="en-US" altLang="zh-TW" dirty="0"/>
            </a:br>
            <a:r>
              <a:rPr lang="zh-TW" altLang="en-US" dirty="0"/>
              <a:t>湯冠維 </a:t>
            </a:r>
            <a:r>
              <a:rPr lang="en-US" altLang="zh-TW" dirty="0"/>
              <a:t>M11015045@mail.ntust.edu.tw</a:t>
            </a:r>
            <a:br>
              <a:rPr lang="en-US" altLang="zh-TW" dirty="0"/>
            </a:br>
            <a:r>
              <a:rPr lang="zh-TW" altLang="en-US" dirty="0"/>
              <a:t>郭勁宏</a:t>
            </a:r>
            <a:r>
              <a:rPr lang="en-US" altLang="zh-TW" dirty="0"/>
              <a:t> M11015068@mail.ntust.edu.tw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150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08507C2-881F-410F-A35E-5A1E9160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302"/>
            <a:ext cx="12192000" cy="552419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A1D60C-F111-4853-95DB-F495842F1494}"/>
              </a:ext>
            </a:extLst>
          </p:cNvPr>
          <p:cNvSpPr/>
          <p:nvPr/>
        </p:nvSpPr>
        <p:spPr>
          <a:xfrm>
            <a:off x="409575" y="2095500"/>
            <a:ext cx="8705850" cy="248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F0497C-3512-40FB-A801-14F600B11256}"/>
              </a:ext>
            </a:extLst>
          </p:cNvPr>
          <p:cNvSpPr/>
          <p:nvPr/>
        </p:nvSpPr>
        <p:spPr>
          <a:xfrm>
            <a:off x="409575" y="4667249"/>
            <a:ext cx="8705850" cy="781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F503F4-793A-45FD-BA99-538C5C4C6392}"/>
              </a:ext>
            </a:extLst>
          </p:cNvPr>
          <p:cNvSpPr/>
          <p:nvPr/>
        </p:nvSpPr>
        <p:spPr>
          <a:xfrm>
            <a:off x="409575" y="5505448"/>
            <a:ext cx="8705850" cy="781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B54A88-0891-4AA9-BE83-FA0DA47A359A}"/>
              </a:ext>
            </a:extLst>
          </p:cNvPr>
          <p:cNvSpPr txBox="1"/>
          <p:nvPr/>
        </p:nvSpPr>
        <p:spPr>
          <a:xfrm>
            <a:off x="8007429" y="22409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題目敘述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97DA12-9076-4758-9DD2-65075BA46F42}"/>
              </a:ext>
            </a:extLst>
          </p:cNvPr>
          <p:cNvSpPr txBox="1"/>
          <p:nvPr/>
        </p:nvSpPr>
        <p:spPr>
          <a:xfrm>
            <a:off x="8007429" y="4717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測資格式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B76860-6578-4052-934C-693661910EE7}"/>
              </a:ext>
            </a:extLst>
          </p:cNvPr>
          <p:cNvSpPr txBox="1"/>
          <p:nvPr/>
        </p:nvSpPr>
        <p:spPr>
          <a:xfrm>
            <a:off x="8007429" y="561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輸出格式</a:t>
            </a:r>
          </a:p>
        </p:txBody>
      </p:sp>
    </p:spTree>
    <p:extLst>
      <p:ext uri="{BB962C8B-B14F-4D97-AF65-F5344CB8AC3E}">
        <p14:creationId xmlns:p14="http://schemas.microsoft.com/office/powerpoint/2010/main" val="20047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3ECE81-8C84-478D-9039-5079FDE2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19"/>
            <a:ext cx="12192000" cy="55855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B615E7-64C4-4012-9400-4999F8A2F537}"/>
              </a:ext>
            </a:extLst>
          </p:cNvPr>
          <p:cNvSpPr/>
          <p:nvPr/>
        </p:nvSpPr>
        <p:spPr>
          <a:xfrm>
            <a:off x="409575" y="2095500"/>
            <a:ext cx="4267200" cy="1933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DAD7C8-47AC-47BF-B1D8-7B16D241DD5A}"/>
              </a:ext>
            </a:extLst>
          </p:cNvPr>
          <p:cNvSpPr/>
          <p:nvPr/>
        </p:nvSpPr>
        <p:spPr>
          <a:xfrm>
            <a:off x="4800600" y="2095499"/>
            <a:ext cx="4267200" cy="1933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70442F-65A8-4B35-9B35-E6B24D7A706C}"/>
              </a:ext>
            </a:extLst>
          </p:cNvPr>
          <p:cNvSpPr txBox="1"/>
          <p:nvPr/>
        </p:nvSpPr>
        <p:spPr>
          <a:xfrm>
            <a:off x="530304" y="3564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範例測資輸入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8DD1BE-FFEE-4861-9840-1A5B1E2102A5}"/>
              </a:ext>
            </a:extLst>
          </p:cNvPr>
          <p:cNvSpPr txBox="1"/>
          <p:nvPr/>
        </p:nvSpPr>
        <p:spPr>
          <a:xfrm>
            <a:off x="4947255" y="35538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範例測資對應的輸出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387D1C2-9805-468B-92C0-779B4BD5C384}"/>
                  </a:ext>
                </a:extLst>
              </p:cNvPr>
              <p:cNvSpPr txBox="1"/>
              <p:nvPr/>
            </p:nvSpPr>
            <p:spPr>
              <a:xfrm>
                <a:off x="1076841" y="295693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TW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387D1C2-9805-468B-92C0-779B4BD5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41" y="2956930"/>
                <a:ext cx="440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CA1FC02-96DC-40FF-B175-1AA04C38FED7}"/>
                  </a:ext>
                </a:extLst>
              </p:cNvPr>
              <p:cNvSpPr txBox="1"/>
              <p:nvPr/>
            </p:nvSpPr>
            <p:spPr>
              <a:xfrm>
                <a:off x="1076841" y="2516756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0CA1FC02-96DC-40FF-B175-1AA04C38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41" y="2516756"/>
                <a:ext cx="4115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A29350-CBB9-46FF-8D4E-21B54B9910C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38200" y="2701422"/>
            <a:ext cx="2386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DA637514-F0B8-47C9-BE79-EA859A4EAD89}"/>
              </a:ext>
            </a:extLst>
          </p:cNvPr>
          <p:cNvSpPr/>
          <p:nvPr/>
        </p:nvSpPr>
        <p:spPr>
          <a:xfrm>
            <a:off x="939800" y="2886088"/>
            <a:ext cx="114816" cy="494131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4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D5246F-259B-46B6-86B2-4F246A3B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351"/>
            <a:ext cx="12192000" cy="55901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9DAFEEF-4113-4189-9BE6-E494242CAAC0}"/>
              </a:ext>
            </a:extLst>
          </p:cNvPr>
          <p:cNvSpPr/>
          <p:nvPr/>
        </p:nvSpPr>
        <p:spPr>
          <a:xfrm>
            <a:off x="409575" y="2068069"/>
            <a:ext cx="2324481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2EB99E-5A4D-47F0-B979-8DE71DAD3606}"/>
              </a:ext>
            </a:extLst>
          </p:cNvPr>
          <p:cNvSpPr/>
          <p:nvPr/>
        </p:nvSpPr>
        <p:spPr>
          <a:xfrm>
            <a:off x="3242119" y="2068069"/>
            <a:ext cx="660273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101056-7DF3-4F3D-997F-0CACF00BE44E}"/>
              </a:ext>
            </a:extLst>
          </p:cNvPr>
          <p:cNvSpPr txBox="1"/>
          <p:nvPr/>
        </p:nvSpPr>
        <p:spPr>
          <a:xfrm>
            <a:off x="409575" y="1698737"/>
            <a:ext cx="226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1. </a:t>
            </a:r>
            <a:r>
              <a:rPr lang="zh-TW" altLang="en-US" dirty="0">
                <a:solidFill>
                  <a:srgbClr val="FF0000"/>
                </a:solidFill>
              </a:rPr>
              <a:t>選擇程式語言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0E14BD-C7C7-473E-B7C9-7AA8C9688E3E}"/>
              </a:ext>
            </a:extLst>
          </p:cNvPr>
          <p:cNvSpPr txBox="1"/>
          <p:nvPr/>
        </p:nvSpPr>
        <p:spPr>
          <a:xfrm>
            <a:off x="3026616" y="1698737"/>
            <a:ext cx="203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2. </a:t>
            </a:r>
            <a:r>
              <a:rPr lang="zh-TW" altLang="en-US" dirty="0">
                <a:solidFill>
                  <a:srgbClr val="FF0000"/>
                </a:solidFill>
              </a:rPr>
              <a:t>上傳程式碼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9E684B-C6F3-463F-8222-25E01CAAD218}"/>
              </a:ext>
            </a:extLst>
          </p:cNvPr>
          <p:cNvSpPr txBox="1"/>
          <p:nvPr/>
        </p:nvSpPr>
        <p:spPr>
          <a:xfrm>
            <a:off x="8189928" y="5216129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3. </a:t>
            </a:r>
            <a:r>
              <a:rPr lang="zh-TW" altLang="en-US" dirty="0">
                <a:solidFill>
                  <a:srgbClr val="FF0000"/>
                </a:solidFill>
              </a:rPr>
              <a:t>確認送出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3F3268-2BBB-4010-80B8-BF937328A8AB}"/>
              </a:ext>
            </a:extLst>
          </p:cNvPr>
          <p:cNvSpPr/>
          <p:nvPr/>
        </p:nvSpPr>
        <p:spPr>
          <a:xfrm>
            <a:off x="8341423" y="5560378"/>
            <a:ext cx="1424369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15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B6691-07F5-4F64-93D9-7A39C755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837"/>
            <a:ext cx="12192000" cy="38683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DC0996-B39B-450E-B597-961C1BE78119}"/>
              </a:ext>
            </a:extLst>
          </p:cNvPr>
          <p:cNvSpPr/>
          <p:nvPr/>
        </p:nvSpPr>
        <p:spPr>
          <a:xfrm>
            <a:off x="177927" y="2973324"/>
            <a:ext cx="4778121" cy="455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52815D-4BF4-4D60-9D37-B28636ABB25E}"/>
              </a:ext>
            </a:extLst>
          </p:cNvPr>
          <p:cNvSpPr txBox="1"/>
          <p:nvPr/>
        </p:nvSpPr>
        <p:spPr>
          <a:xfrm>
            <a:off x="4956048" y="3016496"/>
            <a:ext cx="416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結果為 </a:t>
            </a:r>
            <a:r>
              <a:rPr lang="en-US" altLang="zh-TW" dirty="0">
                <a:solidFill>
                  <a:srgbClr val="FF0000"/>
                </a:solidFill>
              </a:rPr>
              <a:t>Accepted </a:t>
            </a:r>
            <a:r>
              <a:rPr lang="zh-TW" altLang="en-US" dirty="0">
                <a:solidFill>
                  <a:srgbClr val="FF0000"/>
                </a:solidFill>
              </a:rPr>
              <a:t>才能拿到本次作業分數</a:t>
            </a:r>
          </a:p>
        </p:txBody>
      </p:sp>
    </p:spTree>
    <p:extLst>
      <p:ext uri="{BB962C8B-B14F-4D97-AF65-F5344CB8AC3E}">
        <p14:creationId xmlns:p14="http://schemas.microsoft.com/office/powerpoint/2010/main" val="341272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BADC6-7C8D-46EA-BCC3-C9EC11B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作業規定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9D51A-2D5C-4772-B693-F1C7852D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分數：</a:t>
            </a:r>
            <a:r>
              <a:rPr lang="en-US" altLang="zh-TW" sz="2400" dirty="0"/>
              <a:t>3%</a:t>
            </a:r>
          </a:p>
          <a:p>
            <a:r>
              <a:rPr lang="en-US" altLang="zh-TW" sz="2400" dirty="0"/>
              <a:t>OJ</a:t>
            </a:r>
            <a:r>
              <a:rPr lang="zh-TW" altLang="en-US" sz="2400" dirty="0"/>
              <a:t> 截止日期： </a:t>
            </a:r>
            <a:r>
              <a:rPr lang="en-US" altLang="zh-TW" sz="2400" dirty="0"/>
              <a:t>2022/9/19 10:19 (</a:t>
            </a:r>
            <a:r>
              <a:rPr lang="zh-TW" altLang="en-US" sz="2400" dirty="0"/>
              <a:t>截止前無限制上傳次數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en-US" altLang="zh-TW" sz="2400" dirty="0"/>
              <a:t>Time Limit: 1000ms</a:t>
            </a:r>
          </a:p>
          <a:p>
            <a:r>
              <a:rPr lang="en-US" altLang="zh-TW" sz="2400" dirty="0"/>
              <a:t>Memory Limit: 256MB</a:t>
            </a:r>
          </a:p>
          <a:p>
            <a:r>
              <a:rPr lang="zh-TW" altLang="en-US" sz="2400" dirty="0"/>
              <a:t>請將上傳到</a:t>
            </a:r>
            <a:r>
              <a:rPr lang="en-US" altLang="zh-TW" sz="2400" dirty="0"/>
              <a:t>OJ</a:t>
            </a:r>
            <a:r>
              <a:rPr lang="zh-TW" altLang="en-US" sz="2400" dirty="0"/>
              <a:t>的程式碼壓縮成 </a:t>
            </a:r>
            <a:r>
              <a:rPr lang="en-US" altLang="zh-TW" sz="2400" dirty="0"/>
              <a:t>zip </a:t>
            </a:r>
            <a:r>
              <a:rPr lang="zh-TW" altLang="en-US" sz="2400" dirty="0"/>
              <a:t>檔，並命名為「學號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  <a:r>
              <a:rPr lang="en-US" altLang="zh-TW" sz="2400" dirty="0"/>
              <a:t>.zip</a:t>
            </a:r>
            <a:r>
              <a:rPr lang="zh-TW" altLang="en-US" sz="2400" dirty="0"/>
              <a:t>」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/>
              <a:t>b1234567890_</a:t>
            </a:r>
            <a:r>
              <a:rPr lang="zh-TW" altLang="en-US" sz="2400" dirty="0"/>
              <a:t>王小明</a:t>
            </a:r>
            <a:r>
              <a:rPr lang="en-US" altLang="zh-TW" sz="2400" dirty="0"/>
              <a:t>.zip)</a:t>
            </a:r>
            <a:r>
              <a:rPr lang="zh-TW" altLang="en-US" sz="2400" dirty="0"/>
              <a:t>上傳至 </a:t>
            </a:r>
            <a:r>
              <a:rPr lang="en-US" altLang="zh-TW" sz="2400" dirty="0"/>
              <a:t>Moodle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程式語言開放使用 </a:t>
            </a:r>
            <a:r>
              <a:rPr lang="en-US" altLang="zh-TW" sz="2400" dirty="0"/>
              <a:t>C (</a:t>
            </a:r>
            <a:r>
              <a:rPr lang="en-US" altLang="zh-TW" sz="2400" dirty="0" err="1"/>
              <a:t>gcc</a:t>
            </a:r>
            <a:r>
              <a:rPr lang="en-US" altLang="zh-TW" sz="2400" dirty="0"/>
              <a:t> 9.4)</a:t>
            </a:r>
            <a:r>
              <a:rPr lang="zh-TW" altLang="en-US" sz="2400" dirty="0"/>
              <a:t>、</a:t>
            </a:r>
            <a:r>
              <a:rPr lang="en-US" altLang="zh-TW" sz="2400" dirty="0"/>
              <a:t>C++ (g++ 9.4)</a:t>
            </a:r>
            <a:r>
              <a:rPr lang="zh-TW" altLang="en-US" sz="2400" dirty="0"/>
              <a:t>、</a:t>
            </a:r>
            <a:r>
              <a:rPr lang="en-US" altLang="zh-TW" sz="2400" dirty="0"/>
              <a:t>python</a:t>
            </a:r>
            <a:r>
              <a:rPr lang="zh-TW" altLang="en-US" sz="2400" dirty="0"/>
              <a:t> </a:t>
            </a:r>
            <a:r>
              <a:rPr lang="en-US" altLang="zh-TW" sz="2400" dirty="0"/>
              <a:t>(3.8)</a:t>
            </a:r>
            <a:r>
              <a:rPr lang="zh-TW" altLang="en-US" sz="2400" dirty="0"/>
              <a:t>，除了標準輸入輸出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)</a:t>
            </a:r>
            <a:r>
              <a:rPr lang="zh-TW" altLang="en-US" sz="2400" dirty="0"/>
              <a:t>和字串 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</a:t>
            </a:r>
            <a:r>
              <a:rPr lang="en-US" altLang="zh-TW" sz="2400" dirty="0" err="1"/>
              <a:t>string.h</a:t>
            </a:r>
            <a:r>
              <a:rPr lang="en-US" altLang="zh-TW" sz="2400" dirty="0"/>
              <a:t>)</a:t>
            </a:r>
            <a:r>
              <a:rPr lang="zh-TW" altLang="en-US" sz="2400" dirty="0"/>
              <a:t>相關的 </a:t>
            </a:r>
            <a:r>
              <a:rPr lang="en-US" altLang="zh-TW" sz="2400" dirty="0"/>
              <a:t>library</a:t>
            </a:r>
            <a:r>
              <a:rPr lang="zh-TW" altLang="en-US" sz="2400" dirty="0"/>
              <a:t>，請勿使用其他 </a:t>
            </a:r>
            <a:r>
              <a:rPr lang="en-US" altLang="zh-TW" sz="2400" dirty="0"/>
              <a:t>library</a:t>
            </a:r>
            <a:r>
              <a:rPr lang="zh-TW" altLang="en-US" sz="2400" dirty="0"/>
              <a:t>，請自行實作基礎資料結構。</a:t>
            </a:r>
            <a:endParaRPr lang="en-US" altLang="zh-TW" sz="2400" dirty="0"/>
          </a:p>
          <a:p>
            <a:r>
              <a:rPr lang="zh-TW" altLang="en-US" sz="2400" dirty="0"/>
              <a:t>請注意 </a:t>
            </a:r>
            <a:r>
              <a:rPr lang="en-US" altLang="zh-TW" sz="2400" dirty="0"/>
              <a:t>OJ </a:t>
            </a:r>
            <a:r>
              <a:rPr lang="zh-TW" altLang="en-US" sz="2400" dirty="0"/>
              <a:t>的 </a:t>
            </a:r>
            <a:r>
              <a:rPr lang="en-US" altLang="zh-TW" sz="2400" dirty="0"/>
              <a:t>compiler version</a:t>
            </a:r>
            <a:r>
              <a:rPr lang="zh-TW" altLang="en-US" sz="2400" dirty="0"/>
              <a:t>，以及 </a:t>
            </a:r>
            <a:r>
              <a:rPr lang="en-US" altLang="zh-TW" sz="2400" dirty="0"/>
              <a:t>python</a:t>
            </a:r>
            <a:r>
              <a:rPr lang="zh-TW" altLang="en-US" sz="2400" dirty="0"/>
              <a:t> 版本，否則能會產生 </a:t>
            </a:r>
            <a:r>
              <a:rPr lang="en-US" altLang="zh-TW" sz="2400" dirty="0"/>
              <a:t>compile error, runtime error </a:t>
            </a:r>
            <a:r>
              <a:rPr lang="zh-TW" altLang="en-US" sz="2400" dirty="0"/>
              <a:t>等問題。</a:t>
            </a:r>
            <a:endParaRPr lang="en-US" altLang="zh-TW" sz="2400" dirty="0"/>
          </a:p>
          <a:p>
            <a:r>
              <a:rPr lang="zh-TW" altLang="en-US" sz="2400" dirty="0"/>
              <a:t>請勿抄襲他人程式碼</a:t>
            </a:r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2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53C77-272D-43FD-AA22-66179E81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8C6AF-4203-4A26-811F-7A6B58B1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註冊規定</a:t>
            </a:r>
            <a:endParaRPr lang="en-US" altLang="zh-TW" dirty="0"/>
          </a:p>
          <a:p>
            <a:r>
              <a:rPr lang="zh-TW" altLang="en-US" dirty="0"/>
              <a:t>查看題目</a:t>
            </a:r>
            <a:endParaRPr lang="en-US" altLang="zh-TW" dirty="0"/>
          </a:p>
          <a:p>
            <a:r>
              <a:rPr lang="en-US" altLang="zh-TW" dirty="0"/>
              <a:t>HW0 (Fibonacci Number)</a:t>
            </a:r>
          </a:p>
        </p:txBody>
      </p:sp>
    </p:spTree>
    <p:extLst>
      <p:ext uri="{BB962C8B-B14F-4D97-AF65-F5344CB8AC3E}">
        <p14:creationId xmlns:p14="http://schemas.microsoft.com/office/powerpoint/2010/main" val="17126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註冊規定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4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en-US" altLang="zh-TW" dirty="0"/>
              <a:t>OJ</a:t>
            </a:r>
            <a:r>
              <a:rPr lang="zh-TW" altLang="en-US" dirty="0"/>
              <a:t>連結：</a:t>
            </a:r>
            <a:r>
              <a:rPr lang="en-US" altLang="zh-TW" dirty="0" err="1">
                <a:hlinkClick r:id="rId2"/>
              </a:rPr>
              <a:t>oj</a:t>
            </a:r>
            <a:r>
              <a:rPr lang="en-US" altLang="zh-TW" dirty="0">
                <a:hlinkClick r:id="rId2"/>
              </a:rPr>
              <a:t> | Home (ntust.edu.tw)</a:t>
            </a:r>
            <a:endParaRPr lang="en-US" altLang="zh-TW" dirty="0"/>
          </a:p>
          <a:p>
            <a:r>
              <a:rPr lang="zh-TW" altLang="en-US" dirty="0"/>
              <a:t>帳號 </a:t>
            </a:r>
            <a:r>
              <a:rPr lang="en-US" altLang="zh-TW" dirty="0"/>
              <a:t>(Username)</a:t>
            </a:r>
            <a:r>
              <a:rPr lang="zh-TW" altLang="en-US" dirty="0"/>
              <a:t>：請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以學號註冊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例如：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b1234567890)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F1ADE1-E362-42BF-B2FD-7CFC30C5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81" y="1724291"/>
            <a:ext cx="10668437" cy="486700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AC7D74-FB19-4334-ACA5-6C20D7314EF5}"/>
              </a:ext>
            </a:extLst>
          </p:cNvPr>
          <p:cNvSpPr/>
          <p:nvPr/>
        </p:nvSpPr>
        <p:spPr>
          <a:xfrm>
            <a:off x="10677525" y="1724291"/>
            <a:ext cx="752693" cy="418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查看題目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4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7C3E83-3097-42ED-ADA0-AE867900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722"/>
            <a:ext cx="12192000" cy="23522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BC83BDD-F5C3-461A-A227-CEF1CD4F15DE}"/>
              </a:ext>
            </a:extLst>
          </p:cNvPr>
          <p:cNvSpPr/>
          <p:nvPr/>
        </p:nvSpPr>
        <p:spPr>
          <a:xfrm>
            <a:off x="4667250" y="1076721"/>
            <a:ext cx="1314450" cy="6663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C23119-4A25-4511-BFAE-2D7895655BC8}"/>
              </a:ext>
            </a:extLst>
          </p:cNvPr>
          <p:cNvSpPr/>
          <p:nvPr/>
        </p:nvSpPr>
        <p:spPr>
          <a:xfrm>
            <a:off x="942975" y="2581541"/>
            <a:ext cx="1752600" cy="418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10E04BF-A471-4370-AE19-BEAE9229E4C5}"/>
              </a:ext>
            </a:extLst>
          </p:cNvPr>
          <p:cNvSpPr txBox="1"/>
          <p:nvPr/>
        </p:nvSpPr>
        <p:spPr>
          <a:xfrm>
            <a:off x="4938439" y="70738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6ACA08-D4A0-4DFD-9287-84E556A983EC}"/>
              </a:ext>
            </a:extLst>
          </p:cNvPr>
          <p:cNvSpPr txBox="1"/>
          <p:nvPr/>
        </p:nvSpPr>
        <p:spPr>
          <a:xfrm>
            <a:off x="1433239" y="221220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8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E984CA-1533-4554-ACDF-B6BFE1DB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134"/>
            <a:ext cx="12192000" cy="37857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C79F6-D069-4549-A7AD-4A895DCC483A}"/>
              </a:ext>
            </a:extLst>
          </p:cNvPr>
          <p:cNvSpPr/>
          <p:nvPr/>
        </p:nvSpPr>
        <p:spPr>
          <a:xfrm>
            <a:off x="10115550" y="3238500"/>
            <a:ext cx="1314450" cy="495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710603-5644-4300-BEAB-E300484F1CFF}"/>
              </a:ext>
            </a:extLst>
          </p:cNvPr>
          <p:cNvSpPr txBox="1"/>
          <p:nvPr/>
        </p:nvSpPr>
        <p:spPr>
          <a:xfrm>
            <a:off x="9343479" y="330138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6F3AB-8FD5-4F27-AE81-DBCC97F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EB0675-5F9C-4252-AC7C-BF37EBBB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338"/>
            <a:ext cx="12192000" cy="38813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0FC4C5-AB5A-49E5-B5AD-E0FF0939FA66}"/>
              </a:ext>
            </a:extLst>
          </p:cNvPr>
          <p:cNvSpPr/>
          <p:nvPr/>
        </p:nvSpPr>
        <p:spPr>
          <a:xfrm>
            <a:off x="180974" y="3326606"/>
            <a:ext cx="9705975" cy="495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506103-ED84-4000-A8A8-9755448A6694}"/>
              </a:ext>
            </a:extLst>
          </p:cNvPr>
          <p:cNvSpPr txBox="1"/>
          <p:nvPr/>
        </p:nvSpPr>
        <p:spPr>
          <a:xfrm>
            <a:off x="4647925" y="39554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 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4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0CB8-09F5-4360-BA60-971FC393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HW0 (Fibonacci Number)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3D2556-766C-4C99-8CA7-0BFE96974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056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302</Words>
  <Application>Microsoft Office PowerPoint</Application>
  <PresentationFormat>寬螢幕</PresentationFormat>
  <Paragraphs>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佈景主題</vt:lpstr>
      <vt:lpstr>Online Judge (OJ) 系統與HW0 介紹</vt:lpstr>
      <vt:lpstr>Outline</vt:lpstr>
      <vt:lpstr>註冊規定</vt:lpstr>
      <vt:lpstr>PowerPoint 簡報</vt:lpstr>
      <vt:lpstr>查看題目</vt:lpstr>
      <vt:lpstr>PowerPoint 簡報</vt:lpstr>
      <vt:lpstr>PowerPoint 簡報</vt:lpstr>
      <vt:lpstr>PowerPoint 簡報</vt:lpstr>
      <vt:lpstr>HW0 (Fibonacci Number)</vt:lpstr>
      <vt:lpstr>PowerPoint 簡報</vt:lpstr>
      <vt:lpstr>PowerPoint 簡報</vt:lpstr>
      <vt:lpstr>PowerPoint 簡報</vt:lpstr>
      <vt:lpstr>PowerPoint 簡報</vt:lpstr>
      <vt:lpstr>作業規定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Judge (OJ) 系統介紹</dc:title>
  <dc:creator>勁宏 郭</dc:creator>
  <cp:lastModifiedBy>勁宏 郭</cp:lastModifiedBy>
  <cp:revision>17</cp:revision>
  <dcterms:created xsi:type="dcterms:W3CDTF">2022-09-08T18:08:21Z</dcterms:created>
  <dcterms:modified xsi:type="dcterms:W3CDTF">2022-09-12T14:20:09Z</dcterms:modified>
</cp:coreProperties>
</file>