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0"/>
  </p:notesMasterIdLst>
  <p:sldIdLst>
    <p:sldId id="256" r:id="rId2"/>
    <p:sldId id="710" r:id="rId3"/>
    <p:sldId id="338" r:id="rId4"/>
    <p:sldId id="824" r:id="rId5"/>
    <p:sldId id="823" r:id="rId6"/>
    <p:sldId id="360" r:id="rId7"/>
    <p:sldId id="363" r:id="rId8"/>
    <p:sldId id="364" r:id="rId9"/>
    <p:sldId id="365" r:id="rId10"/>
    <p:sldId id="679" r:id="rId11"/>
    <p:sldId id="366" r:id="rId12"/>
    <p:sldId id="722" r:id="rId13"/>
    <p:sldId id="723" r:id="rId14"/>
    <p:sldId id="367" r:id="rId15"/>
    <p:sldId id="368" r:id="rId16"/>
    <p:sldId id="373" r:id="rId17"/>
    <p:sldId id="375" r:id="rId18"/>
    <p:sldId id="376" r:id="rId19"/>
    <p:sldId id="378" r:id="rId20"/>
    <p:sldId id="379" r:id="rId21"/>
    <p:sldId id="807" r:id="rId22"/>
    <p:sldId id="381" r:id="rId23"/>
    <p:sldId id="384" r:id="rId24"/>
    <p:sldId id="385" r:id="rId25"/>
    <p:sldId id="386" r:id="rId26"/>
    <p:sldId id="388" r:id="rId27"/>
    <p:sldId id="389" r:id="rId28"/>
    <p:sldId id="390" r:id="rId29"/>
    <p:sldId id="354" r:id="rId30"/>
    <p:sldId id="391" r:id="rId31"/>
    <p:sldId id="394" r:id="rId32"/>
    <p:sldId id="355" r:id="rId33"/>
    <p:sldId id="883" r:id="rId34"/>
    <p:sldId id="512" r:id="rId35"/>
    <p:sldId id="514" r:id="rId36"/>
    <p:sldId id="516" r:id="rId37"/>
    <p:sldId id="864" r:id="rId38"/>
    <p:sldId id="863" r:id="rId39"/>
    <p:sldId id="517" r:id="rId40"/>
    <p:sldId id="520" r:id="rId41"/>
    <p:sldId id="693" r:id="rId42"/>
    <p:sldId id="694" r:id="rId43"/>
    <p:sldId id="526" r:id="rId44"/>
    <p:sldId id="527" r:id="rId45"/>
    <p:sldId id="528" r:id="rId46"/>
    <p:sldId id="530" r:id="rId47"/>
    <p:sldId id="532" r:id="rId48"/>
    <p:sldId id="357" r:id="rId49"/>
    <p:sldId id="885" r:id="rId50"/>
    <p:sldId id="536" r:id="rId51"/>
    <p:sldId id="537" r:id="rId52"/>
    <p:sldId id="699" r:id="rId53"/>
    <p:sldId id="700" r:id="rId54"/>
    <p:sldId id="697" r:id="rId55"/>
    <p:sldId id="886" r:id="rId56"/>
    <p:sldId id="544" r:id="rId57"/>
    <p:sldId id="887" r:id="rId58"/>
    <p:sldId id="547" r:id="rId59"/>
    <p:sldId id="548" r:id="rId60"/>
    <p:sldId id="551" r:id="rId61"/>
    <p:sldId id="554" r:id="rId62"/>
    <p:sldId id="569" r:id="rId63"/>
    <p:sldId id="860" r:id="rId64"/>
    <p:sldId id="826" r:id="rId65"/>
    <p:sldId id="827" r:id="rId66"/>
    <p:sldId id="829" r:id="rId67"/>
    <p:sldId id="888" r:id="rId68"/>
    <p:sldId id="358" r:id="rId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智杰" initials="刘" lastIdx="2" clrIdx="0"/>
  <p:cmAuthor id="2" name="Junmin JIANG" initials="JJ" lastIdx="1" clrIdx="1">
    <p:extLst>
      <p:ext uri="{19B8F6BF-5375-455C-9EA6-DF929625EA0E}">
        <p15:presenceInfo xmlns:p15="http://schemas.microsoft.com/office/powerpoint/2012/main" userId="S::jjiangah@connect.ust.hk::1537f55d-b781-4991-adb8-010fea1ed5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44" autoAdjust="0"/>
    <p:restoredTop sz="94660"/>
  </p:normalViewPr>
  <p:slideViewPr>
    <p:cSldViewPr snapToGrid="0">
      <p:cViewPr varScale="1">
        <p:scale>
          <a:sx n="137" d="100"/>
          <a:sy n="137" d="100"/>
        </p:scale>
        <p:origin x="96" y="3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28296-B209-4162-AF4A-E323FDC1A48F}" type="datetimeFigureOut">
              <a:rPr lang="zh-CN" altLang="en-US" smtClean="0"/>
              <a:t>2023/11/15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006A0-4049-417E-9E0D-DFA905CF9D1E}" type="slidenum">
              <a:rPr lang="zh-CN" altLang="en-US" smtClean="0"/>
              <a:t>‹#›</a:t>
            </a:fld>
            <a:endParaRPr lang="zh-CN" altLang="en-US"/>
          </a:p>
        </p:txBody>
      </p:sp>
    </p:spTree>
    <p:extLst>
      <p:ext uri="{BB962C8B-B14F-4D97-AF65-F5344CB8AC3E}">
        <p14:creationId xmlns:p14="http://schemas.microsoft.com/office/powerpoint/2010/main" val="3371934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6635CCEF-B137-4732-8B75-3FAA71DACB7F}"/>
              </a:ext>
            </a:extLst>
          </p:cNvPr>
          <p:cNvSpPr>
            <a:spLocks noGrp="1" noRot="1" noChangeAspect="1" noChangeArrowheads="1" noTextEdit="1"/>
          </p:cNvSpPr>
          <p:nvPr>
            <p:ph type="sldImg"/>
          </p:nvPr>
        </p:nvSpPr>
        <p:spPr>
          <a:ln/>
        </p:spPr>
      </p:sp>
      <p:sp>
        <p:nvSpPr>
          <p:cNvPr id="35843" name="备注占位符 2">
            <a:extLst>
              <a:ext uri="{FF2B5EF4-FFF2-40B4-BE49-F238E27FC236}">
                <a16:creationId xmlns:a16="http://schemas.microsoft.com/office/drawing/2014/main" id="{6282009B-8EA8-46BF-89AA-B778FDDEFF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5844" name="灯片编号占位符 3">
            <a:extLst>
              <a:ext uri="{FF2B5EF4-FFF2-40B4-BE49-F238E27FC236}">
                <a16:creationId xmlns:a16="http://schemas.microsoft.com/office/drawing/2014/main" id="{AD4AA169-2BC6-481F-816F-931FE315FE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D8B65CEB-672A-40F3-8FD2-9B4AAC932D99}" type="slidenum">
              <a:rPr lang="en-US" altLang="zh-CN"/>
              <a:pPr algn="r"/>
              <a:t>15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893A0FC-344A-4C12-857C-6C27CF4D5C67}" type="datetime1">
              <a:rPr lang="zh-CN" altLang="en-US" smtClean="0"/>
              <a:t>2023/11/15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E77DEE-32E4-4009-988B-F2758F7B8AC2}"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17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D49D0D6-3A9D-42BE-878D-FC0788EE4957}" type="datetime1">
              <a:rPr lang="zh-CN" altLang="en-US" smtClean="0"/>
              <a:t>2023/11/15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E77DEE-32E4-4009-988B-F2758F7B8AC2}" type="slidenum">
              <a:rPr lang="zh-CN" altLang="en-US" smtClean="0"/>
              <a:t>‹#›</a:t>
            </a:fld>
            <a:endParaRPr lang="zh-CN" altLang="en-US"/>
          </a:p>
        </p:txBody>
      </p:sp>
    </p:spTree>
    <p:extLst>
      <p:ext uri="{BB962C8B-B14F-4D97-AF65-F5344CB8AC3E}">
        <p14:creationId xmlns:p14="http://schemas.microsoft.com/office/powerpoint/2010/main" val="40426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DFB6206-8DBB-427A-973A-40D9982B27FA}" type="datetime1">
              <a:rPr lang="zh-CN" altLang="en-US" smtClean="0"/>
              <a:t>2023/11/15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E77DEE-32E4-4009-988B-F2758F7B8AC2}" type="slidenum">
              <a:rPr lang="zh-CN" altLang="en-US" smtClean="0"/>
              <a:t>‹#›</a:t>
            </a:fld>
            <a:endParaRPr lang="zh-CN" altLang="en-US"/>
          </a:p>
        </p:txBody>
      </p:sp>
    </p:spTree>
    <p:extLst>
      <p:ext uri="{BB962C8B-B14F-4D97-AF65-F5344CB8AC3E}">
        <p14:creationId xmlns:p14="http://schemas.microsoft.com/office/powerpoint/2010/main" val="2512834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FA96756-D0E4-4CBD-89B7-6A6AA37382AC}" type="datetime1">
              <a:rPr lang="zh-CN" altLang="en-US" smtClean="0"/>
              <a:t>2023/11/15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E77DEE-32E4-4009-988B-F2758F7B8AC2}" type="slidenum">
              <a:rPr lang="zh-CN" altLang="en-US" smtClean="0"/>
              <a:t>‹#›</a:t>
            </a:fld>
            <a:endParaRPr lang="zh-CN" altLang="en-US"/>
          </a:p>
        </p:txBody>
      </p:sp>
    </p:spTree>
    <p:extLst>
      <p:ext uri="{BB962C8B-B14F-4D97-AF65-F5344CB8AC3E}">
        <p14:creationId xmlns:p14="http://schemas.microsoft.com/office/powerpoint/2010/main" val="1665689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CA94BD8-C20F-45DE-A952-55E0C10211D5}" type="datetime1">
              <a:rPr lang="zh-CN" altLang="en-US" smtClean="0"/>
              <a:t>2023/11/15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E77DEE-32E4-4009-988B-F2758F7B8AC2}"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21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840145"/>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822960" y="1347765"/>
            <a:ext cx="3703320" cy="4521329"/>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63440" y="1347766"/>
            <a:ext cx="3703320" cy="4521330"/>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Date Placeholder 4"/>
          <p:cNvSpPr>
            <a:spLocks noGrp="1"/>
          </p:cNvSpPr>
          <p:nvPr>
            <p:ph type="dt" sz="half" idx="10"/>
          </p:nvPr>
        </p:nvSpPr>
        <p:spPr/>
        <p:txBody>
          <a:bodyPr/>
          <a:lstStyle/>
          <a:p>
            <a:fld id="{902D9A2D-8619-46E9-B201-6E00D1E785FD}" type="datetime1">
              <a:rPr lang="zh-CN" altLang="en-US" smtClean="0"/>
              <a:t>2023/11/15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E77DEE-32E4-4009-988B-F2758F7B8AC2}" type="slidenum">
              <a:rPr lang="zh-CN" altLang="en-US" smtClean="0"/>
              <a:t>‹#›</a:t>
            </a:fld>
            <a:endParaRPr lang="zh-CN" altLang="en-US"/>
          </a:p>
        </p:txBody>
      </p:sp>
    </p:spTree>
    <p:extLst>
      <p:ext uri="{BB962C8B-B14F-4D97-AF65-F5344CB8AC3E}">
        <p14:creationId xmlns:p14="http://schemas.microsoft.com/office/powerpoint/2010/main" val="3699233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8E14678-0F7B-4461-B47A-81865DB4C5F9}" type="datetime1">
              <a:rPr lang="zh-CN" altLang="en-US" smtClean="0"/>
              <a:t>2023/11/15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2E77DEE-32E4-4009-988B-F2758F7B8AC2}" type="slidenum">
              <a:rPr lang="zh-CN" altLang="en-US" smtClean="0"/>
              <a:t>‹#›</a:t>
            </a:fld>
            <a:endParaRPr lang="zh-CN" altLang="en-US"/>
          </a:p>
        </p:txBody>
      </p:sp>
    </p:spTree>
    <p:extLst>
      <p:ext uri="{BB962C8B-B14F-4D97-AF65-F5344CB8AC3E}">
        <p14:creationId xmlns:p14="http://schemas.microsoft.com/office/powerpoint/2010/main" val="3025325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7665745-4BBD-4180-AEF0-8A737271398F}" type="datetime1">
              <a:rPr lang="zh-CN" altLang="en-US" smtClean="0"/>
              <a:t>2023/11/15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2E77DEE-32E4-4009-988B-F2758F7B8AC2}" type="slidenum">
              <a:rPr lang="zh-CN" altLang="en-US" smtClean="0"/>
              <a:t>‹#›</a:t>
            </a:fld>
            <a:endParaRPr lang="zh-CN" altLang="en-US"/>
          </a:p>
        </p:txBody>
      </p:sp>
    </p:spTree>
    <p:extLst>
      <p:ext uri="{BB962C8B-B14F-4D97-AF65-F5344CB8AC3E}">
        <p14:creationId xmlns:p14="http://schemas.microsoft.com/office/powerpoint/2010/main" val="841623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80D3160-ECCC-4956-873E-4C10FD69456C}" type="datetime1">
              <a:rPr lang="zh-CN" altLang="en-US" smtClean="0"/>
              <a:t>2023/11/15</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22E77DEE-32E4-4009-988B-F2758F7B8AC2}" type="slidenum">
              <a:rPr lang="zh-CN" altLang="en-US" smtClean="0"/>
              <a:t>‹#›</a:t>
            </a:fld>
            <a:endParaRPr lang="zh-CN" altLang="en-US"/>
          </a:p>
        </p:txBody>
      </p:sp>
    </p:spTree>
    <p:extLst>
      <p:ext uri="{BB962C8B-B14F-4D97-AF65-F5344CB8AC3E}">
        <p14:creationId xmlns:p14="http://schemas.microsoft.com/office/powerpoint/2010/main" val="420293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934C462-56A3-454B-B6E9-DEFC42ED9B28}" type="datetime1">
              <a:rPr lang="zh-CN" altLang="en-US" smtClean="0"/>
              <a:t>2023/11/15</a:t>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E77DEE-32E4-4009-988B-F2758F7B8AC2}" type="slidenum">
              <a:rPr lang="zh-CN" altLang="en-US" smtClean="0"/>
              <a:t>‹#›</a:t>
            </a:fld>
            <a:endParaRPr lang="zh-CN" altLang="en-US"/>
          </a:p>
        </p:txBody>
      </p:sp>
    </p:spTree>
    <p:extLst>
      <p:ext uri="{BB962C8B-B14F-4D97-AF65-F5344CB8AC3E}">
        <p14:creationId xmlns:p14="http://schemas.microsoft.com/office/powerpoint/2010/main" val="3943547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5F86E84-0BB9-4B07-9FD0-366620EAA6E9}" type="datetime1">
              <a:rPr lang="zh-CN" altLang="en-US" smtClean="0"/>
              <a:t>2023/11/15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E77DEE-32E4-4009-988B-F2758F7B8AC2}" type="slidenum">
              <a:rPr lang="zh-CN" altLang="en-US" smtClean="0"/>
              <a:t>‹#›</a:t>
            </a:fld>
            <a:endParaRPr lang="zh-CN" altLang="en-US"/>
          </a:p>
        </p:txBody>
      </p:sp>
    </p:spTree>
    <p:extLst>
      <p:ext uri="{BB962C8B-B14F-4D97-AF65-F5344CB8AC3E}">
        <p14:creationId xmlns:p14="http://schemas.microsoft.com/office/powerpoint/2010/main" val="2341269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831478"/>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22959" y="1230759"/>
            <a:ext cx="7543801" cy="4638335"/>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B3A5F46-F82B-4EB4-AB00-15C2265F6BD6}" type="datetime1">
              <a:rPr lang="zh-CN" altLang="en-US" smtClean="0"/>
              <a:t>2023/11/15</a:t>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2E77DEE-32E4-4009-988B-F2758F7B8AC2}" type="slidenum">
              <a:rPr lang="zh-CN" altLang="en-US" smtClean="0"/>
              <a:t>‹#›</a:t>
            </a:fld>
            <a:endParaRPr lang="zh-CN" altLang="en-US"/>
          </a:p>
        </p:txBody>
      </p:sp>
      <p:cxnSp>
        <p:nvCxnSpPr>
          <p:cNvPr id="10" name="Straight Connector 9"/>
          <p:cNvCxnSpPr/>
          <p:nvPr/>
        </p:nvCxnSpPr>
        <p:spPr>
          <a:xfrm>
            <a:off x="834478" y="1126802"/>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6158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slide" Target="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 Target="slide21.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 Target="slide3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slide" Target="slide5.xml"/></Relationships>
</file>

<file path=ppt/slides/_rels/slide40.xml.rels><?xml version="1.0" encoding="UTF-8" standalone="yes"?>
<Relationships xmlns="http://schemas.openxmlformats.org/package/2006/relationships"><Relationship Id="rId2" Type="http://schemas.openxmlformats.org/officeDocument/2006/relationships/hyperlink" Target="http://www.stcmcu.co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slide" Target="slide46.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slide" Target="slide26.xml"/><Relationship Id="rId4" Type="http://schemas.openxmlformats.org/officeDocument/2006/relationships/slide" Target="slide28.xml"/></Relationships>
</file>

<file path=ppt/slides/_rels/slide5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slide" Target="slide31.xml"/></Relationships>
</file>

<file path=ppt/slides/_rels/slide55.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1.bin"/><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slide" Target="slide60.xml"/><Relationship Id="rId5" Type="http://schemas.openxmlformats.org/officeDocument/2006/relationships/slide" Target="slide59.xml"/><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4.png"/><Relationship Id="rId7" Type="http://schemas.openxmlformats.org/officeDocument/2006/relationships/oleObject" Target="../embeddings/oleObject14.bin"/><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slide" Target="slide60.xml"/><Relationship Id="rId5" Type="http://schemas.openxmlformats.org/officeDocument/2006/relationships/image" Target="../media/image33.wmf"/><Relationship Id="rId4"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8.emf"/></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slide" Target="slide39.xml"/><Relationship Id="rId5" Type="http://schemas.openxmlformats.org/officeDocument/2006/relationships/image" Target="../media/image36.wmf"/><Relationship Id="rId4" Type="http://schemas.openxmlformats.org/officeDocument/2006/relationships/oleObject" Target="../embeddings/oleObject16.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 Target="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ACCC4B-A911-4865-8ECC-64FCB0295BD4}"/>
              </a:ext>
            </a:extLst>
          </p:cNvPr>
          <p:cNvSpPr>
            <a:spLocks noGrp="1"/>
          </p:cNvSpPr>
          <p:nvPr>
            <p:ph type="ctrTitle"/>
          </p:nvPr>
        </p:nvSpPr>
        <p:spPr>
          <a:xfrm>
            <a:off x="822960" y="758952"/>
            <a:ext cx="7543800" cy="2569464"/>
          </a:xfrm>
        </p:spPr>
        <p:txBody>
          <a:bodyPr>
            <a:normAutofit/>
          </a:bodyPr>
          <a:lstStyle/>
          <a:p>
            <a:pPr algn="ctr"/>
            <a:br>
              <a:rPr lang="en-US" altLang="zh-CN" sz="6000" dirty="0"/>
            </a:br>
            <a:r>
              <a:rPr lang="en-US" altLang="zh-CN" sz="6000" dirty="0"/>
              <a:t>EE351</a:t>
            </a:r>
            <a:br>
              <a:rPr lang="en-US" altLang="zh-CN" sz="6000" dirty="0"/>
            </a:br>
            <a:r>
              <a:rPr lang="zh-CN" altLang="en-US" sz="6000" dirty="0"/>
              <a:t>微机原理与微系统</a:t>
            </a:r>
          </a:p>
        </p:txBody>
      </p:sp>
      <p:sp>
        <p:nvSpPr>
          <p:cNvPr id="3" name="副标题 2">
            <a:extLst>
              <a:ext uri="{FF2B5EF4-FFF2-40B4-BE49-F238E27FC236}">
                <a16:creationId xmlns:a16="http://schemas.microsoft.com/office/drawing/2014/main" id="{E610E5B0-A14A-48D6-ABC9-A1B76EFEF56D}"/>
              </a:ext>
            </a:extLst>
          </p:cNvPr>
          <p:cNvSpPr>
            <a:spLocks noGrp="1"/>
          </p:cNvSpPr>
          <p:nvPr>
            <p:ph type="subTitle" idx="1"/>
          </p:nvPr>
        </p:nvSpPr>
        <p:spPr>
          <a:xfrm>
            <a:off x="822960" y="4606497"/>
            <a:ext cx="7543800" cy="1143000"/>
          </a:xfrm>
        </p:spPr>
        <p:txBody>
          <a:bodyPr/>
          <a:lstStyle/>
          <a:p>
            <a:pPr algn="ctr"/>
            <a:r>
              <a:rPr lang="zh-CN" altLang="en-US" dirty="0"/>
              <a:t>姜俊敏</a:t>
            </a:r>
            <a:endParaRPr lang="en-US" altLang="zh-CN" dirty="0"/>
          </a:p>
          <a:p>
            <a:pPr algn="ctr"/>
            <a:r>
              <a:rPr lang="zh-CN" altLang="en-US" dirty="0"/>
              <a:t>电子与电子工程系</a:t>
            </a:r>
          </a:p>
        </p:txBody>
      </p:sp>
      <p:sp>
        <p:nvSpPr>
          <p:cNvPr id="4" name="灯片编号占位符 3">
            <a:extLst>
              <a:ext uri="{FF2B5EF4-FFF2-40B4-BE49-F238E27FC236}">
                <a16:creationId xmlns:a16="http://schemas.microsoft.com/office/drawing/2014/main" id="{1D76DE94-02ED-4C6E-9C70-4E4BDE1365E7}"/>
              </a:ext>
            </a:extLst>
          </p:cNvPr>
          <p:cNvSpPr>
            <a:spLocks noGrp="1"/>
          </p:cNvSpPr>
          <p:nvPr>
            <p:ph type="sldNum" sz="quarter" idx="12"/>
          </p:nvPr>
        </p:nvSpPr>
        <p:spPr/>
        <p:txBody>
          <a:bodyPr/>
          <a:lstStyle/>
          <a:p>
            <a:fld id="{22E77DEE-32E4-4009-988B-F2758F7B8AC2}" type="slidenum">
              <a:rPr lang="zh-CN" altLang="en-US" smtClean="0"/>
              <a:t>1</a:t>
            </a:fld>
            <a:endParaRPr lang="zh-CN" altLang="en-US"/>
          </a:p>
        </p:txBody>
      </p:sp>
    </p:spTree>
    <p:extLst>
      <p:ext uri="{BB962C8B-B14F-4D97-AF65-F5344CB8AC3E}">
        <p14:creationId xmlns:p14="http://schemas.microsoft.com/office/powerpoint/2010/main" val="2642214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9547E4AB-A858-4255-B460-3E84061CD213}"/>
              </a:ext>
            </a:extLst>
          </p:cNvPr>
          <p:cNvSpPr>
            <a:spLocks noGrp="1" noChangeArrowheads="1"/>
          </p:cNvSpPr>
          <p:nvPr>
            <p:ph type="title"/>
          </p:nvPr>
        </p:nvSpPr>
        <p:spPr>
          <a:xfrm>
            <a:off x="822960" y="286605"/>
            <a:ext cx="5074073" cy="831478"/>
          </a:xfrm>
        </p:spPr>
        <p:txBody>
          <a:bodyPr>
            <a:normAutofit/>
          </a:bodyPr>
          <a:lstStyle/>
          <a:p>
            <a:pPr marL="514350" indent="-514350">
              <a:buFont typeface="宋体" panose="02010600030101010101" pitchFamily="2" charset="-122"/>
              <a:buAutoNum type="circleNumDbPlain"/>
            </a:pPr>
            <a:r>
              <a:rPr lang="zh-CN" altLang="en-US" sz="3200" dirty="0">
                <a:solidFill>
                  <a:srgbClr val="FF0000"/>
                </a:solidFill>
              </a:rPr>
              <a:t>异步通信</a:t>
            </a:r>
            <a:endParaRPr lang="zh-CN" altLang="en-US" sz="3200" dirty="0"/>
          </a:p>
        </p:txBody>
      </p:sp>
      <p:sp>
        <p:nvSpPr>
          <p:cNvPr id="846851" name="Rectangle 3">
            <a:extLst>
              <a:ext uri="{FF2B5EF4-FFF2-40B4-BE49-F238E27FC236}">
                <a16:creationId xmlns:a16="http://schemas.microsoft.com/office/drawing/2014/main" id="{3A4B23A1-7658-4F8C-84FA-44B9619A86E9}"/>
              </a:ext>
            </a:extLst>
          </p:cNvPr>
          <p:cNvSpPr>
            <a:spLocks noGrp="1" noChangeArrowheads="1"/>
          </p:cNvSpPr>
          <p:nvPr>
            <p:ph idx="1"/>
          </p:nvPr>
        </p:nvSpPr>
        <p:spPr>
          <a:xfrm>
            <a:off x="791633" y="1430867"/>
            <a:ext cx="7529407" cy="1298045"/>
          </a:xfrm>
        </p:spPr>
        <p:txBody>
          <a:bodyPr/>
          <a:lstStyle/>
          <a:p>
            <a:pPr eaLnBrk="1" hangingPunct="1">
              <a:spcBef>
                <a:spcPct val="0"/>
              </a:spcBef>
            </a:pPr>
            <a:r>
              <a:rPr lang="zh-CN" altLang="en-US" dirty="0"/>
              <a:t>在异步传送中，</a:t>
            </a:r>
            <a:r>
              <a:rPr lang="zh-CN" altLang="en-US" dirty="0">
                <a:solidFill>
                  <a:srgbClr val="9900CC"/>
                </a:solidFill>
              </a:rPr>
              <a:t>字符间隔不固定</a:t>
            </a:r>
            <a:r>
              <a:rPr lang="zh-CN" altLang="en-US" dirty="0"/>
              <a:t>，在</a:t>
            </a:r>
            <a:r>
              <a:rPr lang="zh-CN" altLang="en-US" dirty="0">
                <a:solidFill>
                  <a:srgbClr val="FF0000"/>
                </a:solidFill>
              </a:rPr>
              <a:t>停止位后可以加空闲位</a:t>
            </a:r>
            <a:r>
              <a:rPr lang="zh-CN" altLang="en-US" dirty="0"/>
              <a:t>，</a:t>
            </a:r>
            <a:r>
              <a:rPr lang="zh-CN" altLang="en-US" dirty="0">
                <a:solidFill>
                  <a:srgbClr val="CC3300"/>
                </a:solidFill>
              </a:rPr>
              <a:t>空闲位用高电平表示</a:t>
            </a:r>
            <a:r>
              <a:rPr lang="zh-CN" altLang="en-US" dirty="0"/>
              <a:t>，用于等待发送。这样，接收和发送可以随时进行，不受时间的限制。</a:t>
            </a:r>
          </a:p>
        </p:txBody>
      </p:sp>
      <p:sp>
        <p:nvSpPr>
          <p:cNvPr id="29700" name="Rectangle 5">
            <a:extLst>
              <a:ext uri="{FF2B5EF4-FFF2-40B4-BE49-F238E27FC236}">
                <a16:creationId xmlns:a16="http://schemas.microsoft.com/office/drawing/2014/main" id="{03CFF54C-9F8E-481D-8F6A-2324C9BF6795}"/>
              </a:ext>
            </a:extLst>
          </p:cNvPr>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just">
              <a:lnSpc>
                <a:spcPct val="114000"/>
              </a:lnSpc>
              <a:spcAft>
                <a:spcPts val="600"/>
              </a:spcAft>
              <a:buBlip>
                <a:blip r:embed="rId2"/>
              </a:buBlip>
              <a:defRPr sz="2800" b="1">
                <a:solidFill>
                  <a:schemeClr val="accent2"/>
                </a:solidFill>
                <a:latin typeface="Times New Roman" panose="02020603050405020304" pitchFamily="18" charset="0"/>
                <a:ea typeface="宋体" panose="02010600030101010101" pitchFamily="2" charset="-122"/>
              </a:defRPr>
            </a:lvl1pPr>
            <a:lvl2pPr marL="742950" indent="-285750" algn="just">
              <a:lnSpc>
                <a:spcPct val="114000"/>
              </a:lnSpc>
              <a:spcAft>
                <a:spcPts val="600"/>
              </a:spcAft>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Aft>
                <a:spcPct val="0"/>
              </a:spcAft>
              <a:buFontTx/>
              <a:buNone/>
            </a:pPr>
            <a:endParaRPr lang="zh-CN" altLang="en-US" sz="1800" b="0">
              <a:solidFill>
                <a:schemeClr val="tx1"/>
              </a:solidFill>
              <a:latin typeface="Arial" panose="020B0604020202020204" pitchFamily="34" charset="0"/>
            </a:endParaRPr>
          </a:p>
        </p:txBody>
      </p:sp>
      <p:pic>
        <p:nvPicPr>
          <p:cNvPr id="7" name="Picture 34" descr="D:\DOCUME~1\ADMINI~1\LOCALS~1\Temp\HS5ClipImage_5690a9d4.gif">
            <a:extLst>
              <a:ext uri="{FF2B5EF4-FFF2-40B4-BE49-F238E27FC236}">
                <a16:creationId xmlns:a16="http://schemas.microsoft.com/office/drawing/2014/main" id="{9BFCD7EB-1308-4AC0-A1CC-3DC452EBD1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413" y="3081338"/>
            <a:ext cx="8948737" cy="320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29950B38-E3A7-47ED-99D1-C8455DED96BB}"/>
              </a:ext>
            </a:extLst>
          </p:cNvPr>
          <p:cNvSpPr>
            <a:spLocks noChangeArrowheads="1"/>
          </p:cNvSpPr>
          <p:nvPr/>
        </p:nvSpPr>
        <p:spPr bwMode="auto">
          <a:xfrm>
            <a:off x="3676121" y="5952596"/>
            <a:ext cx="3711575"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000" tIns="0" rIns="36000" bIns="0"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rgbClr val="FF0000"/>
                </a:solidFill>
              </a:rPr>
              <a:t>b) </a:t>
            </a:r>
            <a:r>
              <a:rPr lang="zh-CN" altLang="en-US" sz="2400" b="1" dirty="0">
                <a:solidFill>
                  <a:srgbClr val="FF0000"/>
                </a:solidFill>
              </a:rPr>
              <a:t>有空闲位时的通信格式  </a:t>
            </a:r>
          </a:p>
        </p:txBody>
      </p:sp>
      <p:sp>
        <p:nvSpPr>
          <p:cNvPr id="9" name="矩形 8">
            <a:extLst>
              <a:ext uri="{FF2B5EF4-FFF2-40B4-BE49-F238E27FC236}">
                <a16:creationId xmlns:a16="http://schemas.microsoft.com/office/drawing/2014/main" id="{CF98ECA7-D476-4271-9A80-B1A0E98DD387}"/>
              </a:ext>
            </a:extLst>
          </p:cNvPr>
          <p:cNvSpPr>
            <a:spLocks noChangeArrowheads="1"/>
          </p:cNvSpPr>
          <p:nvPr/>
        </p:nvSpPr>
        <p:spPr bwMode="auto">
          <a:xfrm>
            <a:off x="1233488" y="4189413"/>
            <a:ext cx="340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solidFill>
                  <a:srgbClr val="FF0000"/>
                </a:solidFill>
              </a:rPr>
              <a:t>D0   D1  D2    D3   D4   D5   D6</a:t>
            </a:r>
            <a:endParaRPr lang="zh-CN" altLang="en-US"/>
          </a:p>
        </p:txBody>
      </p:sp>
      <p:sp>
        <p:nvSpPr>
          <p:cNvPr id="2" name="灯片编号占位符 1">
            <a:extLst>
              <a:ext uri="{FF2B5EF4-FFF2-40B4-BE49-F238E27FC236}">
                <a16:creationId xmlns:a16="http://schemas.microsoft.com/office/drawing/2014/main" id="{272F1274-026B-4B35-B94D-B9AB546F1E29}"/>
              </a:ext>
            </a:extLst>
          </p:cNvPr>
          <p:cNvSpPr>
            <a:spLocks noGrp="1"/>
          </p:cNvSpPr>
          <p:nvPr>
            <p:ph type="sldNum" sz="quarter" idx="12"/>
          </p:nvPr>
        </p:nvSpPr>
        <p:spPr/>
        <p:txBody>
          <a:bodyPr/>
          <a:lstStyle/>
          <a:p>
            <a:fld id="{22E77DEE-32E4-4009-988B-F2758F7B8AC2}" type="slidenum">
              <a:rPr lang="zh-CN" altLang="en-US" smtClean="0"/>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3E51E626-0F1C-437D-8BF3-E0D01949AB38}"/>
              </a:ext>
            </a:extLst>
          </p:cNvPr>
          <p:cNvSpPr>
            <a:spLocks noGrp="1" noChangeArrowheads="1"/>
          </p:cNvSpPr>
          <p:nvPr>
            <p:ph type="title"/>
          </p:nvPr>
        </p:nvSpPr>
        <p:spPr/>
        <p:txBody>
          <a:bodyPr>
            <a:normAutofit/>
          </a:bodyPr>
          <a:lstStyle/>
          <a:p>
            <a:pPr marL="514350" indent="-514350">
              <a:buFont typeface="宋体" panose="02010600030101010101" pitchFamily="2" charset="-122"/>
              <a:buAutoNum type="circleNumDbPlain"/>
            </a:pPr>
            <a:r>
              <a:rPr lang="zh-CN" altLang="en-US" sz="3200" dirty="0">
                <a:solidFill>
                  <a:srgbClr val="FF0000"/>
                </a:solidFill>
              </a:rPr>
              <a:t>异步通信</a:t>
            </a:r>
            <a:endParaRPr lang="zh-CN" altLang="en-US" sz="3200" dirty="0"/>
          </a:p>
        </p:txBody>
      </p:sp>
      <p:sp>
        <p:nvSpPr>
          <p:cNvPr id="455683" name="Rectangle 3">
            <a:extLst>
              <a:ext uri="{FF2B5EF4-FFF2-40B4-BE49-F238E27FC236}">
                <a16:creationId xmlns:a16="http://schemas.microsoft.com/office/drawing/2014/main" id="{2B03FAB2-447E-4BDB-9992-18C3F4BDD726}"/>
              </a:ext>
            </a:extLst>
          </p:cNvPr>
          <p:cNvSpPr>
            <a:spLocks noGrp="1" noChangeArrowheads="1"/>
          </p:cNvSpPr>
          <p:nvPr>
            <p:ph idx="1"/>
          </p:nvPr>
        </p:nvSpPr>
        <p:spPr>
          <a:xfrm>
            <a:off x="822960" y="1430868"/>
            <a:ext cx="7393940" cy="3412066"/>
          </a:xfrm>
        </p:spPr>
        <p:txBody>
          <a:bodyPr/>
          <a:lstStyle/>
          <a:p>
            <a:pPr eaLnBrk="1" hangingPunct="1">
              <a:spcAft>
                <a:spcPts val="1500"/>
              </a:spcAft>
              <a:defRPr/>
            </a:pPr>
            <a:r>
              <a:rPr lang="zh-CN" altLang="en-US" dirty="0"/>
              <a:t>在异步数据传送中</a:t>
            </a:r>
            <a:r>
              <a:rPr lang="en-US" altLang="zh-CN" dirty="0"/>
              <a:t>, </a:t>
            </a:r>
            <a:r>
              <a:rPr lang="zh-CN" altLang="en-US" dirty="0"/>
              <a:t>通信双方必须</a:t>
            </a:r>
            <a:r>
              <a:rPr lang="zh-CN" altLang="en-US" dirty="0">
                <a:solidFill>
                  <a:srgbClr val="FF00FF"/>
                </a:solidFill>
              </a:rPr>
              <a:t>约定好两项事宜</a:t>
            </a:r>
            <a:r>
              <a:rPr lang="zh-CN" altLang="en-US" dirty="0"/>
              <a:t>： </a:t>
            </a:r>
          </a:p>
          <a:p>
            <a:pPr lvl="1" eaLnBrk="1" hangingPunct="1">
              <a:spcAft>
                <a:spcPts val="1500"/>
              </a:spcAft>
              <a:defRPr/>
            </a:pPr>
            <a:r>
              <a:rPr lang="zh-CN" altLang="en-US" dirty="0">
                <a:solidFill>
                  <a:srgbClr val="FF00FF"/>
                </a:solidFill>
              </a:rPr>
              <a:t>字符格式</a:t>
            </a:r>
            <a:r>
              <a:rPr lang="en-US" altLang="zh-CN" dirty="0">
                <a:solidFill>
                  <a:srgbClr val="CC3300"/>
                </a:solidFill>
              </a:rPr>
              <a:t>: </a:t>
            </a:r>
            <a:r>
              <a:rPr lang="zh-CN" altLang="en-US" dirty="0"/>
              <a:t>包括字符的</a:t>
            </a:r>
            <a:r>
              <a:rPr lang="zh-CN" altLang="en-US" dirty="0">
                <a:solidFill>
                  <a:srgbClr val="FF00FF"/>
                </a:solidFill>
              </a:rPr>
              <a:t>编码形式</a:t>
            </a:r>
            <a:r>
              <a:rPr lang="zh-CN" altLang="en-US" dirty="0"/>
              <a:t>、</a:t>
            </a:r>
            <a:r>
              <a:rPr lang="zh-CN" altLang="en-US" dirty="0">
                <a:solidFill>
                  <a:srgbClr val="FF00FF"/>
                </a:solidFill>
              </a:rPr>
              <a:t>奇偶校验</a:t>
            </a:r>
            <a:r>
              <a:rPr lang="zh-CN" altLang="en-US" dirty="0"/>
              <a:t>以及</a:t>
            </a:r>
            <a:r>
              <a:rPr lang="zh-CN" altLang="en-US" dirty="0">
                <a:solidFill>
                  <a:srgbClr val="FF00FF"/>
                </a:solidFill>
              </a:rPr>
              <a:t>起始位和停止位</a:t>
            </a:r>
            <a:r>
              <a:rPr lang="zh-CN" altLang="en-US" dirty="0"/>
              <a:t>的规定。</a:t>
            </a:r>
          </a:p>
          <a:p>
            <a:pPr lvl="1" eaLnBrk="1" hangingPunct="1">
              <a:spcAft>
                <a:spcPts val="1500"/>
              </a:spcAft>
              <a:defRPr/>
            </a:pPr>
            <a:r>
              <a:rPr lang="zh-CN" altLang="en-US" dirty="0">
                <a:solidFill>
                  <a:srgbClr val="FF00FF"/>
                </a:solidFill>
              </a:rPr>
              <a:t>通信速率</a:t>
            </a:r>
            <a:r>
              <a:rPr lang="en-US" altLang="zh-CN" dirty="0">
                <a:solidFill>
                  <a:srgbClr val="CC3300"/>
                </a:solidFill>
              </a:rPr>
              <a:t>: </a:t>
            </a:r>
            <a:r>
              <a:rPr lang="zh-CN" altLang="en-US" dirty="0"/>
              <a:t>通信速率通常使用</a:t>
            </a:r>
            <a:r>
              <a:rPr lang="zh-CN" altLang="en-US" dirty="0">
                <a:solidFill>
                  <a:srgbClr val="FF00FF"/>
                </a:solidFill>
              </a:rPr>
              <a:t>比特率</a:t>
            </a:r>
            <a:r>
              <a:rPr lang="zh-CN" altLang="en-US" dirty="0"/>
              <a:t>来表示。</a:t>
            </a:r>
            <a:endParaRPr lang="en-US" altLang="zh-CN" dirty="0"/>
          </a:p>
          <a:p>
            <a:pPr marL="444500" lvl="1" indent="-177800" eaLnBrk="1" hangingPunct="1">
              <a:spcAft>
                <a:spcPts val="1500"/>
              </a:spcAft>
              <a:buClr>
                <a:srgbClr val="FF0000"/>
              </a:buClr>
              <a:buSzPct val="80000"/>
              <a:buFont typeface="Wingdings" panose="05000000000000000000" pitchFamily="2" charset="2"/>
              <a:buChar char="Ø"/>
              <a:defRPr/>
            </a:pPr>
            <a:r>
              <a:rPr lang="zh-CN" altLang="en-US" dirty="0">
                <a:solidFill>
                  <a:srgbClr val="FF00FF"/>
                </a:solidFill>
              </a:rPr>
              <a:t>比特率</a:t>
            </a:r>
            <a:r>
              <a:rPr lang="zh-CN" altLang="en-US" dirty="0"/>
              <a:t>是</a:t>
            </a:r>
            <a:r>
              <a:rPr lang="zh-CN" altLang="en-US" dirty="0">
                <a:solidFill>
                  <a:srgbClr val="FF0000"/>
                </a:solidFill>
              </a:rPr>
              <a:t>数字信号的传输速率</a:t>
            </a:r>
            <a:r>
              <a:rPr lang="zh-CN" altLang="en-US" dirty="0"/>
              <a:t>，它用</a:t>
            </a:r>
            <a:r>
              <a:rPr lang="zh-CN" altLang="en-US" dirty="0">
                <a:solidFill>
                  <a:srgbClr val="FF0000"/>
                </a:solidFill>
              </a:rPr>
              <a:t>单位时间内传输的二进制代码的有效位</a:t>
            </a:r>
            <a:r>
              <a:rPr lang="en-US" altLang="zh-CN" dirty="0">
                <a:solidFill>
                  <a:srgbClr val="FF0000"/>
                </a:solidFill>
              </a:rPr>
              <a:t>(bit)</a:t>
            </a:r>
            <a:r>
              <a:rPr lang="zh-CN" altLang="en-US" dirty="0">
                <a:solidFill>
                  <a:srgbClr val="FF0000"/>
                </a:solidFill>
              </a:rPr>
              <a:t>数</a:t>
            </a:r>
            <a:r>
              <a:rPr lang="zh-CN" altLang="en-US" dirty="0"/>
              <a:t>来表示；</a:t>
            </a:r>
            <a:endParaRPr lang="en-US" altLang="zh-CN" dirty="0"/>
          </a:p>
          <a:p>
            <a:pPr marL="444500" lvl="1" indent="-177800" eaLnBrk="1" hangingPunct="1">
              <a:spcAft>
                <a:spcPts val="1500"/>
              </a:spcAft>
              <a:buClr>
                <a:srgbClr val="FF0000"/>
              </a:buClr>
              <a:buSzPct val="80000"/>
              <a:buFont typeface="Wingdings" panose="05000000000000000000" pitchFamily="2" charset="2"/>
              <a:buChar char="Ø"/>
              <a:defRPr/>
            </a:pPr>
            <a:r>
              <a:rPr lang="zh-CN" altLang="en-US" dirty="0"/>
              <a:t>其</a:t>
            </a:r>
            <a:r>
              <a:rPr lang="zh-CN" altLang="en-US" dirty="0">
                <a:solidFill>
                  <a:srgbClr val="FF0000"/>
                </a:solidFill>
              </a:rPr>
              <a:t>单位</a:t>
            </a:r>
            <a:r>
              <a:rPr lang="zh-CN" altLang="en-US" dirty="0"/>
              <a:t>为每秒比特数</a:t>
            </a:r>
            <a:r>
              <a:rPr lang="en-US" altLang="zh-CN" dirty="0">
                <a:solidFill>
                  <a:srgbClr val="FF0000"/>
                </a:solidFill>
              </a:rPr>
              <a:t>bit/s</a:t>
            </a:r>
            <a:r>
              <a:rPr lang="en-US" altLang="zh-CN" dirty="0"/>
              <a:t> (</a:t>
            </a:r>
            <a:r>
              <a:rPr lang="zh-CN" altLang="en-US" dirty="0"/>
              <a:t>或</a:t>
            </a:r>
            <a:r>
              <a:rPr lang="en-US" altLang="zh-CN" dirty="0">
                <a:solidFill>
                  <a:srgbClr val="FF0000"/>
                </a:solidFill>
              </a:rPr>
              <a:t>bps</a:t>
            </a:r>
            <a:r>
              <a:rPr lang="en-US" altLang="zh-CN" dirty="0"/>
              <a:t>)</a:t>
            </a:r>
            <a:r>
              <a:rPr lang="zh-CN" altLang="en-US" dirty="0"/>
              <a:t>、每秒千比特数</a:t>
            </a:r>
            <a:r>
              <a:rPr lang="en-US" altLang="zh-CN" dirty="0"/>
              <a:t>(</a:t>
            </a:r>
            <a:r>
              <a:rPr lang="en-US" altLang="zh-CN" dirty="0">
                <a:solidFill>
                  <a:srgbClr val="FF0000"/>
                </a:solidFill>
              </a:rPr>
              <a:t>Kbps</a:t>
            </a:r>
            <a:r>
              <a:rPr lang="en-US" altLang="zh-CN" dirty="0"/>
              <a:t>)</a:t>
            </a:r>
            <a:r>
              <a:rPr lang="zh-CN" altLang="en-US" dirty="0"/>
              <a:t>或每秒兆比特数</a:t>
            </a:r>
            <a:r>
              <a:rPr lang="en-US" altLang="zh-CN" dirty="0"/>
              <a:t>(</a:t>
            </a:r>
            <a:r>
              <a:rPr lang="en-US" altLang="zh-CN" dirty="0">
                <a:solidFill>
                  <a:srgbClr val="FF0000"/>
                </a:solidFill>
              </a:rPr>
              <a:t>Mbps</a:t>
            </a:r>
            <a:r>
              <a:rPr lang="en-US" altLang="zh-CN" dirty="0"/>
              <a:t>)</a:t>
            </a:r>
            <a:r>
              <a:rPr lang="zh-CN" altLang="en-US" dirty="0"/>
              <a:t>来表示。</a:t>
            </a:r>
            <a:endParaRPr lang="en-US" altLang="zh-CN" dirty="0"/>
          </a:p>
          <a:p>
            <a:pPr marL="266700" lvl="1" indent="0" eaLnBrk="1" hangingPunct="1">
              <a:lnSpc>
                <a:spcPct val="105000"/>
              </a:lnSpc>
              <a:spcAft>
                <a:spcPts val="1200"/>
              </a:spcAft>
              <a:buClr>
                <a:srgbClr val="FF0000"/>
              </a:buClr>
              <a:buSzPct val="80000"/>
              <a:buFontTx/>
              <a:buNone/>
              <a:defRPr/>
            </a:pPr>
            <a:r>
              <a:rPr lang="en-US" altLang="zh-CN" dirty="0"/>
              <a:t>           </a:t>
            </a:r>
            <a:r>
              <a:rPr lang="en-US" altLang="zh-CN" dirty="0">
                <a:solidFill>
                  <a:srgbClr val="FF0000"/>
                </a:solidFill>
              </a:rPr>
              <a:t>bps</a:t>
            </a:r>
            <a:r>
              <a:rPr lang="zh-CN" altLang="en-US" dirty="0">
                <a:solidFill>
                  <a:srgbClr val="FF0000"/>
                </a:solidFill>
              </a:rPr>
              <a:t>：</a:t>
            </a:r>
            <a:r>
              <a:rPr lang="en-US" altLang="zh-CN" dirty="0">
                <a:solidFill>
                  <a:srgbClr val="FF0000"/>
                </a:solidFill>
              </a:rPr>
              <a:t>b</a:t>
            </a:r>
            <a:r>
              <a:rPr lang="en-US" altLang="zh-CN" dirty="0">
                <a:solidFill>
                  <a:srgbClr val="3333FF"/>
                </a:solidFill>
              </a:rPr>
              <a:t>it</a:t>
            </a:r>
            <a:r>
              <a:rPr lang="en-US" altLang="zh-CN" dirty="0">
                <a:solidFill>
                  <a:srgbClr val="FF0000"/>
                </a:solidFill>
              </a:rPr>
              <a:t> p</a:t>
            </a:r>
            <a:r>
              <a:rPr lang="en-US" altLang="zh-CN" dirty="0">
                <a:solidFill>
                  <a:srgbClr val="3333FF"/>
                </a:solidFill>
              </a:rPr>
              <a:t>er</a:t>
            </a:r>
            <a:r>
              <a:rPr lang="en-US" altLang="zh-CN" dirty="0">
                <a:solidFill>
                  <a:srgbClr val="FF0000"/>
                </a:solidFill>
              </a:rPr>
              <a:t> s</a:t>
            </a:r>
            <a:r>
              <a:rPr lang="en-US" altLang="zh-CN" dirty="0">
                <a:solidFill>
                  <a:srgbClr val="3333FF"/>
                </a:solidFill>
              </a:rPr>
              <a:t>econd</a:t>
            </a:r>
            <a:r>
              <a:rPr lang="zh-CN" altLang="en-US" dirty="0"/>
              <a:t> </a:t>
            </a:r>
          </a:p>
        </p:txBody>
      </p:sp>
      <p:sp>
        <p:nvSpPr>
          <p:cNvPr id="2" name="灯片编号占位符 1">
            <a:extLst>
              <a:ext uri="{FF2B5EF4-FFF2-40B4-BE49-F238E27FC236}">
                <a16:creationId xmlns:a16="http://schemas.microsoft.com/office/drawing/2014/main" id="{778CE55F-7F91-4A77-A30F-E73503EB7829}"/>
              </a:ext>
            </a:extLst>
          </p:cNvPr>
          <p:cNvSpPr>
            <a:spLocks noGrp="1"/>
          </p:cNvSpPr>
          <p:nvPr>
            <p:ph type="sldNum" sz="quarter" idx="12"/>
          </p:nvPr>
        </p:nvSpPr>
        <p:spPr/>
        <p:txBody>
          <a:bodyPr/>
          <a:lstStyle/>
          <a:p>
            <a:fld id="{22E77DEE-32E4-4009-988B-F2758F7B8AC2}" type="slidenum">
              <a:rPr lang="zh-CN" altLang="en-US" smtClean="0"/>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8883016A-A2AF-41FF-B7D0-F9287A9181D3}"/>
              </a:ext>
            </a:extLst>
          </p:cNvPr>
          <p:cNvSpPr>
            <a:spLocks noGrp="1" noChangeArrowheads="1"/>
          </p:cNvSpPr>
          <p:nvPr>
            <p:ph type="title"/>
          </p:nvPr>
        </p:nvSpPr>
        <p:spPr/>
        <p:txBody>
          <a:bodyPr/>
          <a:lstStyle/>
          <a:p>
            <a:pPr marL="514350" indent="-514350">
              <a:buFont typeface="宋体" panose="02010600030101010101" pitchFamily="2" charset="-122"/>
              <a:buAutoNum type="circleNumDbPlain"/>
            </a:pPr>
            <a:r>
              <a:rPr lang="zh-CN" altLang="en-US">
                <a:solidFill>
                  <a:srgbClr val="FF0000"/>
                </a:solidFill>
              </a:rPr>
              <a:t>异步通信</a:t>
            </a:r>
            <a:endParaRPr lang="zh-CN" altLang="en-US"/>
          </a:p>
        </p:txBody>
      </p:sp>
      <p:sp>
        <p:nvSpPr>
          <p:cNvPr id="336899" name="Rectangle 3">
            <a:extLst>
              <a:ext uri="{FF2B5EF4-FFF2-40B4-BE49-F238E27FC236}">
                <a16:creationId xmlns:a16="http://schemas.microsoft.com/office/drawing/2014/main" id="{69AED392-DC02-46F6-AAE7-289F87276A59}"/>
              </a:ext>
            </a:extLst>
          </p:cNvPr>
          <p:cNvSpPr>
            <a:spLocks noGrp="1" noChangeArrowheads="1"/>
          </p:cNvSpPr>
          <p:nvPr>
            <p:ph idx="1"/>
          </p:nvPr>
        </p:nvSpPr>
        <p:spPr>
          <a:xfrm>
            <a:off x="876300" y="1439333"/>
            <a:ext cx="7450668" cy="4582055"/>
          </a:xfrm>
        </p:spPr>
        <p:txBody>
          <a:bodyPr/>
          <a:lstStyle/>
          <a:p>
            <a:pPr>
              <a:spcBef>
                <a:spcPct val="0"/>
              </a:spcBef>
            </a:pPr>
            <a:r>
              <a:rPr lang="zh-CN" altLang="en-US" dirty="0">
                <a:solidFill>
                  <a:srgbClr val="FF0000"/>
                </a:solidFill>
              </a:rPr>
              <a:t>波特率与比特率</a:t>
            </a:r>
          </a:p>
          <a:p>
            <a:pPr lvl="1" eaLnBrk="1" hangingPunct="1">
              <a:spcBef>
                <a:spcPct val="0"/>
              </a:spcBef>
            </a:pPr>
            <a:r>
              <a:rPr lang="zh-CN" altLang="en-US" dirty="0"/>
              <a:t>波特率指数据信号对载波的调制速率，它用</a:t>
            </a:r>
            <a:r>
              <a:rPr lang="zh-CN" altLang="en-US" dirty="0">
                <a:solidFill>
                  <a:srgbClr val="FF0000"/>
                </a:solidFill>
              </a:rPr>
              <a:t>单位时间内载波调制状态改变次数</a:t>
            </a:r>
            <a:r>
              <a:rPr lang="zh-CN" altLang="en-US" dirty="0"/>
              <a:t>来表示，其</a:t>
            </a:r>
            <a:r>
              <a:rPr lang="zh-CN" altLang="en-US" dirty="0">
                <a:solidFill>
                  <a:srgbClr val="FF00FF"/>
                </a:solidFill>
              </a:rPr>
              <a:t>单位</a:t>
            </a:r>
            <a:r>
              <a:rPr lang="zh-CN" altLang="en-US" dirty="0"/>
              <a:t>为</a:t>
            </a:r>
            <a:r>
              <a:rPr lang="zh-CN" altLang="en-US" dirty="0">
                <a:solidFill>
                  <a:srgbClr val="FF00FF"/>
                </a:solidFill>
              </a:rPr>
              <a:t>波特</a:t>
            </a:r>
            <a:r>
              <a:rPr lang="en-US" altLang="zh-CN" dirty="0">
                <a:solidFill>
                  <a:srgbClr val="FF00FF"/>
                </a:solidFill>
              </a:rPr>
              <a:t>(Baud)</a:t>
            </a:r>
            <a:r>
              <a:rPr lang="zh-CN" altLang="en-US" dirty="0"/>
              <a:t>。</a:t>
            </a:r>
          </a:p>
          <a:p>
            <a:pPr lvl="1" eaLnBrk="1" hangingPunct="1">
              <a:spcBef>
                <a:spcPct val="0"/>
              </a:spcBef>
            </a:pPr>
            <a:r>
              <a:rPr lang="zh-CN" altLang="en-US" dirty="0">
                <a:solidFill>
                  <a:srgbClr val="FF0000"/>
                </a:solidFill>
              </a:rPr>
              <a:t>波特率与比特率的关系</a:t>
            </a:r>
            <a:r>
              <a:rPr lang="zh-CN" altLang="en-US" dirty="0"/>
              <a:t>是</a:t>
            </a:r>
            <a:r>
              <a:rPr lang="zh-CN" altLang="en-US" dirty="0">
                <a:solidFill>
                  <a:srgbClr val="FF00FF"/>
                </a:solidFill>
              </a:rPr>
              <a:t>比特率</a:t>
            </a:r>
            <a:r>
              <a:rPr lang="en-US" altLang="zh-CN" dirty="0">
                <a:solidFill>
                  <a:srgbClr val="9900CC"/>
                </a:solidFill>
              </a:rPr>
              <a:t>=</a:t>
            </a:r>
            <a:r>
              <a:rPr lang="zh-CN" altLang="en-US" dirty="0">
                <a:solidFill>
                  <a:srgbClr val="FF00FF"/>
                </a:solidFill>
              </a:rPr>
              <a:t>波特率</a:t>
            </a:r>
            <a:r>
              <a:rPr lang="en-US" altLang="zh-CN" dirty="0">
                <a:solidFill>
                  <a:srgbClr val="9900CC"/>
                </a:solidFill>
              </a:rPr>
              <a:t>×</a:t>
            </a:r>
            <a:r>
              <a:rPr lang="zh-CN" altLang="en-US" dirty="0">
                <a:solidFill>
                  <a:srgbClr val="9900CC"/>
                </a:solidFill>
              </a:rPr>
              <a:t>单个调制状态对应的二进制位数</a:t>
            </a:r>
            <a:r>
              <a:rPr lang="zh-CN" altLang="en-US" dirty="0"/>
              <a:t>。</a:t>
            </a:r>
          </a:p>
          <a:p>
            <a:pPr lvl="1" eaLnBrk="1" hangingPunct="1">
              <a:spcBef>
                <a:spcPct val="0"/>
              </a:spcBef>
            </a:pPr>
            <a:r>
              <a:rPr lang="zh-CN" altLang="en-US" dirty="0"/>
              <a:t>在信息传输通道中，携带数据信息的</a:t>
            </a:r>
            <a:r>
              <a:rPr lang="zh-CN" altLang="en-US" dirty="0">
                <a:solidFill>
                  <a:srgbClr val="FF0000"/>
                </a:solidFill>
              </a:rPr>
              <a:t>信号单元</a:t>
            </a:r>
            <a:r>
              <a:rPr lang="zh-CN" altLang="en-US" dirty="0"/>
              <a:t>叫</a:t>
            </a:r>
            <a:r>
              <a:rPr lang="zh-CN" altLang="en-US" dirty="0">
                <a:solidFill>
                  <a:srgbClr val="FF0000"/>
                </a:solidFill>
              </a:rPr>
              <a:t>码元</a:t>
            </a:r>
            <a:r>
              <a:rPr lang="zh-CN" altLang="en-US" dirty="0"/>
              <a:t>，</a:t>
            </a:r>
            <a:r>
              <a:rPr lang="zh-CN" altLang="en-US" dirty="0">
                <a:solidFill>
                  <a:srgbClr val="9900CC"/>
                </a:solidFill>
              </a:rPr>
              <a:t>每秒钟通过信道传输的码元数</a:t>
            </a:r>
            <a:r>
              <a:rPr lang="zh-CN" altLang="en-US" dirty="0"/>
              <a:t>称为</a:t>
            </a:r>
            <a:r>
              <a:rPr lang="zh-CN" altLang="en-US" dirty="0">
                <a:solidFill>
                  <a:srgbClr val="FF00FF"/>
                </a:solidFill>
              </a:rPr>
              <a:t>码元传输速率</a:t>
            </a:r>
            <a:r>
              <a:rPr lang="zh-CN" altLang="en-US" dirty="0"/>
              <a:t>，简称</a:t>
            </a:r>
            <a:r>
              <a:rPr lang="zh-CN" altLang="en-US" dirty="0">
                <a:solidFill>
                  <a:srgbClr val="FF00FF"/>
                </a:solidFill>
              </a:rPr>
              <a:t>波特率</a:t>
            </a:r>
            <a:r>
              <a:rPr lang="zh-CN" altLang="en-US" dirty="0"/>
              <a:t>。波特率是传输通道频宽</a:t>
            </a:r>
            <a:r>
              <a:rPr lang="en-US" altLang="zh-CN" dirty="0"/>
              <a:t>(</a:t>
            </a:r>
            <a:r>
              <a:rPr lang="zh-CN" altLang="en-US" dirty="0"/>
              <a:t>带宽</a:t>
            </a:r>
            <a:r>
              <a:rPr lang="en-US" altLang="zh-CN" dirty="0"/>
              <a:t>)</a:t>
            </a:r>
            <a:r>
              <a:rPr lang="zh-CN" altLang="en-US" dirty="0"/>
              <a:t>的指标。</a:t>
            </a:r>
          </a:p>
          <a:p>
            <a:pPr>
              <a:spcBef>
                <a:spcPct val="0"/>
              </a:spcBef>
            </a:pPr>
            <a:endParaRPr lang="zh-CN" altLang="en-US" dirty="0"/>
          </a:p>
        </p:txBody>
      </p:sp>
      <p:sp>
        <p:nvSpPr>
          <p:cNvPr id="2" name="灯片编号占位符 1">
            <a:extLst>
              <a:ext uri="{FF2B5EF4-FFF2-40B4-BE49-F238E27FC236}">
                <a16:creationId xmlns:a16="http://schemas.microsoft.com/office/drawing/2014/main" id="{90D54C85-5DDD-4E9A-B0E5-EB7E5133816B}"/>
              </a:ext>
            </a:extLst>
          </p:cNvPr>
          <p:cNvSpPr>
            <a:spLocks noGrp="1"/>
          </p:cNvSpPr>
          <p:nvPr>
            <p:ph type="sldNum" sz="quarter" idx="12"/>
          </p:nvPr>
        </p:nvSpPr>
        <p:spPr/>
        <p:txBody>
          <a:bodyPr/>
          <a:lstStyle/>
          <a:p>
            <a:fld id="{22E77DEE-32E4-4009-988B-F2758F7B8AC2}" type="slidenum">
              <a:rPr lang="zh-CN" altLang="en-US" smtClean="0"/>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A57007-CB73-4E29-9CB7-951ABBEC2AE7}"/>
              </a:ext>
            </a:extLst>
          </p:cNvPr>
          <p:cNvSpPr>
            <a:spLocks noGrp="1" noChangeArrowheads="1"/>
          </p:cNvSpPr>
          <p:nvPr>
            <p:ph type="title"/>
          </p:nvPr>
        </p:nvSpPr>
        <p:spPr>
          <a:xfrm>
            <a:off x="280458" y="517525"/>
            <a:ext cx="6002338" cy="504825"/>
          </a:xfrm>
        </p:spPr>
        <p:txBody>
          <a:bodyPr/>
          <a:lstStyle/>
          <a:p>
            <a:pPr eaLnBrk="1" hangingPunct="1"/>
            <a:r>
              <a:rPr lang="zh-CN" altLang="en-US" sz="2800">
                <a:solidFill>
                  <a:srgbClr val="FF0000"/>
                </a:solidFill>
              </a:rPr>
              <a:t>（</a:t>
            </a:r>
            <a:r>
              <a:rPr lang="en-US" altLang="zh-CN" sz="2800">
                <a:solidFill>
                  <a:srgbClr val="FF0000"/>
                </a:solidFill>
              </a:rPr>
              <a:t>1</a:t>
            </a:r>
            <a:r>
              <a:rPr lang="zh-CN" altLang="en-US" sz="2800">
                <a:solidFill>
                  <a:srgbClr val="FF0000"/>
                </a:solidFill>
              </a:rPr>
              <a:t>）按照串行数据的同步方式分类</a:t>
            </a:r>
          </a:p>
        </p:txBody>
      </p:sp>
      <p:sp>
        <p:nvSpPr>
          <p:cNvPr id="337923" name="Rectangle 3">
            <a:extLst>
              <a:ext uri="{FF2B5EF4-FFF2-40B4-BE49-F238E27FC236}">
                <a16:creationId xmlns:a16="http://schemas.microsoft.com/office/drawing/2014/main" id="{BF2693E0-5972-4AEC-B32F-226B81D4EF8D}"/>
              </a:ext>
            </a:extLst>
          </p:cNvPr>
          <p:cNvSpPr>
            <a:spLocks noGrp="1" noChangeArrowheads="1"/>
          </p:cNvSpPr>
          <p:nvPr>
            <p:ph idx="1"/>
          </p:nvPr>
        </p:nvSpPr>
        <p:spPr>
          <a:xfrm>
            <a:off x="822961" y="1210204"/>
            <a:ext cx="7436273" cy="4437592"/>
          </a:xfrm>
        </p:spPr>
        <p:txBody>
          <a:bodyPr/>
          <a:lstStyle/>
          <a:p>
            <a:pPr>
              <a:lnSpc>
                <a:spcPct val="110000"/>
              </a:lnSpc>
              <a:spcAft>
                <a:spcPts val="1200"/>
              </a:spcAft>
              <a:defRPr/>
            </a:pPr>
            <a:r>
              <a:rPr lang="zh-CN" altLang="en-US" dirty="0">
                <a:solidFill>
                  <a:srgbClr val="FF0000"/>
                </a:solidFill>
              </a:rPr>
              <a:t>波特率与比特率：</a:t>
            </a:r>
            <a:endParaRPr lang="en-US" altLang="zh-CN" spc="-150" dirty="0"/>
          </a:p>
          <a:p>
            <a:pPr>
              <a:lnSpc>
                <a:spcPct val="110000"/>
              </a:lnSpc>
              <a:spcAft>
                <a:spcPts val="1200"/>
              </a:spcAft>
              <a:defRPr/>
            </a:pPr>
            <a:r>
              <a:rPr lang="en-US" altLang="zh-CN" spc="-150" dirty="0"/>
              <a:t>(</a:t>
            </a:r>
            <a:r>
              <a:rPr lang="zh-CN" altLang="en-US" spc="-150" dirty="0"/>
              <a:t>百度百科对波特率解释</a:t>
            </a:r>
            <a:r>
              <a:rPr lang="en-US" altLang="zh-CN" spc="-150" dirty="0"/>
              <a:t>:)</a:t>
            </a:r>
            <a:r>
              <a:rPr lang="zh-CN" altLang="en-US" spc="-150" dirty="0">
                <a:solidFill>
                  <a:srgbClr val="FF0000"/>
                </a:solidFill>
              </a:rPr>
              <a:t>波特率是</a:t>
            </a:r>
            <a:r>
              <a:rPr lang="zh-CN" altLang="zh-CN" spc="-150" dirty="0"/>
              <a:t>单片机或计算机在串口通信时的速率</a:t>
            </a:r>
            <a:r>
              <a:rPr lang="zh-CN" altLang="en-US" spc="-150" dirty="0"/>
              <a:t>。</a:t>
            </a:r>
            <a:r>
              <a:rPr lang="zh-CN" altLang="en-US" dirty="0">
                <a:solidFill>
                  <a:srgbClr val="FF00FF"/>
                </a:solidFill>
              </a:rPr>
              <a:t>数据传送</a:t>
            </a:r>
            <a:r>
              <a:rPr lang="zh-CN" altLang="en-US" spc="-150" dirty="0">
                <a:solidFill>
                  <a:srgbClr val="FF00FF"/>
                </a:solidFill>
              </a:rPr>
              <a:t>速率</a:t>
            </a:r>
            <a:r>
              <a:rPr lang="zh-CN" altLang="en-US" spc="-150" dirty="0"/>
              <a:t>用</a:t>
            </a:r>
            <a:r>
              <a:rPr lang="zh-CN" altLang="en-US" spc="-150" dirty="0">
                <a:solidFill>
                  <a:srgbClr val="FF00FF"/>
                </a:solidFill>
              </a:rPr>
              <a:t>字符</a:t>
            </a:r>
            <a:r>
              <a:rPr lang="en-US" altLang="zh-CN" spc="-150" dirty="0">
                <a:solidFill>
                  <a:srgbClr val="FF00FF"/>
                </a:solidFill>
              </a:rPr>
              <a:t>(</a:t>
            </a:r>
            <a:r>
              <a:rPr lang="zh-CN" altLang="en-US" spc="-150" dirty="0">
                <a:solidFill>
                  <a:srgbClr val="FF00FF"/>
                </a:solidFill>
              </a:rPr>
              <a:t>帧</a:t>
            </a:r>
            <a:r>
              <a:rPr lang="en-US" altLang="zh-CN" spc="-150" dirty="0">
                <a:solidFill>
                  <a:srgbClr val="FF00FF"/>
                </a:solidFill>
              </a:rPr>
              <a:t>)/</a:t>
            </a:r>
            <a:r>
              <a:rPr lang="zh-CN" altLang="en-US" spc="-150" dirty="0">
                <a:solidFill>
                  <a:srgbClr val="FF00FF"/>
                </a:solidFill>
              </a:rPr>
              <a:t>秒表示</a:t>
            </a:r>
            <a:r>
              <a:rPr lang="zh-CN" altLang="en-US" spc="-150" dirty="0"/>
              <a:t>时可理解为</a:t>
            </a:r>
            <a:r>
              <a:rPr lang="zh-CN" altLang="en-US" spc="-150" dirty="0">
                <a:solidFill>
                  <a:srgbClr val="FF00FF"/>
                </a:solidFill>
              </a:rPr>
              <a:t>波特率</a:t>
            </a:r>
            <a:r>
              <a:rPr lang="zh-CN" altLang="en-US" spc="-150" dirty="0"/>
              <a:t>。</a:t>
            </a:r>
            <a:endParaRPr lang="en-US" altLang="zh-CN" spc="-150" dirty="0"/>
          </a:p>
          <a:p>
            <a:pPr>
              <a:lnSpc>
                <a:spcPct val="110000"/>
              </a:lnSpc>
              <a:spcAft>
                <a:spcPts val="1200"/>
              </a:spcAft>
              <a:defRPr/>
            </a:pPr>
            <a:r>
              <a:rPr lang="zh-CN" altLang="en-US" dirty="0"/>
              <a:t>例如</a:t>
            </a:r>
            <a:r>
              <a:rPr lang="en-US" altLang="zh-CN" dirty="0"/>
              <a:t>,  </a:t>
            </a:r>
            <a:r>
              <a:rPr lang="zh-CN" altLang="en-US" dirty="0"/>
              <a:t>数据传送速率为</a:t>
            </a:r>
            <a:r>
              <a:rPr lang="en-US" altLang="zh-CN" dirty="0">
                <a:solidFill>
                  <a:srgbClr val="FF0000"/>
                </a:solidFill>
              </a:rPr>
              <a:t>120</a:t>
            </a:r>
            <a:r>
              <a:rPr lang="zh-CN" altLang="en-US" dirty="0">
                <a:solidFill>
                  <a:srgbClr val="FF0000"/>
                </a:solidFill>
              </a:rPr>
              <a:t>字符</a:t>
            </a:r>
            <a:r>
              <a:rPr lang="en-US" altLang="zh-CN" dirty="0">
                <a:solidFill>
                  <a:srgbClr val="FF0000"/>
                </a:solidFill>
              </a:rPr>
              <a:t>(</a:t>
            </a:r>
            <a:r>
              <a:rPr lang="zh-CN" altLang="en-US" dirty="0">
                <a:solidFill>
                  <a:srgbClr val="FF0000"/>
                </a:solidFill>
              </a:rPr>
              <a:t>帧</a:t>
            </a:r>
            <a:r>
              <a:rPr lang="en-US" altLang="zh-CN" dirty="0">
                <a:solidFill>
                  <a:srgbClr val="FF0000"/>
                </a:solidFill>
              </a:rPr>
              <a:t>)/</a:t>
            </a:r>
            <a:r>
              <a:rPr lang="zh-CN" altLang="en-US" dirty="0">
                <a:solidFill>
                  <a:srgbClr val="FF0000"/>
                </a:solidFill>
              </a:rPr>
              <a:t>秒</a:t>
            </a:r>
            <a:r>
              <a:rPr lang="en-US" altLang="zh-CN" dirty="0"/>
              <a:t>(</a:t>
            </a:r>
            <a:r>
              <a:rPr lang="zh-CN" altLang="en-US" dirty="0"/>
              <a:t>这个速率可称为</a:t>
            </a:r>
            <a:r>
              <a:rPr lang="zh-CN" altLang="en-US" dirty="0">
                <a:solidFill>
                  <a:srgbClr val="FF0000"/>
                </a:solidFill>
              </a:rPr>
              <a:t>波特率</a:t>
            </a:r>
            <a:r>
              <a:rPr lang="en-US" altLang="zh-CN" dirty="0">
                <a:solidFill>
                  <a:srgbClr val="FF0000"/>
                </a:solidFill>
              </a:rPr>
              <a:t>, </a:t>
            </a:r>
            <a:r>
              <a:rPr lang="zh-CN" altLang="en-US" dirty="0">
                <a:solidFill>
                  <a:srgbClr val="FF0000"/>
                </a:solidFill>
              </a:rPr>
              <a:t>即</a:t>
            </a:r>
            <a:r>
              <a:rPr lang="en-US" altLang="zh-CN" dirty="0">
                <a:solidFill>
                  <a:srgbClr val="FF0000"/>
                </a:solidFill>
              </a:rPr>
              <a:t>120Baud</a:t>
            </a:r>
            <a:r>
              <a:rPr lang="en-US" altLang="zh-CN" dirty="0"/>
              <a:t>)</a:t>
            </a:r>
            <a:r>
              <a:rPr lang="zh-CN" altLang="en-US" dirty="0"/>
              <a:t>。</a:t>
            </a:r>
            <a:r>
              <a:rPr lang="en-US" altLang="zh-CN" dirty="0"/>
              <a:t>  </a:t>
            </a:r>
          </a:p>
          <a:p>
            <a:pPr>
              <a:lnSpc>
                <a:spcPct val="110000"/>
              </a:lnSpc>
              <a:spcAft>
                <a:spcPts val="1200"/>
              </a:spcAft>
              <a:defRPr/>
            </a:pPr>
            <a:r>
              <a:rPr lang="zh-CN" altLang="en-US" dirty="0"/>
              <a:t>而</a:t>
            </a:r>
            <a:r>
              <a:rPr lang="zh-CN" altLang="en-US" dirty="0">
                <a:solidFill>
                  <a:srgbClr val="FF00FF"/>
                </a:solidFill>
              </a:rPr>
              <a:t>每一字符帧为</a:t>
            </a:r>
            <a:r>
              <a:rPr lang="en-US" altLang="zh-CN" dirty="0">
                <a:solidFill>
                  <a:srgbClr val="FF00FF"/>
                </a:solidFill>
              </a:rPr>
              <a:t>10</a:t>
            </a:r>
            <a:r>
              <a:rPr lang="zh-CN" altLang="en-US" dirty="0">
                <a:solidFill>
                  <a:srgbClr val="FF00FF"/>
                </a:solidFill>
              </a:rPr>
              <a:t>位</a:t>
            </a:r>
            <a:r>
              <a:rPr lang="en-US" altLang="zh-CN" dirty="0"/>
              <a:t>(1</a:t>
            </a:r>
            <a:r>
              <a:rPr lang="zh-CN" altLang="zh-CN" dirty="0"/>
              <a:t>个起始位</a:t>
            </a:r>
            <a:r>
              <a:rPr lang="en-US" altLang="zh-CN" dirty="0"/>
              <a:t>,1</a:t>
            </a:r>
            <a:r>
              <a:rPr lang="zh-CN" altLang="zh-CN" dirty="0"/>
              <a:t>个停止位</a:t>
            </a:r>
            <a:r>
              <a:rPr lang="en-US" altLang="zh-CN" dirty="0"/>
              <a:t>,8</a:t>
            </a:r>
            <a:r>
              <a:rPr lang="zh-CN" altLang="zh-CN" dirty="0"/>
              <a:t>个数据位</a:t>
            </a:r>
            <a:r>
              <a:rPr lang="en-US" altLang="zh-CN" dirty="0"/>
              <a:t>),  </a:t>
            </a:r>
            <a:r>
              <a:rPr lang="zh-CN" altLang="en-US" dirty="0"/>
              <a:t>则其传送的</a:t>
            </a:r>
            <a:r>
              <a:rPr lang="zh-CN" altLang="en-US" dirty="0">
                <a:solidFill>
                  <a:srgbClr val="FF0000"/>
                </a:solidFill>
              </a:rPr>
              <a:t>比特率</a:t>
            </a:r>
            <a:r>
              <a:rPr lang="zh-CN" altLang="en-US" dirty="0"/>
              <a:t>为</a:t>
            </a:r>
            <a:r>
              <a:rPr lang="en-US" altLang="zh-CN" dirty="0"/>
              <a:t>10×120=1200  bit/s=1200bps</a:t>
            </a:r>
            <a:r>
              <a:rPr lang="zh-CN" altLang="en-US" dirty="0"/>
              <a:t>。</a:t>
            </a:r>
          </a:p>
          <a:p>
            <a:pPr>
              <a:lnSpc>
                <a:spcPct val="110000"/>
              </a:lnSpc>
              <a:spcAft>
                <a:spcPts val="1200"/>
              </a:spcAft>
              <a:defRPr/>
            </a:pPr>
            <a:r>
              <a:rPr lang="zh-CN" altLang="en-US" dirty="0"/>
              <a:t>在后面的描述中，为了适应习惯用法，</a:t>
            </a:r>
            <a:r>
              <a:rPr lang="zh-CN" altLang="en-US" dirty="0">
                <a:solidFill>
                  <a:srgbClr val="9900CC"/>
                </a:solidFill>
              </a:rPr>
              <a:t>将</a:t>
            </a:r>
            <a:r>
              <a:rPr lang="zh-CN" altLang="en-US" dirty="0">
                <a:solidFill>
                  <a:srgbClr val="FF00FF"/>
                </a:solidFill>
              </a:rPr>
              <a:t>比特率</a:t>
            </a:r>
            <a:r>
              <a:rPr lang="zh-CN" altLang="en-US" dirty="0">
                <a:solidFill>
                  <a:srgbClr val="9900CC"/>
                </a:solidFill>
              </a:rPr>
              <a:t>和</a:t>
            </a:r>
            <a:r>
              <a:rPr lang="zh-CN" altLang="en-US" dirty="0">
                <a:solidFill>
                  <a:srgbClr val="FF00FF"/>
                </a:solidFill>
              </a:rPr>
              <a:t>波特率</a:t>
            </a:r>
            <a:r>
              <a:rPr lang="zh-CN" altLang="en-US" dirty="0">
                <a:solidFill>
                  <a:srgbClr val="9900CC"/>
                </a:solidFill>
              </a:rPr>
              <a:t>统一使</a:t>
            </a:r>
            <a:r>
              <a:rPr lang="zh-CN" altLang="en-US" dirty="0">
                <a:solidFill>
                  <a:srgbClr val="FF0000"/>
                </a:solidFill>
              </a:rPr>
              <a:t>用波特率来表示</a:t>
            </a:r>
            <a:r>
              <a:rPr lang="zh-CN" altLang="en-US" dirty="0"/>
              <a:t>。</a:t>
            </a:r>
          </a:p>
        </p:txBody>
      </p:sp>
      <p:sp>
        <p:nvSpPr>
          <p:cNvPr id="6" name="标题 1">
            <a:extLst>
              <a:ext uri="{FF2B5EF4-FFF2-40B4-BE49-F238E27FC236}">
                <a16:creationId xmlns:a16="http://schemas.microsoft.com/office/drawing/2014/main" id="{26C47C68-B7B2-47F3-B9CE-CDA65A93FBD5}"/>
              </a:ext>
            </a:extLst>
          </p:cNvPr>
          <p:cNvSpPr txBox="1">
            <a:spLocks/>
          </p:cNvSpPr>
          <p:nvPr/>
        </p:nvSpPr>
        <p:spPr bwMode="auto">
          <a:xfrm>
            <a:off x="6062663" y="517524"/>
            <a:ext cx="26241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200" b="1">
                <a:solidFill>
                  <a:srgbClr val="CC3300"/>
                </a:solidFill>
                <a:latin typeface="+mj-lt"/>
                <a:ea typeface="+mj-ea"/>
                <a:cs typeface="+mj-cs"/>
              </a:defRPr>
            </a:lvl1pPr>
            <a:lvl2pPr algn="l" rtl="0" eaLnBrk="0" fontAlgn="base" hangingPunct="0">
              <a:spcBef>
                <a:spcPct val="0"/>
              </a:spcBef>
              <a:spcAft>
                <a:spcPct val="0"/>
              </a:spcAft>
              <a:defRPr sz="2400" b="1">
                <a:solidFill>
                  <a:srgbClr val="CC3300"/>
                </a:solidFill>
                <a:latin typeface="Arial" charset="0"/>
                <a:ea typeface="宋体" pitchFamily="2" charset="-122"/>
              </a:defRPr>
            </a:lvl2pPr>
            <a:lvl3pPr algn="l" rtl="0" eaLnBrk="0" fontAlgn="base" hangingPunct="0">
              <a:spcBef>
                <a:spcPct val="0"/>
              </a:spcBef>
              <a:spcAft>
                <a:spcPct val="0"/>
              </a:spcAft>
              <a:defRPr sz="2400" b="1">
                <a:solidFill>
                  <a:srgbClr val="CC3300"/>
                </a:solidFill>
                <a:latin typeface="Arial" charset="0"/>
                <a:ea typeface="宋体" pitchFamily="2" charset="-122"/>
              </a:defRPr>
            </a:lvl3pPr>
            <a:lvl4pPr algn="l" rtl="0" eaLnBrk="0" fontAlgn="base" hangingPunct="0">
              <a:spcBef>
                <a:spcPct val="0"/>
              </a:spcBef>
              <a:spcAft>
                <a:spcPct val="0"/>
              </a:spcAft>
              <a:defRPr sz="2400" b="1">
                <a:solidFill>
                  <a:srgbClr val="CC3300"/>
                </a:solidFill>
                <a:latin typeface="Arial" charset="0"/>
                <a:ea typeface="宋体" pitchFamily="2" charset="-122"/>
              </a:defRPr>
            </a:lvl4pPr>
            <a:lvl5pPr algn="l" rtl="0" eaLnBrk="0" fontAlgn="base" hangingPunct="0">
              <a:spcBef>
                <a:spcPct val="0"/>
              </a:spcBef>
              <a:spcAft>
                <a:spcPct val="0"/>
              </a:spcAft>
              <a:defRPr sz="2400" b="1">
                <a:solidFill>
                  <a:srgbClr val="CC3300"/>
                </a:solidFill>
                <a:latin typeface="Arial" charset="0"/>
                <a:ea typeface="宋体" pitchFamily="2" charset="-122"/>
              </a:defRPr>
            </a:lvl5pPr>
            <a:lvl6pPr marL="457200" algn="l" rtl="0" fontAlgn="base">
              <a:spcBef>
                <a:spcPct val="0"/>
              </a:spcBef>
              <a:spcAft>
                <a:spcPct val="0"/>
              </a:spcAft>
              <a:defRPr sz="2400" b="1">
                <a:solidFill>
                  <a:srgbClr val="CC3300"/>
                </a:solidFill>
                <a:latin typeface="Arial" charset="0"/>
                <a:ea typeface="宋体" pitchFamily="2" charset="-122"/>
              </a:defRPr>
            </a:lvl6pPr>
            <a:lvl7pPr marL="914400" algn="l" rtl="0" fontAlgn="base">
              <a:spcBef>
                <a:spcPct val="0"/>
              </a:spcBef>
              <a:spcAft>
                <a:spcPct val="0"/>
              </a:spcAft>
              <a:defRPr sz="2400" b="1">
                <a:solidFill>
                  <a:srgbClr val="CC3300"/>
                </a:solidFill>
                <a:latin typeface="Arial" charset="0"/>
                <a:ea typeface="宋体" pitchFamily="2" charset="-122"/>
              </a:defRPr>
            </a:lvl7pPr>
            <a:lvl8pPr marL="1371600" algn="l" rtl="0" fontAlgn="base">
              <a:spcBef>
                <a:spcPct val="0"/>
              </a:spcBef>
              <a:spcAft>
                <a:spcPct val="0"/>
              </a:spcAft>
              <a:defRPr sz="2400" b="1">
                <a:solidFill>
                  <a:srgbClr val="CC3300"/>
                </a:solidFill>
                <a:latin typeface="Arial" charset="0"/>
                <a:ea typeface="宋体" pitchFamily="2" charset="-122"/>
              </a:defRPr>
            </a:lvl8pPr>
            <a:lvl9pPr marL="1828800" algn="l" rtl="0" fontAlgn="base">
              <a:spcBef>
                <a:spcPct val="0"/>
              </a:spcBef>
              <a:spcAft>
                <a:spcPct val="0"/>
              </a:spcAft>
              <a:defRPr sz="2400" b="1">
                <a:solidFill>
                  <a:srgbClr val="CC3300"/>
                </a:solidFill>
                <a:latin typeface="Arial" charset="0"/>
                <a:ea typeface="宋体" pitchFamily="2" charset="-122"/>
              </a:defRPr>
            </a:lvl9pPr>
          </a:lstStyle>
          <a:p>
            <a:pPr marL="514350" indent="-514350">
              <a:buFont typeface="+mj-ea"/>
              <a:buAutoNum type="circleNumDbPlain"/>
              <a:defRPr/>
            </a:pPr>
            <a:r>
              <a:rPr lang="zh-CN" altLang="en-US" sz="2800" kern="0" dirty="0">
                <a:solidFill>
                  <a:srgbClr val="FF0000"/>
                </a:solidFill>
              </a:rPr>
              <a:t>异步通信</a:t>
            </a:r>
            <a:endParaRPr lang="zh-CN" altLang="en-US" sz="2800" kern="0" dirty="0"/>
          </a:p>
        </p:txBody>
      </p:sp>
      <p:sp>
        <p:nvSpPr>
          <p:cNvPr id="2" name="灯片编号占位符 1">
            <a:extLst>
              <a:ext uri="{FF2B5EF4-FFF2-40B4-BE49-F238E27FC236}">
                <a16:creationId xmlns:a16="http://schemas.microsoft.com/office/drawing/2014/main" id="{13E408B9-7550-4261-B09A-E6359A677F32}"/>
              </a:ext>
            </a:extLst>
          </p:cNvPr>
          <p:cNvSpPr>
            <a:spLocks noGrp="1"/>
          </p:cNvSpPr>
          <p:nvPr>
            <p:ph type="sldNum" sz="quarter" idx="12"/>
          </p:nvPr>
        </p:nvSpPr>
        <p:spPr/>
        <p:txBody>
          <a:bodyPr/>
          <a:lstStyle/>
          <a:p>
            <a:fld id="{22E77DEE-32E4-4009-988B-F2758F7B8AC2}" type="slidenum">
              <a:rPr lang="zh-CN" altLang="en-US" smtClean="0"/>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52B0AF61-AD40-4CB8-A21E-C3F991FE9924}"/>
              </a:ext>
            </a:extLst>
          </p:cNvPr>
          <p:cNvSpPr>
            <a:spLocks noGrp="1" noChangeArrowheads="1"/>
          </p:cNvSpPr>
          <p:nvPr>
            <p:ph type="title"/>
          </p:nvPr>
        </p:nvSpPr>
        <p:spPr/>
        <p:txBody>
          <a:bodyPr>
            <a:noAutofit/>
          </a:bodyPr>
          <a:lstStyle/>
          <a:p>
            <a:pPr eaLnBrk="1" hangingPunct="1"/>
            <a:r>
              <a:rPr lang="zh-CN" altLang="en-US" sz="3600" dirty="0">
                <a:solidFill>
                  <a:srgbClr val="FF0000"/>
                </a:solidFill>
              </a:rPr>
              <a:t>（</a:t>
            </a:r>
            <a:r>
              <a:rPr lang="en-US" altLang="zh-CN" sz="3600" dirty="0">
                <a:solidFill>
                  <a:srgbClr val="FF0000"/>
                </a:solidFill>
              </a:rPr>
              <a:t>1</a:t>
            </a:r>
            <a:r>
              <a:rPr lang="zh-CN" altLang="en-US" sz="3600" dirty="0">
                <a:solidFill>
                  <a:srgbClr val="FF0000"/>
                </a:solidFill>
              </a:rPr>
              <a:t>）按照串行数据的同步方式分类</a:t>
            </a:r>
          </a:p>
        </p:txBody>
      </p:sp>
      <p:sp>
        <p:nvSpPr>
          <p:cNvPr id="456707" name="Rectangle 3">
            <a:extLst>
              <a:ext uri="{FF2B5EF4-FFF2-40B4-BE49-F238E27FC236}">
                <a16:creationId xmlns:a16="http://schemas.microsoft.com/office/drawing/2014/main" id="{30180F57-6A2E-429A-BE61-67BB4949FBE1}"/>
              </a:ext>
            </a:extLst>
          </p:cNvPr>
          <p:cNvSpPr>
            <a:spLocks noGrp="1" noChangeArrowheads="1"/>
          </p:cNvSpPr>
          <p:nvPr>
            <p:ph idx="1"/>
          </p:nvPr>
        </p:nvSpPr>
        <p:spPr>
          <a:xfrm>
            <a:off x="965729" y="1701800"/>
            <a:ext cx="7340072" cy="3649133"/>
          </a:xfrm>
        </p:spPr>
        <p:txBody>
          <a:bodyPr/>
          <a:lstStyle/>
          <a:p>
            <a:pPr marL="177800" indent="-177800" eaLnBrk="1" hangingPunct="1">
              <a:spcAft>
                <a:spcPts val="1200"/>
              </a:spcAft>
              <a:defRPr/>
            </a:pPr>
            <a:r>
              <a:rPr lang="zh-CN" altLang="fr-FR" dirty="0">
                <a:solidFill>
                  <a:srgbClr val="FF00FF"/>
                </a:solidFill>
              </a:rPr>
              <a:t>同步通信</a:t>
            </a:r>
            <a:r>
              <a:rPr lang="fr-FR" altLang="zh-CN" dirty="0"/>
              <a:t>(</a:t>
            </a:r>
            <a:r>
              <a:rPr lang="fr-FR" altLang="zh-CN" spc="-150" dirty="0"/>
              <a:t>Synchronous Communication</a:t>
            </a:r>
            <a:r>
              <a:rPr lang="en-US" altLang="zh-CN" dirty="0"/>
              <a:t>)</a:t>
            </a:r>
            <a:r>
              <a:rPr lang="zh-CN" altLang="fr-FR" dirty="0"/>
              <a:t>是一种</a:t>
            </a:r>
            <a:r>
              <a:rPr lang="zh-CN" altLang="fr-FR" dirty="0">
                <a:solidFill>
                  <a:srgbClr val="FF00FF"/>
                </a:solidFill>
              </a:rPr>
              <a:t>连续串行传送数据</a:t>
            </a:r>
            <a:r>
              <a:rPr lang="zh-CN" altLang="fr-FR" dirty="0"/>
              <a:t>的通信方式</a:t>
            </a:r>
            <a:r>
              <a:rPr lang="en-US" altLang="zh-CN" dirty="0"/>
              <a:t>, </a:t>
            </a:r>
            <a:r>
              <a:rPr lang="zh-CN" altLang="fr-FR" dirty="0">
                <a:solidFill>
                  <a:srgbClr val="FF00FF"/>
                </a:solidFill>
              </a:rPr>
              <a:t>一次通信只传送一帧信息</a:t>
            </a:r>
            <a:r>
              <a:rPr lang="zh-CN" altLang="fr-FR" dirty="0"/>
              <a:t>。</a:t>
            </a:r>
            <a:endParaRPr lang="en-US" altLang="zh-CN" dirty="0"/>
          </a:p>
          <a:p>
            <a:pPr marL="177800" indent="-177800" eaLnBrk="1" hangingPunct="1">
              <a:spcAft>
                <a:spcPts val="1200"/>
              </a:spcAft>
              <a:defRPr/>
            </a:pPr>
            <a:r>
              <a:rPr lang="zh-CN" altLang="fr-FR" dirty="0"/>
              <a:t>这里的</a:t>
            </a:r>
            <a:r>
              <a:rPr lang="zh-CN" altLang="fr-FR" dirty="0">
                <a:solidFill>
                  <a:srgbClr val="FF0000"/>
                </a:solidFill>
              </a:rPr>
              <a:t>信息帧</a:t>
            </a:r>
            <a:r>
              <a:rPr lang="en-US" altLang="zh-CN" dirty="0"/>
              <a:t>(</a:t>
            </a:r>
            <a:r>
              <a:rPr lang="zh-CN" altLang="zh-CN" dirty="0">
                <a:solidFill>
                  <a:srgbClr val="FF0000"/>
                </a:solidFill>
              </a:rPr>
              <a:t>数据块</a:t>
            </a:r>
            <a:r>
              <a:rPr lang="en-US" altLang="zh-CN" dirty="0"/>
              <a:t>)</a:t>
            </a:r>
            <a:r>
              <a:rPr lang="zh-CN" altLang="fr-FR" dirty="0"/>
              <a:t>和异步通信中的</a:t>
            </a:r>
            <a:r>
              <a:rPr lang="zh-CN" altLang="fr-FR" dirty="0">
                <a:solidFill>
                  <a:srgbClr val="FF0000"/>
                </a:solidFill>
              </a:rPr>
              <a:t>字符帧</a:t>
            </a:r>
            <a:r>
              <a:rPr lang="zh-CN" altLang="fr-FR" dirty="0"/>
              <a:t>不同</a:t>
            </a:r>
            <a:r>
              <a:rPr lang="en-US" altLang="zh-CN" dirty="0"/>
              <a:t>, </a:t>
            </a:r>
            <a:r>
              <a:rPr lang="zh-CN" altLang="fr-FR" dirty="0"/>
              <a:t>通常含有</a:t>
            </a:r>
            <a:r>
              <a:rPr lang="zh-CN" altLang="fr-FR" dirty="0">
                <a:solidFill>
                  <a:srgbClr val="FF0000"/>
                </a:solidFill>
              </a:rPr>
              <a:t>若干个数据字符</a:t>
            </a:r>
            <a:r>
              <a:rPr lang="zh-CN" altLang="fr-FR" dirty="0"/>
              <a:t>。</a:t>
            </a:r>
          </a:p>
          <a:p>
            <a:pPr marL="177800" indent="-177800" eaLnBrk="1" hangingPunct="1">
              <a:spcAft>
                <a:spcPts val="1200"/>
              </a:spcAft>
              <a:defRPr/>
            </a:pPr>
            <a:r>
              <a:rPr lang="zh-CN" altLang="en-US" dirty="0"/>
              <a:t>即</a:t>
            </a:r>
            <a:r>
              <a:rPr lang="zh-CN" altLang="zh-CN" dirty="0">
                <a:solidFill>
                  <a:srgbClr val="FF00FF"/>
                </a:solidFill>
              </a:rPr>
              <a:t>数据传送</a:t>
            </a:r>
            <a:r>
              <a:rPr lang="zh-CN" altLang="zh-CN" dirty="0"/>
              <a:t>是</a:t>
            </a:r>
            <a:r>
              <a:rPr lang="zh-CN" altLang="zh-CN" dirty="0">
                <a:solidFill>
                  <a:srgbClr val="FF0000"/>
                </a:solidFill>
              </a:rPr>
              <a:t>以数据块</a:t>
            </a:r>
            <a:r>
              <a:rPr lang="en-US" altLang="zh-CN" dirty="0"/>
              <a:t>(</a:t>
            </a:r>
            <a:r>
              <a:rPr lang="zh-CN" altLang="zh-CN" dirty="0">
                <a:solidFill>
                  <a:srgbClr val="3333FF"/>
                </a:solidFill>
              </a:rPr>
              <a:t>一组字符</a:t>
            </a:r>
            <a:r>
              <a:rPr lang="en-US" altLang="zh-CN" dirty="0"/>
              <a:t>)</a:t>
            </a:r>
            <a:r>
              <a:rPr lang="zh-CN" altLang="zh-CN" dirty="0">
                <a:solidFill>
                  <a:srgbClr val="FF00FF"/>
                </a:solidFill>
              </a:rPr>
              <a:t>为单位</a:t>
            </a:r>
            <a:r>
              <a:rPr lang="en-US" altLang="zh-CN" dirty="0"/>
              <a:t>, </a:t>
            </a:r>
            <a:r>
              <a:rPr lang="zh-CN" altLang="zh-CN" dirty="0"/>
              <a:t>字符与字符之间、字符内部的位与位之间都</a:t>
            </a:r>
            <a:r>
              <a:rPr lang="zh-CN" altLang="zh-CN" dirty="0">
                <a:solidFill>
                  <a:srgbClr val="3333FF"/>
                </a:solidFill>
              </a:rPr>
              <a:t>同步</a:t>
            </a:r>
            <a:r>
              <a:rPr lang="en-US" altLang="zh-CN" dirty="0">
                <a:solidFill>
                  <a:srgbClr val="3333FF"/>
                </a:solidFill>
              </a:rPr>
              <a:t>, </a:t>
            </a:r>
            <a:r>
              <a:rPr lang="zh-CN" altLang="en-US" dirty="0">
                <a:solidFill>
                  <a:srgbClr val="3333FF"/>
                </a:solidFill>
              </a:rPr>
              <a:t>无间隔</a:t>
            </a:r>
            <a:r>
              <a:rPr lang="zh-CN" altLang="en-US" dirty="0"/>
              <a:t>。</a:t>
            </a:r>
            <a:endParaRPr lang="en-US" altLang="zh-CN" dirty="0"/>
          </a:p>
          <a:p>
            <a:pPr marL="177800" indent="-177800" eaLnBrk="1" hangingPunct="1">
              <a:spcAft>
                <a:spcPts val="1200"/>
              </a:spcAft>
              <a:defRPr/>
            </a:pPr>
            <a:r>
              <a:rPr lang="zh-CN" altLang="zh-CN" dirty="0">
                <a:solidFill>
                  <a:srgbClr val="FF00FF"/>
                </a:solidFill>
              </a:rPr>
              <a:t>接收时钟与发送时钟严格同步</a:t>
            </a:r>
            <a:r>
              <a:rPr lang="en-US" altLang="zh-CN" dirty="0">
                <a:solidFill>
                  <a:srgbClr val="FF00FF"/>
                </a:solidFill>
              </a:rPr>
              <a:t>, </a:t>
            </a:r>
            <a:r>
              <a:rPr lang="zh-CN" altLang="zh-CN" dirty="0">
                <a:solidFill>
                  <a:srgbClr val="FF00FF"/>
                </a:solidFill>
              </a:rPr>
              <a:t>通常要有同步时钟</a:t>
            </a:r>
            <a:r>
              <a:rPr lang="zh-CN" altLang="en-US" dirty="0">
                <a:solidFill>
                  <a:srgbClr val="FF00FF"/>
                </a:solidFill>
              </a:rPr>
              <a:t>。</a:t>
            </a:r>
            <a:endParaRPr lang="en-US" altLang="zh-CN" dirty="0">
              <a:solidFill>
                <a:srgbClr val="FF00FF"/>
              </a:solidFill>
            </a:endParaRPr>
          </a:p>
          <a:p>
            <a:pPr marL="177800" indent="-177800" eaLnBrk="1" hangingPunct="1">
              <a:spcAft>
                <a:spcPts val="1200"/>
              </a:spcAft>
              <a:defRPr/>
            </a:pPr>
            <a:r>
              <a:rPr lang="zh-CN" altLang="fr-FR" dirty="0"/>
              <a:t>根据控制规程</a:t>
            </a:r>
            <a:r>
              <a:rPr lang="en-US" altLang="zh-CN" dirty="0"/>
              <a:t>, </a:t>
            </a:r>
            <a:r>
              <a:rPr lang="zh-CN" altLang="fr-FR" dirty="0"/>
              <a:t>数据格式分为</a:t>
            </a:r>
            <a:r>
              <a:rPr lang="zh-CN" altLang="fr-FR" dirty="0">
                <a:solidFill>
                  <a:srgbClr val="CC3300"/>
                </a:solidFill>
              </a:rPr>
              <a:t>面向字符</a:t>
            </a:r>
            <a:r>
              <a:rPr lang="zh-CN" altLang="fr-FR" dirty="0"/>
              <a:t>及</a:t>
            </a:r>
            <a:r>
              <a:rPr lang="zh-CN" altLang="fr-FR" dirty="0">
                <a:solidFill>
                  <a:srgbClr val="CC3300"/>
                </a:solidFill>
              </a:rPr>
              <a:t>面向比特</a:t>
            </a:r>
            <a:r>
              <a:rPr lang="zh-CN" altLang="fr-FR" dirty="0"/>
              <a:t>两种。</a:t>
            </a:r>
            <a:endParaRPr lang="zh-CN" altLang="en-US" dirty="0"/>
          </a:p>
        </p:txBody>
      </p:sp>
      <p:sp>
        <p:nvSpPr>
          <p:cNvPr id="6" name="标题 1">
            <a:extLst>
              <a:ext uri="{FF2B5EF4-FFF2-40B4-BE49-F238E27FC236}">
                <a16:creationId xmlns:a16="http://schemas.microsoft.com/office/drawing/2014/main" id="{2663351E-E31B-475A-A066-90B5D272B7C3}"/>
              </a:ext>
            </a:extLst>
          </p:cNvPr>
          <p:cNvSpPr txBox="1">
            <a:spLocks/>
          </p:cNvSpPr>
          <p:nvPr/>
        </p:nvSpPr>
        <p:spPr bwMode="auto">
          <a:xfrm>
            <a:off x="965729" y="1118083"/>
            <a:ext cx="8229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200" b="1">
                <a:solidFill>
                  <a:srgbClr val="CC3300"/>
                </a:solidFill>
                <a:latin typeface="+mj-lt"/>
                <a:ea typeface="+mj-ea"/>
                <a:cs typeface="+mj-cs"/>
              </a:defRPr>
            </a:lvl1pPr>
            <a:lvl2pPr algn="l" rtl="0" eaLnBrk="0" fontAlgn="base" hangingPunct="0">
              <a:spcBef>
                <a:spcPct val="0"/>
              </a:spcBef>
              <a:spcAft>
                <a:spcPct val="0"/>
              </a:spcAft>
              <a:defRPr sz="2400" b="1">
                <a:solidFill>
                  <a:srgbClr val="CC3300"/>
                </a:solidFill>
                <a:latin typeface="Arial" charset="0"/>
                <a:ea typeface="宋体" pitchFamily="2" charset="-122"/>
              </a:defRPr>
            </a:lvl2pPr>
            <a:lvl3pPr algn="l" rtl="0" eaLnBrk="0" fontAlgn="base" hangingPunct="0">
              <a:spcBef>
                <a:spcPct val="0"/>
              </a:spcBef>
              <a:spcAft>
                <a:spcPct val="0"/>
              </a:spcAft>
              <a:defRPr sz="2400" b="1">
                <a:solidFill>
                  <a:srgbClr val="CC3300"/>
                </a:solidFill>
                <a:latin typeface="Arial" charset="0"/>
                <a:ea typeface="宋体" pitchFamily="2" charset="-122"/>
              </a:defRPr>
            </a:lvl3pPr>
            <a:lvl4pPr algn="l" rtl="0" eaLnBrk="0" fontAlgn="base" hangingPunct="0">
              <a:spcBef>
                <a:spcPct val="0"/>
              </a:spcBef>
              <a:spcAft>
                <a:spcPct val="0"/>
              </a:spcAft>
              <a:defRPr sz="2400" b="1">
                <a:solidFill>
                  <a:srgbClr val="CC3300"/>
                </a:solidFill>
                <a:latin typeface="Arial" charset="0"/>
                <a:ea typeface="宋体" pitchFamily="2" charset="-122"/>
              </a:defRPr>
            </a:lvl4pPr>
            <a:lvl5pPr algn="l" rtl="0" eaLnBrk="0" fontAlgn="base" hangingPunct="0">
              <a:spcBef>
                <a:spcPct val="0"/>
              </a:spcBef>
              <a:spcAft>
                <a:spcPct val="0"/>
              </a:spcAft>
              <a:defRPr sz="2400" b="1">
                <a:solidFill>
                  <a:srgbClr val="CC3300"/>
                </a:solidFill>
                <a:latin typeface="Arial" charset="0"/>
                <a:ea typeface="宋体" pitchFamily="2" charset="-122"/>
              </a:defRPr>
            </a:lvl5pPr>
            <a:lvl6pPr marL="457200" algn="l" rtl="0" fontAlgn="base">
              <a:spcBef>
                <a:spcPct val="0"/>
              </a:spcBef>
              <a:spcAft>
                <a:spcPct val="0"/>
              </a:spcAft>
              <a:defRPr sz="2400" b="1">
                <a:solidFill>
                  <a:srgbClr val="CC3300"/>
                </a:solidFill>
                <a:latin typeface="Arial" charset="0"/>
                <a:ea typeface="宋体" pitchFamily="2" charset="-122"/>
              </a:defRPr>
            </a:lvl6pPr>
            <a:lvl7pPr marL="914400" algn="l" rtl="0" fontAlgn="base">
              <a:spcBef>
                <a:spcPct val="0"/>
              </a:spcBef>
              <a:spcAft>
                <a:spcPct val="0"/>
              </a:spcAft>
              <a:defRPr sz="2400" b="1">
                <a:solidFill>
                  <a:srgbClr val="CC3300"/>
                </a:solidFill>
                <a:latin typeface="Arial" charset="0"/>
                <a:ea typeface="宋体" pitchFamily="2" charset="-122"/>
              </a:defRPr>
            </a:lvl7pPr>
            <a:lvl8pPr marL="1371600" algn="l" rtl="0" fontAlgn="base">
              <a:spcBef>
                <a:spcPct val="0"/>
              </a:spcBef>
              <a:spcAft>
                <a:spcPct val="0"/>
              </a:spcAft>
              <a:defRPr sz="2400" b="1">
                <a:solidFill>
                  <a:srgbClr val="CC3300"/>
                </a:solidFill>
                <a:latin typeface="Arial" charset="0"/>
                <a:ea typeface="宋体" pitchFamily="2" charset="-122"/>
              </a:defRPr>
            </a:lvl8pPr>
            <a:lvl9pPr marL="1828800" algn="l" rtl="0" fontAlgn="base">
              <a:spcBef>
                <a:spcPct val="0"/>
              </a:spcBef>
              <a:spcAft>
                <a:spcPct val="0"/>
              </a:spcAft>
              <a:defRPr sz="2400" b="1">
                <a:solidFill>
                  <a:srgbClr val="CC3300"/>
                </a:solidFill>
                <a:latin typeface="Arial" charset="0"/>
                <a:ea typeface="宋体" pitchFamily="2" charset="-122"/>
              </a:defRPr>
            </a:lvl9pPr>
          </a:lstStyle>
          <a:p>
            <a:pPr marL="514350" indent="-514350">
              <a:buFont typeface="+mj-ea"/>
              <a:buAutoNum type="circleNumDbPlain" startAt="2"/>
              <a:defRPr/>
            </a:pPr>
            <a:r>
              <a:rPr lang="zh-CN" altLang="fr-FR" kern="0" dirty="0"/>
              <a:t>同步通信</a:t>
            </a:r>
            <a:endParaRPr lang="zh-CN" altLang="en-US" kern="0" dirty="0"/>
          </a:p>
        </p:txBody>
      </p:sp>
      <p:sp>
        <p:nvSpPr>
          <p:cNvPr id="2" name="灯片编号占位符 1">
            <a:extLst>
              <a:ext uri="{FF2B5EF4-FFF2-40B4-BE49-F238E27FC236}">
                <a16:creationId xmlns:a16="http://schemas.microsoft.com/office/drawing/2014/main" id="{AB3AEBE6-D897-41BA-B76D-3291B75D6E48}"/>
              </a:ext>
            </a:extLst>
          </p:cNvPr>
          <p:cNvSpPr>
            <a:spLocks noGrp="1"/>
          </p:cNvSpPr>
          <p:nvPr>
            <p:ph type="sldNum" sz="quarter" idx="12"/>
          </p:nvPr>
        </p:nvSpPr>
        <p:spPr/>
        <p:txBody>
          <a:bodyPr/>
          <a:lstStyle/>
          <a:p>
            <a:fld id="{22E77DEE-32E4-4009-988B-F2758F7B8AC2}" type="slidenum">
              <a:rPr lang="zh-CN" altLang="en-US" smtClean="0"/>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93935B2B-B006-49C0-8C52-E8EAA1801928}"/>
              </a:ext>
            </a:extLst>
          </p:cNvPr>
          <p:cNvSpPr>
            <a:spLocks noGrp="1" noChangeArrowheads="1"/>
          </p:cNvSpPr>
          <p:nvPr>
            <p:ph type="title"/>
          </p:nvPr>
        </p:nvSpPr>
        <p:spPr/>
        <p:txBody>
          <a:bodyPr/>
          <a:lstStyle/>
          <a:p>
            <a:r>
              <a:rPr lang="en-US" altLang="zh-CN" dirty="0"/>
              <a:t>②</a:t>
            </a:r>
            <a:r>
              <a:rPr lang="zh-CN" altLang="fr-FR" dirty="0"/>
              <a:t>同步通信</a:t>
            </a:r>
            <a:endParaRPr lang="zh-CN" altLang="en-US" dirty="0"/>
          </a:p>
        </p:txBody>
      </p:sp>
      <p:sp>
        <p:nvSpPr>
          <p:cNvPr id="457731" name="Rectangle 3">
            <a:extLst>
              <a:ext uri="{FF2B5EF4-FFF2-40B4-BE49-F238E27FC236}">
                <a16:creationId xmlns:a16="http://schemas.microsoft.com/office/drawing/2014/main" id="{C31CCBE2-D8E3-4BAA-964E-632253185444}"/>
              </a:ext>
            </a:extLst>
          </p:cNvPr>
          <p:cNvSpPr>
            <a:spLocks noGrp="1" noChangeArrowheads="1"/>
          </p:cNvSpPr>
          <p:nvPr>
            <p:ph idx="1"/>
          </p:nvPr>
        </p:nvSpPr>
        <p:spPr>
          <a:xfrm>
            <a:off x="867833" y="1194283"/>
            <a:ext cx="7498928" cy="977417"/>
          </a:xfrm>
        </p:spPr>
        <p:txBody>
          <a:bodyPr>
            <a:normAutofit fontScale="92500" lnSpcReduction="20000"/>
          </a:bodyPr>
          <a:lstStyle/>
          <a:p>
            <a:pPr eaLnBrk="1" hangingPunct="1">
              <a:lnSpc>
                <a:spcPct val="95000"/>
              </a:lnSpc>
              <a:spcBef>
                <a:spcPct val="0"/>
              </a:spcBef>
              <a:buFontTx/>
              <a:buNone/>
            </a:pPr>
            <a:r>
              <a:rPr lang="en-US" altLang="zh-CN" sz="3200" dirty="0">
                <a:solidFill>
                  <a:srgbClr val="FF0000"/>
                </a:solidFill>
              </a:rPr>
              <a:t>(a) </a:t>
            </a:r>
            <a:r>
              <a:rPr lang="zh-CN" altLang="en-US" sz="3200" dirty="0">
                <a:solidFill>
                  <a:srgbClr val="FF0000"/>
                </a:solidFill>
              </a:rPr>
              <a:t>面向字符型的数据格式</a:t>
            </a:r>
          </a:p>
          <a:p>
            <a:pPr eaLnBrk="1" hangingPunct="1">
              <a:lnSpc>
                <a:spcPct val="95000"/>
              </a:lnSpc>
              <a:spcBef>
                <a:spcPct val="0"/>
              </a:spcBef>
            </a:pPr>
            <a:r>
              <a:rPr lang="zh-CN" altLang="en-US" dirty="0"/>
              <a:t>面向字符型的同步通信数据格式可采用</a:t>
            </a:r>
            <a:r>
              <a:rPr lang="zh-CN" altLang="en-US" dirty="0">
                <a:solidFill>
                  <a:srgbClr val="CC3300"/>
                </a:solidFill>
              </a:rPr>
              <a:t>单同步</a:t>
            </a:r>
            <a:r>
              <a:rPr lang="zh-CN" altLang="en-US" dirty="0"/>
              <a:t>、</a:t>
            </a:r>
            <a:r>
              <a:rPr lang="zh-CN" altLang="en-US" dirty="0">
                <a:solidFill>
                  <a:srgbClr val="CC3300"/>
                </a:solidFill>
              </a:rPr>
              <a:t>双同步</a:t>
            </a:r>
            <a:r>
              <a:rPr lang="zh-CN" altLang="en-US" dirty="0"/>
              <a:t>和</a:t>
            </a:r>
            <a:r>
              <a:rPr lang="zh-CN" altLang="en-US" dirty="0">
                <a:solidFill>
                  <a:srgbClr val="CC3300"/>
                </a:solidFill>
              </a:rPr>
              <a:t>外同步</a:t>
            </a:r>
            <a:r>
              <a:rPr lang="zh-CN" altLang="en-US" dirty="0"/>
              <a:t>三种数据格式，如图所示。</a:t>
            </a:r>
          </a:p>
        </p:txBody>
      </p:sp>
      <p:sp>
        <p:nvSpPr>
          <p:cNvPr id="87046" name="Rectangle 6">
            <a:extLst>
              <a:ext uri="{FF2B5EF4-FFF2-40B4-BE49-F238E27FC236}">
                <a16:creationId xmlns:a16="http://schemas.microsoft.com/office/drawing/2014/main" id="{E757AA2D-E961-45F3-AFF9-04438A647E96}"/>
              </a:ext>
            </a:extLst>
          </p:cNvPr>
          <p:cNvSpPr>
            <a:spLocks noChangeArrowheads="1"/>
          </p:cNvSpPr>
          <p:nvPr/>
        </p:nvSpPr>
        <p:spPr bwMode="auto">
          <a:xfrm>
            <a:off x="2468700" y="5958830"/>
            <a:ext cx="4206600" cy="46166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FF00FF"/>
                </a:solidFill>
              </a:rPr>
              <a:t>面向字符型</a:t>
            </a:r>
            <a:r>
              <a:rPr lang="zh-CN" altLang="en-US" sz="2400" b="1" dirty="0">
                <a:solidFill>
                  <a:srgbClr val="800000"/>
                </a:solidFill>
              </a:rPr>
              <a:t>同步通信数据格式</a:t>
            </a:r>
          </a:p>
        </p:txBody>
      </p:sp>
      <p:pic>
        <p:nvPicPr>
          <p:cNvPr id="409603" name="Picture 3">
            <a:extLst>
              <a:ext uri="{FF2B5EF4-FFF2-40B4-BE49-F238E27FC236}">
                <a16:creationId xmlns:a16="http://schemas.microsoft.com/office/drawing/2014/main" id="{C4A9FF9E-2905-4442-9D37-B7961693B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55" y="2197894"/>
            <a:ext cx="8355013" cy="114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604" name="Picture 4">
            <a:extLst>
              <a:ext uri="{FF2B5EF4-FFF2-40B4-BE49-F238E27FC236}">
                <a16:creationId xmlns:a16="http://schemas.microsoft.com/office/drawing/2014/main" id="{9AA9C33D-3662-4EB9-B148-736958B307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8" y="3470275"/>
            <a:ext cx="8315325" cy="1100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605" name="Picture 5">
            <a:extLst>
              <a:ext uri="{FF2B5EF4-FFF2-40B4-BE49-F238E27FC236}">
                <a16:creationId xmlns:a16="http://schemas.microsoft.com/office/drawing/2014/main" id="{59CC7EE1-24D6-43C8-B212-E12F80B904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847" y="4876676"/>
            <a:ext cx="8328025" cy="115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a:extLst>
              <a:ext uri="{FF2B5EF4-FFF2-40B4-BE49-F238E27FC236}">
                <a16:creationId xmlns:a16="http://schemas.microsoft.com/office/drawing/2014/main" id="{6151E543-4C21-40A6-8DA6-99499A51D2DA}"/>
              </a:ext>
            </a:extLst>
          </p:cNvPr>
          <p:cNvSpPr>
            <a:spLocks noChangeArrowheads="1"/>
          </p:cNvSpPr>
          <p:nvPr/>
        </p:nvSpPr>
        <p:spPr bwMode="auto">
          <a:xfrm>
            <a:off x="6843713" y="3008313"/>
            <a:ext cx="2090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CC3300"/>
                </a:solidFill>
              </a:rPr>
              <a:t>校验字符</a:t>
            </a:r>
            <a:r>
              <a:rPr lang="en-US" altLang="zh-CN" sz="2400" b="1">
                <a:solidFill>
                  <a:srgbClr val="CC3300"/>
                </a:solidFill>
              </a:rPr>
              <a:t>CRC</a:t>
            </a:r>
            <a:endParaRPr lang="zh-CN" altLang="en-US" sz="2400" b="1"/>
          </a:p>
        </p:txBody>
      </p:sp>
      <p:sp>
        <p:nvSpPr>
          <p:cNvPr id="5" name="矩形 4">
            <a:extLst>
              <a:ext uri="{FF2B5EF4-FFF2-40B4-BE49-F238E27FC236}">
                <a16:creationId xmlns:a16="http://schemas.microsoft.com/office/drawing/2014/main" id="{7879F978-06AB-4380-AC77-0DE60BB8D2AE}"/>
              </a:ext>
            </a:extLst>
          </p:cNvPr>
          <p:cNvSpPr>
            <a:spLocks noChangeArrowheads="1"/>
          </p:cNvSpPr>
          <p:nvPr/>
        </p:nvSpPr>
        <p:spPr bwMode="auto">
          <a:xfrm>
            <a:off x="72230" y="2904347"/>
            <a:ext cx="267811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lang="zh-CN" altLang="en-US" sz="2000" b="1" dirty="0">
                <a:solidFill>
                  <a:srgbClr val="CC3300"/>
                </a:solidFill>
              </a:rPr>
              <a:t>单同步字符</a:t>
            </a:r>
            <a:r>
              <a:rPr lang="en-US" altLang="zh-CN" sz="2000" b="1" dirty="0">
                <a:solidFill>
                  <a:srgbClr val="CC3300"/>
                </a:solidFill>
              </a:rPr>
              <a:t>SYNC (</a:t>
            </a:r>
            <a:r>
              <a:rPr lang="zh-CN" altLang="en-US" sz="2000" b="1" dirty="0">
                <a:solidFill>
                  <a:srgbClr val="CC3300"/>
                </a:solidFill>
              </a:rPr>
              <a:t>如</a:t>
            </a:r>
            <a:r>
              <a:rPr lang="en-US" altLang="zh-CN" sz="2000" b="1" dirty="0">
                <a:solidFill>
                  <a:srgbClr val="CC3300"/>
                </a:solidFill>
              </a:rPr>
              <a:t>ASCII</a:t>
            </a:r>
            <a:r>
              <a:rPr lang="zh-CN" altLang="en-US" sz="2000" b="1" dirty="0">
                <a:solidFill>
                  <a:srgbClr val="CC3300"/>
                </a:solidFill>
              </a:rPr>
              <a:t>码的</a:t>
            </a:r>
            <a:r>
              <a:rPr lang="en-US" altLang="zh-CN" sz="2000" b="1" dirty="0">
                <a:solidFill>
                  <a:srgbClr val="3333FF"/>
                </a:solidFill>
              </a:rPr>
              <a:t>SYN</a:t>
            </a:r>
            <a:r>
              <a:rPr lang="zh-CN" altLang="en-US" sz="2000" b="1" dirty="0">
                <a:solidFill>
                  <a:srgbClr val="3333FF"/>
                </a:solidFill>
              </a:rPr>
              <a:t>码</a:t>
            </a:r>
            <a:r>
              <a:rPr lang="en-US" altLang="zh-CN" sz="2000" b="1" dirty="0">
                <a:solidFill>
                  <a:srgbClr val="3333FF"/>
                </a:solidFill>
              </a:rPr>
              <a:t>16H</a:t>
            </a:r>
            <a:r>
              <a:rPr lang="en-US" altLang="zh-CN" sz="2000" b="1" dirty="0">
                <a:solidFill>
                  <a:srgbClr val="CC3300"/>
                </a:solidFill>
              </a:rPr>
              <a:t>)</a:t>
            </a:r>
            <a:endParaRPr lang="zh-CN" altLang="en-US" sz="2000" b="1" dirty="0"/>
          </a:p>
        </p:txBody>
      </p:sp>
      <p:sp>
        <p:nvSpPr>
          <p:cNvPr id="11" name="矩形 10">
            <a:extLst>
              <a:ext uri="{FF2B5EF4-FFF2-40B4-BE49-F238E27FC236}">
                <a16:creationId xmlns:a16="http://schemas.microsoft.com/office/drawing/2014/main" id="{0A6C0FDF-4EAE-4A1A-A9CE-7E2CF2DE020A}"/>
              </a:ext>
            </a:extLst>
          </p:cNvPr>
          <p:cNvSpPr>
            <a:spLocks noChangeArrowheads="1"/>
          </p:cNvSpPr>
          <p:nvPr/>
        </p:nvSpPr>
        <p:spPr bwMode="auto">
          <a:xfrm>
            <a:off x="54768" y="4200401"/>
            <a:ext cx="26955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5000"/>
              </a:lnSpc>
            </a:pPr>
            <a:r>
              <a:rPr lang="zh-CN" altLang="en-US" sz="2000" b="1" dirty="0">
                <a:solidFill>
                  <a:srgbClr val="CC3300"/>
                </a:solidFill>
              </a:rPr>
              <a:t>双同步字符</a:t>
            </a:r>
            <a:r>
              <a:rPr lang="en-US" altLang="zh-CN" sz="2000" b="1" dirty="0">
                <a:solidFill>
                  <a:srgbClr val="CC3300"/>
                </a:solidFill>
              </a:rPr>
              <a:t>SYNC (</a:t>
            </a:r>
            <a:r>
              <a:rPr lang="zh-CN" altLang="en-US" sz="2000" b="1" dirty="0">
                <a:solidFill>
                  <a:srgbClr val="CC3300"/>
                </a:solidFill>
              </a:rPr>
              <a:t>如国际通用标准</a:t>
            </a:r>
            <a:r>
              <a:rPr lang="en-US" altLang="zh-CN" sz="2000" b="1" dirty="0">
                <a:solidFill>
                  <a:srgbClr val="3333FF"/>
                </a:solidFill>
              </a:rPr>
              <a:t>EB90H</a:t>
            </a:r>
            <a:r>
              <a:rPr lang="en-US" altLang="zh-CN" sz="2000" b="1" dirty="0">
                <a:solidFill>
                  <a:srgbClr val="CC3300"/>
                </a:solidFill>
              </a:rPr>
              <a:t>)</a:t>
            </a:r>
            <a:endParaRPr lang="zh-CN" altLang="en-US" sz="2000" b="1" dirty="0"/>
          </a:p>
        </p:txBody>
      </p:sp>
      <p:sp>
        <p:nvSpPr>
          <p:cNvPr id="12" name="Rectangle 3">
            <a:extLst>
              <a:ext uri="{FF2B5EF4-FFF2-40B4-BE49-F238E27FC236}">
                <a16:creationId xmlns:a16="http://schemas.microsoft.com/office/drawing/2014/main" id="{7A90DC6D-FA04-445B-BC2E-EB44EEFE75B6}"/>
              </a:ext>
            </a:extLst>
          </p:cNvPr>
          <p:cNvSpPr txBox="1">
            <a:spLocks noChangeArrowheads="1"/>
          </p:cNvSpPr>
          <p:nvPr/>
        </p:nvSpPr>
        <p:spPr bwMode="auto">
          <a:xfrm>
            <a:off x="145522" y="5610225"/>
            <a:ext cx="2384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algn="l" rtl="0" eaLnBrk="0" fontAlgn="base" hangingPunct="0">
              <a:lnSpc>
                <a:spcPct val="114000"/>
              </a:lnSpc>
              <a:spcBef>
                <a:spcPts val="0"/>
              </a:spcBef>
              <a:spcAft>
                <a:spcPts val="600"/>
              </a:spcAft>
              <a:buBlip>
                <a:blip r:embed="rId6"/>
              </a:buBlip>
              <a:defRPr sz="2800" b="1">
                <a:solidFill>
                  <a:schemeClr val="accent2"/>
                </a:solidFill>
                <a:latin typeface="+mn-lt"/>
                <a:ea typeface="+mn-ea"/>
                <a:cs typeface="+mn-cs"/>
              </a:defRPr>
            </a:lvl1pPr>
            <a:lvl2pPr marL="263525" indent="-180975" algn="l" rtl="0" eaLnBrk="0" fontAlgn="base" hangingPunct="0">
              <a:lnSpc>
                <a:spcPct val="114000"/>
              </a:lnSpc>
              <a:spcBef>
                <a:spcPts val="0"/>
              </a:spcBef>
              <a:spcAft>
                <a:spcPts val="600"/>
              </a:spcAft>
              <a:buBlip>
                <a:blip r:embed="rId7"/>
              </a:buBlip>
              <a:defRPr sz="2800" b="1">
                <a:solidFill>
                  <a:schemeClr val="tx1"/>
                </a:solidFill>
                <a:latin typeface="+mn-lt"/>
                <a:ea typeface="+mn-ea"/>
              </a:defRPr>
            </a:lvl2pPr>
            <a:lvl3pPr marL="1143000" indent="-228600" algn="l" rtl="0" eaLnBrk="0" fontAlgn="base" hangingPunct="0">
              <a:lnSpc>
                <a:spcPct val="114000"/>
              </a:lnSpc>
              <a:spcBef>
                <a:spcPts val="0"/>
              </a:spcBef>
              <a:spcAft>
                <a:spcPts val="600"/>
              </a:spcAft>
              <a:buChar char="•"/>
              <a:defRPr sz="2400" b="1">
                <a:solidFill>
                  <a:schemeClr val="tx1"/>
                </a:solidFill>
                <a:latin typeface="+mn-lt"/>
                <a:ea typeface="+mn-ea"/>
              </a:defRPr>
            </a:lvl3pPr>
            <a:lvl4pPr marL="1600200" indent="-228600" algn="l" rtl="0" eaLnBrk="0" fontAlgn="base" hangingPunct="0">
              <a:lnSpc>
                <a:spcPct val="114000"/>
              </a:lnSpc>
              <a:spcBef>
                <a:spcPts val="0"/>
              </a:spcBef>
              <a:spcAft>
                <a:spcPts val="600"/>
              </a:spcAft>
              <a:buChar char="–"/>
              <a:defRPr sz="2000" b="1">
                <a:solidFill>
                  <a:schemeClr val="tx1"/>
                </a:solidFill>
                <a:latin typeface="+mn-lt"/>
                <a:ea typeface="+mn-ea"/>
              </a:defRPr>
            </a:lvl4pPr>
            <a:lvl5pPr marL="2057400" indent="-228600" algn="l" rtl="0" eaLnBrk="0" fontAlgn="base" hangingPunct="0">
              <a:lnSpc>
                <a:spcPct val="114000"/>
              </a:lnSpc>
              <a:spcBef>
                <a:spcPts val="0"/>
              </a:spcBef>
              <a:spcAft>
                <a:spcPts val="600"/>
              </a:spcAft>
              <a:buChar char="»"/>
              <a:defRPr sz="2000" b="1">
                <a:solidFill>
                  <a:schemeClr val="tx1"/>
                </a:solidFill>
                <a:latin typeface="+mn-lt"/>
                <a:ea typeface="+mn-ea"/>
              </a:defRPr>
            </a:lvl5pPr>
            <a:lvl6pPr marL="2514600" indent="-228600" algn="just" rtl="0" fontAlgn="base">
              <a:spcBef>
                <a:spcPct val="20000"/>
              </a:spcBef>
              <a:spcAft>
                <a:spcPct val="0"/>
              </a:spcAft>
              <a:buChar char="»"/>
              <a:defRPr sz="2000" b="1">
                <a:solidFill>
                  <a:schemeClr val="tx1"/>
                </a:solidFill>
                <a:latin typeface="+mn-lt"/>
                <a:ea typeface="+mn-ea"/>
              </a:defRPr>
            </a:lvl6pPr>
            <a:lvl7pPr marL="2971800" indent="-228600" algn="just" rtl="0" fontAlgn="base">
              <a:spcBef>
                <a:spcPct val="20000"/>
              </a:spcBef>
              <a:spcAft>
                <a:spcPct val="0"/>
              </a:spcAft>
              <a:buChar char="»"/>
              <a:defRPr sz="2000" b="1">
                <a:solidFill>
                  <a:schemeClr val="tx1"/>
                </a:solidFill>
                <a:latin typeface="+mn-lt"/>
                <a:ea typeface="+mn-ea"/>
              </a:defRPr>
            </a:lvl7pPr>
            <a:lvl8pPr marL="3429000" indent="-228600" algn="just" rtl="0" fontAlgn="base">
              <a:spcBef>
                <a:spcPct val="20000"/>
              </a:spcBef>
              <a:spcAft>
                <a:spcPct val="0"/>
              </a:spcAft>
              <a:buChar char="»"/>
              <a:defRPr sz="2000" b="1">
                <a:solidFill>
                  <a:schemeClr val="tx1"/>
                </a:solidFill>
                <a:latin typeface="+mn-lt"/>
                <a:ea typeface="+mn-ea"/>
              </a:defRPr>
            </a:lvl8pPr>
            <a:lvl9pPr marL="3886200" indent="-228600" algn="just" rtl="0" fontAlgn="base">
              <a:spcBef>
                <a:spcPct val="20000"/>
              </a:spcBef>
              <a:spcAft>
                <a:spcPct val="0"/>
              </a:spcAft>
              <a:buChar char="»"/>
              <a:defRPr sz="2000" b="1">
                <a:solidFill>
                  <a:schemeClr val="tx1"/>
                </a:solidFill>
                <a:latin typeface="+mn-lt"/>
                <a:ea typeface="+mn-ea"/>
              </a:defRPr>
            </a:lvl9pPr>
          </a:lstStyle>
          <a:p>
            <a:pPr marL="0" indent="0" eaLnBrk="1" hangingPunct="1">
              <a:lnSpc>
                <a:spcPct val="95000"/>
              </a:lnSpc>
              <a:spcAft>
                <a:spcPts val="900"/>
              </a:spcAft>
              <a:buFontTx/>
              <a:buNone/>
              <a:defRPr/>
            </a:pPr>
            <a:r>
              <a:rPr lang="zh-CN" altLang="en-US" sz="2000" kern="0" dirty="0"/>
              <a:t>用一条</a:t>
            </a:r>
            <a:r>
              <a:rPr lang="zh-CN" altLang="en-US" sz="2000" kern="0" dirty="0">
                <a:solidFill>
                  <a:srgbClr val="FF0000"/>
                </a:solidFill>
              </a:rPr>
              <a:t>专用控制线</a:t>
            </a:r>
            <a:r>
              <a:rPr lang="zh-CN" altLang="en-US" sz="2000" kern="0" dirty="0"/>
              <a:t>来传送</a:t>
            </a:r>
            <a:r>
              <a:rPr lang="zh-CN" altLang="en-US" sz="2000" kern="0" dirty="0">
                <a:solidFill>
                  <a:srgbClr val="CC3300"/>
                </a:solidFill>
              </a:rPr>
              <a:t>同步字符</a:t>
            </a:r>
            <a:endParaRPr lang="en-US" altLang="zh-CN" sz="2000" kern="0" dirty="0"/>
          </a:p>
        </p:txBody>
      </p:sp>
      <p:sp>
        <p:nvSpPr>
          <p:cNvPr id="2" name="灯片编号占位符 1">
            <a:extLst>
              <a:ext uri="{FF2B5EF4-FFF2-40B4-BE49-F238E27FC236}">
                <a16:creationId xmlns:a16="http://schemas.microsoft.com/office/drawing/2014/main" id="{CB57EE6D-5A97-4541-A791-FFD50B0F5C3B}"/>
              </a:ext>
            </a:extLst>
          </p:cNvPr>
          <p:cNvSpPr>
            <a:spLocks noGrp="1"/>
          </p:cNvSpPr>
          <p:nvPr>
            <p:ph type="sldNum" sz="quarter" idx="12"/>
          </p:nvPr>
        </p:nvSpPr>
        <p:spPr/>
        <p:txBody>
          <a:bodyPr/>
          <a:lstStyle/>
          <a:p>
            <a:fld id="{22E77DEE-32E4-4009-988B-F2758F7B8AC2}" type="slidenum">
              <a:rPr lang="zh-CN" altLang="en-US" smtClean="0"/>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D7ED6616-0317-4973-917A-E97E9FA266EC}"/>
              </a:ext>
            </a:extLst>
          </p:cNvPr>
          <p:cNvSpPr>
            <a:spLocks noGrp="1" noChangeArrowheads="1"/>
          </p:cNvSpPr>
          <p:nvPr>
            <p:ph type="title"/>
          </p:nvPr>
        </p:nvSpPr>
        <p:spPr/>
        <p:txBody>
          <a:bodyPr/>
          <a:lstStyle/>
          <a:p>
            <a:r>
              <a:rPr lang="en-US" altLang="zh-CN" dirty="0">
                <a:solidFill>
                  <a:srgbClr val="FF0000"/>
                </a:solidFill>
              </a:rPr>
              <a:t>1 </a:t>
            </a:r>
            <a:r>
              <a:rPr lang="zh-CN" altLang="en-US" sz="3600" dirty="0">
                <a:solidFill>
                  <a:srgbClr val="FF0000"/>
                </a:solidFill>
              </a:rPr>
              <a:t>、</a:t>
            </a:r>
            <a:r>
              <a:rPr lang="zh-CN" altLang="en-US" dirty="0">
                <a:solidFill>
                  <a:srgbClr val="FF0000"/>
                </a:solidFill>
              </a:rPr>
              <a:t>串行通信的分类</a:t>
            </a:r>
            <a:endParaRPr lang="zh-CN" altLang="en-US" dirty="0"/>
          </a:p>
        </p:txBody>
      </p:sp>
      <p:sp>
        <p:nvSpPr>
          <p:cNvPr id="462851" name="Rectangle 3">
            <a:extLst>
              <a:ext uri="{FF2B5EF4-FFF2-40B4-BE49-F238E27FC236}">
                <a16:creationId xmlns:a16="http://schemas.microsoft.com/office/drawing/2014/main" id="{7A0AC675-55DF-462B-B4A0-742DAAADA7AE}"/>
              </a:ext>
            </a:extLst>
          </p:cNvPr>
          <p:cNvSpPr>
            <a:spLocks noGrp="1" noChangeArrowheads="1"/>
          </p:cNvSpPr>
          <p:nvPr>
            <p:ph idx="1"/>
          </p:nvPr>
        </p:nvSpPr>
        <p:spPr>
          <a:xfrm>
            <a:off x="607060" y="1233971"/>
            <a:ext cx="7759700" cy="987425"/>
          </a:xfrm>
        </p:spPr>
        <p:txBody>
          <a:bodyPr/>
          <a:lstStyle/>
          <a:p>
            <a:pPr eaLnBrk="1" hangingPunct="1">
              <a:spcBef>
                <a:spcPct val="0"/>
              </a:spcBef>
              <a:buFontTx/>
              <a:buNone/>
            </a:pPr>
            <a:r>
              <a:rPr lang="zh-CN" altLang="en-US" sz="3200" dirty="0">
                <a:solidFill>
                  <a:srgbClr val="FF0000"/>
                </a:solidFill>
              </a:rPr>
              <a:t>（</a:t>
            </a:r>
            <a:r>
              <a:rPr lang="en-US" altLang="zh-CN" sz="3200" dirty="0">
                <a:solidFill>
                  <a:srgbClr val="FF0000"/>
                </a:solidFill>
              </a:rPr>
              <a:t>2</a:t>
            </a:r>
            <a:r>
              <a:rPr lang="zh-CN" altLang="en-US" sz="3200" dirty="0">
                <a:solidFill>
                  <a:srgbClr val="FF0000"/>
                </a:solidFill>
              </a:rPr>
              <a:t>）按照数据的传送方向分类</a:t>
            </a:r>
          </a:p>
          <a:p>
            <a:pPr eaLnBrk="1" hangingPunct="1">
              <a:spcBef>
                <a:spcPct val="0"/>
              </a:spcBef>
            </a:pPr>
            <a:r>
              <a:rPr lang="zh-CN" altLang="en-US" dirty="0"/>
              <a:t>按照数据传送方向，串行通信可分为</a:t>
            </a:r>
            <a:r>
              <a:rPr lang="zh-CN" altLang="en-US" dirty="0">
                <a:solidFill>
                  <a:srgbClr val="CC3300"/>
                </a:solidFill>
              </a:rPr>
              <a:t>单工</a:t>
            </a:r>
            <a:r>
              <a:rPr lang="zh-CN" altLang="en-US" dirty="0"/>
              <a:t>、</a:t>
            </a:r>
            <a:r>
              <a:rPr lang="zh-CN" altLang="en-US" dirty="0">
                <a:solidFill>
                  <a:srgbClr val="CC3300"/>
                </a:solidFill>
              </a:rPr>
              <a:t>半双工</a:t>
            </a:r>
            <a:r>
              <a:rPr lang="zh-CN" altLang="en-US" dirty="0"/>
              <a:t>和</a:t>
            </a:r>
            <a:r>
              <a:rPr lang="zh-CN" altLang="en-US" dirty="0">
                <a:solidFill>
                  <a:srgbClr val="CC3300"/>
                </a:solidFill>
              </a:rPr>
              <a:t>全双工</a:t>
            </a:r>
            <a:r>
              <a:rPr lang="zh-CN" altLang="en-US" dirty="0"/>
              <a:t>三种方式。</a:t>
            </a:r>
          </a:p>
        </p:txBody>
      </p:sp>
      <p:graphicFrame>
        <p:nvGraphicFramePr>
          <p:cNvPr id="7" name="Object 4">
            <a:extLst>
              <a:ext uri="{FF2B5EF4-FFF2-40B4-BE49-F238E27FC236}">
                <a16:creationId xmlns:a16="http://schemas.microsoft.com/office/drawing/2014/main" id="{75AAA1B9-3EEF-436F-903C-E58619E99F1C}"/>
              </a:ext>
            </a:extLst>
          </p:cNvPr>
          <p:cNvGraphicFramePr>
            <a:graphicFrameLocks noChangeAspect="1"/>
          </p:cNvGraphicFramePr>
          <p:nvPr>
            <p:extLst>
              <p:ext uri="{D42A27DB-BD31-4B8C-83A1-F6EECF244321}">
                <p14:modId xmlns:p14="http://schemas.microsoft.com/office/powerpoint/2010/main" val="1440874309"/>
              </p:ext>
            </p:extLst>
          </p:nvPr>
        </p:nvGraphicFramePr>
        <p:xfrm>
          <a:off x="2504297" y="3729404"/>
          <a:ext cx="4371338" cy="1526200"/>
        </p:xfrm>
        <a:graphic>
          <a:graphicData uri="http://schemas.openxmlformats.org/presentationml/2006/ole">
            <mc:AlternateContent xmlns:mc="http://schemas.openxmlformats.org/markup-compatibility/2006">
              <mc:Choice xmlns:v="urn:schemas-microsoft-com:vml" Requires="v">
                <p:oleObj name="Microsoft Drawing" r:id="rId2" imgW="4140200" imgH="763588" progId="MSDraw">
                  <p:embed/>
                </p:oleObj>
              </mc:Choice>
              <mc:Fallback>
                <p:oleObj name="Microsoft Drawing" r:id="rId2" imgW="4140200" imgH="763588" progId="MSDraw">
                  <p:embed/>
                  <p:pic>
                    <p:nvPicPr>
                      <p:cNvPr id="7" name="Object 4">
                        <a:extLst>
                          <a:ext uri="{FF2B5EF4-FFF2-40B4-BE49-F238E27FC236}">
                            <a16:creationId xmlns:a16="http://schemas.microsoft.com/office/drawing/2014/main" id="{75AAA1B9-3EEF-436F-903C-E58619E99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66289"/>
                      <a:stretch>
                        <a:fillRect/>
                      </a:stretch>
                    </p:blipFill>
                    <p:spPr bwMode="auto">
                      <a:xfrm>
                        <a:off x="2504297" y="3729404"/>
                        <a:ext cx="4371338" cy="1526200"/>
                      </a:xfrm>
                      <a:prstGeom prst="rect">
                        <a:avLst/>
                      </a:prstGeom>
                      <a:noFill/>
                      <a:ln>
                        <a:noFill/>
                      </a:ln>
                    </p:spPr>
                  </p:pic>
                </p:oleObj>
              </mc:Fallback>
            </mc:AlternateContent>
          </a:graphicData>
        </a:graphic>
      </p:graphicFrame>
      <p:sp>
        <p:nvSpPr>
          <p:cNvPr id="8" name="Rectangle 3">
            <a:extLst>
              <a:ext uri="{FF2B5EF4-FFF2-40B4-BE49-F238E27FC236}">
                <a16:creationId xmlns:a16="http://schemas.microsoft.com/office/drawing/2014/main" id="{1D30B40F-FEB6-4BCE-B17F-EB51AD714168}"/>
              </a:ext>
            </a:extLst>
          </p:cNvPr>
          <p:cNvSpPr txBox="1">
            <a:spLocks noChangeArrowheads="1"/>
          </p:cNvSpPr>
          <p:nvPr/>
        </p:nvSpPr>
        <p:spPr bwMode="auto">
          <a:xfrm>
            <a:off x="767078" y="2165022"/>
            <a:ext cx="7575127"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algn="just" rtl="0" eaLnBrk="0" fontAlgn="base" hangingPunct="0">
              <a:lnSpc>
                <a:spcPct val="114000"/>
              </a:lnSpc>
              <a:spcBef>
                <a:spcPts val="0"/>
              </a:spcBef>
              <a:spcAft>
                <a:spcPts val="600"/>
              </a:spcAft>
              <a:buBlip>
                <a:blip r:embed="rId4"/>
              </a:buBlip>
              <a:defRPr sz="2800" b="1">
                <a:solidFill>
                  <a:schemeClr val="accent2"/>
                </a:solidFill>
                <a:latin typeface="+mn-lt"/>
                <a:ea typeface="+mn-ea"/>
                <a:cs typeface="+mn-cs"/>
              </a:defRPr>
            </a:lvl1pPr>
            <a:lvl2pPr marL="263525" indent="-180975" algn="just" rtl="0" eaLnBrk="0" fontAlgn="base" hangingPunct="0">
              <a:lnSpc>
                <a:spcPct val="114000"/>
              </a:lnSpc>
              <a:spcBef>
                <a:spcPts val="0"/>
              </a:spcBef>
              <a:spcAft>
                <a:spcPts val="600"/>
              </a:spcAft>
              <a:buBlip>
                <a:blip r:embed="rId5"/>
              </a:buBlip>
              <a:defRPr sz="2800" b="1">
                <a:solidFill>
                  <a:schemeClr val="tx1"/>
                </a:solidFill>
                <a:latin typeface="+mn-lt"/>
                <a:ea typeface="+mn-ea"/>
              </a:defRPr>
            </a:lvl2pPr>
            <a:lvl3pPr marL="1143000" indent="-228600" algn="just" rtl="0" eaLnBrk="0" fontAlgn="base" hangingPunct="0">
              <a:spcBef>
                <a:spcPct val="20000"/>
              </a:spcBef>
              <a:spcAft>
                <a:spcPct val="0"/>
              </a:spcAft>
              <a:buChar char="•"/>
              <a:defRPr sz="2400" b="1">
                <a:solidFill>
                  <a:schemeClr val="tx1"/>
                </a:solidFill>
                <a:latin typeface="+mn-lt"/>
                <a:ea typeface="+mn-ea"/>
              </a:defRPr>
            </a:lvl3pPr>
            <a:lvl4pPr marL="1600200" indent="-228600" algn="just" rtl="0" eaLnBrk="0" fontAlgn="base" hangingPunct="0">
              <a:spcBef>
                <a:spcPct val="20000"/>
              </a:spcBef>
              <a:spcAft>
                <a:spcPct val="0"/>
              </a:spcAft>
              <a:buChar char="–"/>
              <a:defRPr sz="2000" b="1">
                <a:solidFill>
                  <a:schemeClr val="tx1"/>
                </a:solidFill>
                <a:latin typeface="+mn-lt"/>
                <a:ea typeface="+mn-ea"/>
              </a:defRPr>
            </a:lvl4pPr>
            <a:lvl5pPr marL="2057400" indent="-228600" algn="just" rtl="0" eaLnBrk="0" fontAlgn="base" hangingPunct="0">
              <a:spcBef>
                <a:spcPct val="20000"/>
              </a:spcBef>
              <a:spcAft>
                <a:spcPct val="0"/>
              </a:spcAft>
              <a:buChar char="»"/>
              <a:defRPr sz="2000" b="1">
                <a:solidFill>
                  <a:schemeClr val="tx1"/>
                </a:solidFill>
                <a:latin typeface="+mn-lt"/>
                <a:ea typeface="+mn-ea"/>
              </a:defRPr>
            </a:lvl5pPr>
            <a:lvl6pPr marL="2514600" indent="-228600" algn="just" rtl="0" fontAlgn="base">
              <a:spcBef>
                <a:spcPct val="20000"/>
              </a:spcBef>
              <a:spcAft>
                <a:spcPct val="0"/>
              </a:spcAft>
              <a:buChar char="»"/>
              <a:defRPr sz="2000" b="1">
                <a:solidFill>
                  <a:schemeClr val="tx1"/>
                </a:solidFill>
                <a:latin typeface="+mn-lt"/>
                <a:ea typeface="+mn-ea"/>
              </a:defRPr>
            </a:lvl6pPr>
            <a:lvl7pPr marL="2971800" indent="-228600" algn="just" rtl="0" fontAlgn="base">
              <a:spcBef>
                <a:spcPct val="20000"/>
              </a:spcBef>
              <a:spcAft>
                <a:spcPct val="0"/>
              </a:spcAft>
              <a:buChar char="»"/>
              <a:defRPr sz="2000" b="1">
                <a:solidFill>
                  <a:schemeClr val="tx1"/>
                </a:solidFill>
                <a:latin typeface="+mn-lt"/>
                <a:ea typeface="+mn-ea"/>
              </a:defRPr>
            </a:lvl7pPr>
            <a:lvl8pPr marL="3429000" indent="-228600" algn="just" rtl="0" fontAlgn="base">
              <a:spcBef>
                <a:spcPct val="20000"/>
              </a:spcBef>
              <a:spcAft>
                <a:spcPct val="0"/>
              </a:spcAft>
              <a:buChar char="»"/>
              <a:defRPr sz="2000" b="1">
                <a:solidFill>
                  <a:schemeClr val="tx1"/>
                </a:solidFill>
                <a:latin typeface="+mn-lt"/>
                <a:ea typeface="+mn-ea"/>
              </a:defRPr>
            </a:lvl8pPr>
            <a:lvl9pPr marL="3886200" indent="-228600" algn="just" rtl="0" fontAlgn="base">
              <a:spcBef>
                <a:spcPct val="20000"/>
              </a:spcBef>
              <a:spcAft>
                <a:spcPct val="0"/>
              </a:spcAft>
              <a:buChar char="»"/>
              <a:defRPr sz="2000" b="1">
                <a:solidFill>
                  <a:schemeClr val="tx1"/>
                </a:solidFill>
                <a:latin typeface="+mn-lt"/>
                <a:ea typeface="+mn-ea"/>
              </a:defRPr>
            </a:lvl9pPr>
          </a:lstStyle>
          <a:p>
            <a:pPr eaLnBrk="1" hangingPunct="1">
              <a:defRPr/>
            </a:pPr>
            <a:r>
              <a:rPr lang="zh-CN" altLang="en-US" sz="2000" kern="0" dirty="0"/>
              <a:t>图</a:t>
            </a:r>
            <a:r>
              <a:rPr lang="en-US" altLang="zh-CN" sz="2000" kern="0" dirty="0"/>
              <a:t>a</a:t>
            </a:r>
            <a:r>
              <a:rPr lang="zh-CN" altLang="en-US" sz="2000" kern="0" dirty="0"/>
              <a:t>为</a:t>
            </a:r>
            <a:r>
              <a:rPr lang="zh-CN" altLang="en-US" sz="2000" kern="0" dirty="0">
                <a:solidFill>
                  <a:srgbClr val="CC3300"/>
                </a:solidFill>
              </a:rPr>
              <a:t>单工通信方式</a:t>
            </a:r>
            <a:r>
              <a:rPr lang="en-US" altLang="zh-CN" sz="2000" kern="0" dirty="0"/>
              <a:t>(</a:t>
            </a:r>
            <a:r>
              <a:rPr lang="en-US" altLang="zh-CN" sz="2000" kern="0" dirty="0">
                <a:solidFill>
                  <a:srgbClr val="FF00FF"/>
                </a:solidFill>
              </a:rPr>
              <a:t>Simplex</a:t>
            </a:r>
            <a:r>
              <a:rPr lang="en-US" altLang="zh-CN" sz="2000" kern="0" dirty="0"/>
              <a:t>)</a:t>
            </a:r>
            <a:r>
              <a:rPr lang="zh-CN" altLang="en-US" sz="2000" kern="0" dirty="0"/>
              <a:t>。</a:t>
            </a:r>
            <a:r>
              <a:rPr lang="en-US" altLang="zh-CN" sz="2000" kern="0" dirty="0"/>
              <a:t>A</a:t>
            </a:r>
            <a:r>
              <a:rPr lang="zh-CN" altLang="en-US" sz="2000" kern="0" dirty="0"/>
              <a:t>为发送站，</a:t>
            </a:r>
            <a:r>
              <a:rPr lang="en-US" altLang="zh-CN" sz="2000" kern="0" dirty="0"/>
              <a:t>B</a:t>
            </a:r>
            <a:r>
              <a:rPr lang="zh-CN" altLang="en-US" sz="2000" kern="0" dirty="0"/>
              <a:t>为接收站，数据只能能由</a:t>
            </a:r>
            <a:r>
              <a:rPr lang="en-US" altLang="zh-CN" sz="2000" kern="0" dirty="0"/>
              <a:t>A</a:t>
            </a:r>
            <a:r>
              <a:rPr lang="zh-CN" altLang="en-US" sz="2000" kern="0" dirty="0"/>
              <a:t>发至</a:t>
            </a:r>
            <a:r>
              <a:rPr lang="en-US" altLang="zh-CN" sz="2000" kern="0" dirty="0"/>
              <a:t>B</a:t>
            </a:r>
            <a:r>
              <a:rPr lang="zh-CN" altLang="en-US" sz="2000" kern="0" dirty="0"/>
              <a:t>，而不能由</a:t>
            </a:r>
            <a:r>
              <a:rPr lang="en-US" altLang="zh-CN" sz="2000" kern="0" dirty="0"/>
              <a:t>B</a:t>
            </a:r>
            <a:r>
              <a:rPr lang="zh-CN" altLang="en-US" sz="2000" kern="0" dirty="0"/>
              <a:t>传送到</a:t>
            </a:r>
            <a:r>
              <a:rPr lang="en-US" altLang="zh-CN" sz="2000" kern="0" dirty="0"/>
              <a:t>A</a:t>
            </a:r>
            <a:r>
              <a:rPr lang="zh-CN" altLang="en-US" sz="2000" kern="0" dirty="0"/>
              <a:t>。</a:t>
            </a:r>
          </a:p>
          <a:p>
            <a:pPr eaLnBrk="1" hangingPunct="1">
              <a:buFontTx/>
              <a:buNone/>
              <a:defRPr/>
            </a:pPr>
            <a:r>
              <a:rPr lang="zh-CN" altLang="en-US" sz="2000" kern="0" dirty="0">
                <a:solidFill>
                  <a:schemeClr val="tx1"/>
                </a:solidFill>
              </a:rPr>
              <a:t>   单工通信</a:t>
            </a:r>
            <a:r>
              <a:rPr lang="zh-CN" altLang="en-US" sz="2000" kern="0" dirty="0">
                <a:solidFill>
                  <a:srgbClr val="FF00FF"/>
                </a:solidFill>
              </a:rPr>
              <a:t>类似无线电广播</a:t>
            </a:r>
            <a:r>
              <a:rPr lang="zh-CN" altLang="en-US" sz="2000" kern="0" dirty="0">
                <a:solidFill>
                  <a:schemeClr val="tx1"/>
                </a:solidFill>
              </a:rPr>
              <a:t>，电台发送信号，收音机接收信号，收音机永远不能发送信号。</a:t>
            </a:r>
            <a:r>
              <a:rPr lang="zh-CN" altLang="en-US" sz="2000" kern="0" dirty="0"/>
              <a:t> </a:t>
            </a:r>
          </a:p>
        </p:txBody>
      </p:sp>
      <p:sp>
        <p:nvSpPr>
          <p:cNvPr id="3" name="矩形 2">
            <a:extLst>
              <a:ext uri="{FF2B5EF4-FFF2-40B4-BE49-F238E27FC236}">
                <a16:creationId xmlns:a16="http://schemas.microsoft.com/office/drawing/2014/main" id="{4A39B309-446F-4DCB-AE77-949A70F07400}"/>
              </a:ext>
            </a:extLst>
          </p:cNvPr>
          <p:cNvSpPr/>
          <p:nvPr/>
        </p:nvSpPr>
        <p:spPr>
          <a:xfrm>
            <a:off x="2999072" y="5336646"/>
            <a:ext cx="2502608" cy="830997"/>
          </a:xfrm>
          <a:prstGeom prst="rect">
            <a:avLst/>
          </a:prstGeom>
          <a:solidFill>
            <a:schemeClr val="bg1"/>
          </a:solidFill>
        </p:spPr>
        <p:txBody>
          <a:bodyPr wrap="none">
            <a:spAutoFit/>
          </a:bodyPr>
          <a:lstStyle/>
          <a:p>
            <a:pPr marL="457200" indent="-457200" algn="ctr" eaLnBrk="1" hangingPunct="1">
              <a:buFontTx/>
              <a:buAutoNum type="alphaLcParenR"/>
              <a:defRPr/>
            </a:pPr>
            <a:r>
              <a:rPr lang="zh-CN" altLang="en-US" sz="2400" b="1" kern="0" dirty="0">
                <a:solidFill>
                  <a:srgbClr val="FF0000"/>
                </a:solidFill>
                <a:latin typeface="Arial" charset="0"/>
                <a:ea typeface="宋体" charset="-122"/>
              </a:rPr>
              <a:t>单工通信方式</a:t>
            </a:r>
            <a:endParaRPr lang="en-US" altLang="zh-CN" sz="2400" b="1" kern="0" dirty="0">
              <a:solidFill>
                <a:srgbClr val="FF0000"/>
              </a:solidFill>
              <a:latin typeface="Arial" charset="0"/>
              <a:ea typeface="宋体" charset="-122"/>
            </a:endParaRPr>
          </a:p>
          <a:p>
            <a:pPr algn="ctr" eaLnBrk="1" hangingPunct="1">
              <a:defRPr/>
            </a:pPr>
            <a:r>
              <a:rPr lang="zh-CN" altLang="en-US" sz="2400" b="1" dirty="0">
                <a:solidFill>
                  <a:srgbClr val="FF0000"/>
                </a:solidFill>
                <a:latin typeface="Arial" charset="0"/>
                <a:ea typeface="宋体" charset="-122"/>
              </a:rPr>
              <a:t>点</a:t>
            </a:r>
            <a:r>
              <a:rPr lang="en-US" altLang="zh-CN" sz="2400" b="1" dirty="0">
                <a:solidFill>
                  <a:srgbClr val="FF0000"/>
                </a:solidFill>
                <a:latin typeface="Arial" charset="0"/>
                <a:ea typeface="宋体" charset="-122"/>
              </a:rPr>
              <a:t>−</a:t>
            </a:r>
            <a:r>
              <a:rPr lang="zh-CN" altLang="en-US" sz="2400" b="1" dirty="0">
                <a:solidFill>
                  <a:srgbClr val="FF0000"/>
                </a:solidFill>
                <a:latin typeface="Arial" charset="0"/>
                <a:ea typeface="宋体" charset="-122"/>
              </a:rPr>
              <a:t>点</a:t>
            </a:r>
            <a:r>
              <a:rPr lang="zh-CN" altLang="en-US" sz="2400" b="1" kern="0" dirty="0">
                <a:solidFill>
                  <a:srgbClr val="FF0000"/>
                </a:solidFill>
                <a:latin typeface="Arial" charset="0"/>
                <a:ea typeface="宋体" charset="-122"/>
              </a:rPr>
              <a:t>通信方式</a:t>
            </a:r>
            <a:endParaRPr lang="zh-CN" altLang="en-US" sz="2400" b="1" dirty="0">
              <a:solidFill>
                <a:srgbClr val="FF0000"/>
              </a:solidFill>
              <a:latin typeface="Arial" charset="0"/>
              <a:ea typeface="宋体" charset="-122"/>
            </a:endParaRPr>
          </a:p>
        </p:txBody>
      </p:sp>
      <p:sp>
        <p:nvSpPr>
          <p:cNvPr id="2" name="灯片编号占位符 1">
            <a:extLst>
              <a:ext uri="{FF2B5EF4-FFF2-40B4-BE49-F238E27FC236}">
                <a16:creationId xmlns:a16="http://schemas.microsoft.com/office/drawing/2014/main" id="{166048EE-F117-4E67-9E45-D93587F7D9A0}"/>
              </a:ext>
            </a:extLst>
          </p:cNvPr>
          <p:cNvSpPr>
            <a:spLocks noGrp="1"/>
          </p:cNvSpPr>
          <p:nvPr>
            <p:ph type="sldNum" sz="quarter" idx="12"/>
          </p:nvPr>
        </p:nvSpPr>
        <p:spPr/>
        <p:txBody>
          <a:bodyPr/>
          <a:lstStyle/>
          <a:p>
            <a:fld id="{22E77DEE-32E4-4009-988B-F2758F7B8AC2}" type="slidenum">
              <a:rPr lang="zh-CN" altLang="en-US" smtClean="0"/>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A5C96B17-44BE-4325-91F3-D401D57EBE19}"/>
              </a:ext>
            </a:extLst>
          </p:cNvPr>
          <p:cNvSpPr>
            <a:spLocks noGrp="1" noChangeArrowheads="1"/>
          </p:cNvSpPr>
          <p:nvPr>
            <p:ph type="title"/>
          </p:nvPr>
        </p:nvSpPr>
        <p:spPr/>
        <p:txBody>
          <a:bodyPr>
            <a:normAutofit/>
          </a:bodyPr>
          <a:lstStyle/>
          <a:p>
            <a:pPr eaLnBrk="1" hangingPunct="1"/>
            <a:r>
              <a:rPr lang="zh-CN" altLang="en-US" sz="4000" dirty="0">
                <a:solidFill>
                  <a:srgbClr val="FF0000"/>
                </a:solidFill>
              </a:rPr>
              <a:t>（</a:t>
            </a:r>
            <a:r>
              <a:rPr lang="en-US" altLang="zh-CN" sz="4000" dirty="0">
                <a:solidFill>
                  <a:srgbClr val="FF0000"/>
                </a:solidFill>
              </a:rPr>
              <a:t>2</a:t>
            </a:r>
            <a:r>
              <a:rPr lang="zh-CN" altLang="en-US" sz="4000" dirty="0">
                <a:solidFill>
                  <a:srgbClr val="FF0000"/>
                </a:solidFill>
              </a:rPr>
              <a:t>）按照数据的传送方向分类</a:t>
            </a:r>
          </a:p>
        </p:txBody>
      </p:sp>
      <p:sp>
        <p:nvSpPr>
          <p:cNvPr id="464899" name="Rectangle 3">
            <a:extLst>
              <a:ext uri="{FF2B5EF4-FFF2-40B4-BE49-F238E27FC236}">
                <a16:creationId xmlns:a16="http://schemas.microsoft.com/office/drawing/2014/main" id="{2E695D33-4455-44D8-894E-BD91F366C5E9}"/>
              </a:ext>
            </a:extLst>
          </p:cNvPr>
          <p:cNvSpPr>
            <a:spLocks noGrp="1" noChangeArrowheads="1"/>
          </p:cNvSpPr>
          <p:nvPr>
            <p:ph type="body" sz="half" idx="4294967295"/>
          </p:nvPr>
        </p:nvSpPr>
        <p:spPr>
          <a:xfrm>
            <a:off x="832486" y="1195870"/>
            <a:ext cx="7412568" cy="2569633"/>
          </a:xfrm>
        </p:spPr>
        <p:txBody>
          <a:bodyPr/>
          <a:lstStyle/>
          <a:p>
            <a:pPr eaLnBrk="1" hangingPunct="1">
              <a:lnSpc>
                <a:spcPct val="105000"/>
              </a:lnSpc>
            </a:pPr>
            <a:r>
              <a:rPr lang="zh-CN" altLang="en-US" dirty="0"/>
              <a:t>图</a:t>
            </a:r>
            <a:r>
              <a:rPr lang="en-US" altLang="zh-CN" dirty="0"/>
              <a:t>b</a:t>
            </a:r>
            <a:r>
              <a:rPr lang="zh-CN" altLang="en-US" dirty="0"/>
              <a:t>为</a:t>
            </a:r>
            <a:r>
              <a:rPr lang="zh-CN" altLang="en-US" dirty="0">
                <a:solidFill>
                  <a:srgbClr val="FF00FF"/>
                </a:solidFill>
              </a:rPr>
              <a:t>半双工通信方式</a:t>
            </a:r>
            <a:r>
              <a:rPr lang="en-US" altLang="zh-CN" dirty="0"/>
              <a:t>(</a:t>
            </a:r>
            <a:r>
              <a:rPr lang="en-US" altLang="zh-CN" dirty="0">
                <a:solidFill>
                  <a:srgbClr val="FF00FF"/>
                </a:solidFill>
              </a:rPr>
              <a:t>Half Duplex</a:t>
            </a:r>
            <a:r>
              <a:rPr lang="zh-CN" altLang="en-US" dirty="0"/>
              <a:t>。数据可从</a:t>
            </a:r>
            <a:r>
              <a:rPr lang="en-US" altLang="zh-CN" dirty="0"/>
              <a:t>A</a:t>
            </a:r>
            <a:r>
              <a:rPr lang="zh-CN" altLang="en-US" dirty="0"/>
              <a:t>发送到</a:t>
            </a:r>
            <a:r>
              <a:rPr lang="en-US" altLang="zh-CN" dirty="0"/>
              <a:t>B</a:t>
            </a:r>
            <a:r>
              <a:rPr lang="zh-CN" altLang="en-US" dirty="0"/>
              <a:t>，也可由</a:t>
            </a:r>
            <a:r>
              <a:rPr lang="en-US" altLang="zh-CN" dirty="0"/>
              <a:t>B</a:t>
            </a:r>
            <a:r>
              <a:rPr lang="zh-CN" altLang="en-US" dirty="0"/>
              <a:t>发送到</a:t>
            </a:r>
            <a:r>
              <a:rPr lang="en-US" altLang="zh-CN" dirty="0"/>
              <a:t>A</a:t>
            </a:r>
            <a:r>
              <a:rPr lang="zh-CN" altLang="en-US" dirty="0"/>
              <a:t>。</a:t>
            </a:r>
            <a:endParaRPr lang="en-US" altLang="zh-CN" dirty="0"/>
          </a:p>
          <a:p>
            <a:pPr eaLnBrk="1" hangingPunct="1">
              <a:lnSpc>
                <a:spcPct val="105000"/>
              </a:lnSpc>
            </a:pPr>
            <a:r>
              <a:rPr lang="zh-CN" altLang="en-US" dirty="0"/>
              <a:t>不过，由于</a:t>
            </a:r>
            <a:r>
              <a:rPr lang="zh-CN" altLang="en-US" dirty="0">
                <a:solidFill>
                  <a:srgbClr val="FF0000"/>
                </a:solidFill>
              </a:rPr>
              <a:t>使用一根线连接</a:t>
            </a:r>
            <a:r>
              <a:rPr lang="zh-CN" altLang="en-US" dirty="0"/>
              <a:t>，发送和接收</a:t>
            </a:r>
            <a:r>
              <a:rPr lang="zh-CN" altLang="en-US" dirty="0">
                <a:solidFill>
                  <a:srgbClr val="FF0000"/>
                </a:solidFill>
              </a:rPr>
              <a:t>不可能同时进行</a:t>
            </a:r>
            <a:r>
              <a:rPr lang="zh-CN" altLang="en-US" dirty="0"/>
              <a:t>，同一时间只能作一个方向的传送，其传送方向由收发控制开关</a:t>
            </a:r>
            <a:r>
              <a:rPr lang="en-US" altLang="zh-CN" dirty="0"/>
              <a:t>K</a:t>
            </a:r>
            <a:r>
              <a:rPr lang="zh-CN" altLang="en-US" dirty="0"/>
              <a:t>来控制。</a:t>
            </a:r>
            <a:endParaRPr lang="en-US" altLang="zh-CN" dirty="0"/>
          </a:p>
          <a:p>
            <a:pPr eaLnBrk="1" hangingPunct="1">
              <a:lnSpc>
                <a:spcPct val="105000"/>
              </a:lnSpc>
            </a:pPr>
            <a:r>
              <a:rPr lang="zh-CN" altLang="en-US" dirty="0">
                <a:solidFill>
                  <a:schemeClr val="tx1"/>
                </a:solidFill>
              </a:rPr>
              <a:t>半双工通信方式</a:t>
            </a:r>
            <a:r>
              <a:rPr lang="zh-CN" altLang="en-US" dirty="0">
                <a:solidFill>
                  <a:srgbClr val="FF00FF"/>
                </a:solidFill>
              </a:rPr>
              <a:t>类似对讲机</a:t>
            </a:r>
            <a:r>
              <a:rPr lang="en-US" altLang="zh-CN" dirty="0">
                <a:solidFill>
                  <a:schemeClr val="tx1"/>
                </a:solidFill>
              </a:rPr>
              <a:t>, </a:t>
            </a:r>
            <a:r>
              <a:rPr lang="zh-CN" altLang="en-US" dirty="0">
                <a:solidFill>
                  <a:schemeClr val="tx1"/>
                </a:solidFill>
              </a:rPr>
              <a:t>某时刻</a:t>
            </a:r>
            <a:r>
              <a:rPr lang="en-US" altLang="zh-CN" dirty="0">
                <a:solidFill>
                  <a:schemeClr val="tx1"/>
                </a:solidFill>
              </a:rPr>
              <a:t>A</a:t>
            </a:r>
            <a:r>
              <a:rPr lang="zh-CN" altLang="en-US" dirty="0">
                <a:solidFill>
                  <a:schemeClr val="tx1"/>
                </a:solidFill>
              </a:rPr>
              <a:t>发送</a:t>
            </a:r>
            <a:r>
              <a:rPr lang="en-US" altLang="zh-CN" dirty="0">
                <a:solidFill>
                  <a:schemeClr val="tx1"/>
                </a:solidFill>
              </a:rPr>
              <a:t>B</a:t>
            </a:r>
            <a:r>
              <a:rPr lang="zh-CN" altLang="en-US" dirty="0">
                <a:solidFill>
                  <a:schemeClr val="tx1"/>
                </a:solidFill>
              </a:rPr>
              <a:t>接收</a:t>
            </a:r>
            <a:r>
              <a:rPr lang="en-US" altLang="zh-CN" dirty="0">
                <a:solidFill>
                  <a:schemeClr val="tx1"/>
                </a:solidFill>
              </a:rPr>
              <a:t>,</a:t>
            </a:r>
            <a:r>
              <a:rPr lang="zh-CN" altLang="en-US" dirty="0">
                <a:solidFill>
                  <a:schemeClr val="tx1"/>
                </a:solidFill>
              </a:rPr>
              <a:t>另一时刻</a:t>
            </a:r>
            <a:r>
              <a:rPr lang="en-US" altLang="zh-CN" dirty="0">
                <a:solidFill>
                  <a:schemeClr val="tx1"/>
                </a:solidFill>
              </a:rPr>
              <a:t>B</a:t>
            </a:r>
            <a:r>
              <a:rPr lang="zh-CN" altLang="en-US" dirty="0">
                <a:solidFill>
                  <a:schemeClr val="tx1"/>
                </a:solidFill>
              </a:rPr>
              <a:t>发送</a:t>
            </a:r>
            <a:r>
              <a:rPr lang="en-US" altLang="zh-CN" dirty="0">
                <a:solidFill>
                  <a:schemeClr val="tx1"/>
                </a:solidFill>
              </a:rPr>
              <a:t>A</a:t>
            </a:r>
            <a:r>
              <a:rPr lang="zh-CN" altLang="en-US" dirty="0">
                <a:solidFill>
                  <a:schemeClr val="tx1"/>
                </a:solidFill>
              </a:rPr>
              <a:t>接收，双方不能同时进行发送和接收。</a:t>
            </a:r>
            <a:endParaRPr lang="zh-CN" altLang="en-US" dirty="0"/>
          </a:p>
        </p:txBody>
      </p:sp>
      <p:sp>
        <p:nvSpPr>
          <p:cNvPr id="6" name="矩形 5">
            <a:extLst>
              <a:ext uri="{FF2B5EF4-FFF2-40B4-BE49-F238E27FC236}">
                <a16:creationId xmlns:a16="http://schemas.microsoft.com/office/drawing/2014/main" id="{1E93C51B-BE59-4D69-BF8E-D0A2468DE2BF}"/>
              </a:ext>
            </a:extLst>
          </p:cNvPr>
          <p:cNvSpPr/>
          <p:nvPr/>
        </p:nvSpPr>
        <p:spPr>
          <a:xfrm>
            <a:off x="3030540" y="5399616"/>
            <a:ext cx="2811987" cy="830997"/>
          </a:xfrm>
          <a:prstGeom prst="rect">
            <a:avLst/>
          </a:prstGeom>
          <a:solidFill>
            <a:schemeClr val="bg1"/>
          </a:solidFill>
        </p:spPr>
        <p:txBody>
          <a:bodyPr wrap="none">
            <a:spAutoFit/>
          </a:bodyPr>
          <a:lstStyle/>
          <a:p>
            <a:pPr marL="457200" indent="-457200" algn="ctr" eaLnBrk="1" hangingPunct="1">
              <a:buFont typeface="+mj-lt"/>
              <a:buAutoNum type="alphaLcParenR" startAt="2"/>
              <a:defRPr/>
            </a:pPr>
            <a:r>
              <a:rPr lang="zh-CN" altLang="en-US" sz="2400" b="1" kern="0" dirty="0">
                <a:solidFill>
                  <a:srgbClr val="FF0000"/>
                </a:solidFill>
                <a:latin typeface="Arial" charset="0"/>
                <a:ea typeface="宋体" charset="-122"/>
              </a:rPr>
              <a:t>半双工通信方式</a:t>
            </a:r>
            <a:endParaRPr lang="en-US" altLang="zh-CN" sz="2400" b="1" kern="0" dirty="0">
              <a:solidFill>
                <a:srgbClr val="FF0000"/>
              </a:solidFill>
              <a:latin typeface="Arial" charset="0"/>
              <a:ea typeface="宋体" charset="-122"/>
            </a:endParaRPr>
          </a:p>
          <a:p>
            <a:pPr algn="ctr" eaLnBrk="1" hangingPunct="1">
              <a:defRPr/>
            </a:pPr>
            <a:r>
              <a:rPr lang="zh-CN" altLang="en-US" sz="2400" b="1" dirty="0">
                <a:solidFill>
                  <a:srgbClr val="FF0000"/>
                </a:solidFill>
                <a:latin typeface="Arial" charset="0"/>
                <a:ea typeface="宋体" charset="-122"/>
              </a:rPr>
              <a:t>点</a:t>
            </a:r>
            <a:r>
              <a:rPr lang="en-US" altLang="zh-CN" sz="2400" b="1" dirty="0">
                <a:solidFill>
                  <a:srgbClr val="FF0000"/>
                </a:solidFill>
                <a:latin typeface="Arial" charset="0"/>
                <a:ea typeface="宋体" charset="-122"/>
              </a:rPr>
              <a:t>−</a:t>
            </a:r>
            <a:r>
              <a:rPr lang="zh-CN" altLang="en-US" sz="2400" b="1" dirty="0">
                <a:solidFill>
                  <a:srgbClr val="FF0000"/>
                </a:solidFill>
                <a:latin typeface="Arial" charset="0"/>
                <a:ea typeface="宋体" charset="-122"/>
              </a:rPr>
              <a:t>点</a:t>
            </a:r>
            <a:r>
              <a:rPr lang="zh-CN" altLang="en-US" sz="2400" b="1" kern="0" dirty="0">
                <a:solidFill>
                  <a:srgbClr val="FF0000"/>
                </a:solidFill>
                <a:latin typeface="Arial" charset="0"/>
                <a:ea typeface="宋体" charset="-122"/>
              </a:rPr>
              <a:t>通信方式</a:t>
            </a:r>
            <a:endParaRPr lang="zh-CN" altLang="en-US" sz="2400" b="1" dirty="0">
              <a:solidFill>
                <a:srgbClr val="FF0000"/>
              </a:solidFill>
              <a:latin typeface="Arial" charset="0"/>
              <a:ea typeface="宋体" charset="-122"/>
            </a:endParaRPr>
          </a:p>
        </p:txBody>
      </p:sp>
      <p:pic>
        <p:nvPicPr>
          <p:cNvPr id="10" name="图片 9">
            <a:extLst>
              <a:ext uri="{FF2B5EF4-FFF2-40B4-BE49-F238E27FC236}">
                <a16:creationId xmlns:a16="http://schemas.microsoft.com/office/drawing/2014/main" id="{1361CD1E-70DA-498B-8172-9420CD551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7425" y="3685070"/>
            <a:ext cx="3419475"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a:extLst>
              <a:ext uri="{FF2B5EF4-FFF2-40B4-BE49-F238E27FC236}">
                <a16:creationId xmlns:a16="http://schemas.microsoft.com/office/drawing/2014/main" id="{5488E9AA-8E0D-484E-94F8-F64160129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 y="3685070"/>
            <a:ext cx="3417887"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85041F5B-89C7-4336-96CB-B05DCF1F0CA1}"/>
              </a:ext>
            </a:extLst>
          </p:cNvPr>
          <p:cNvSpPr>
            <a:spLocks noGrp="1"/>
          </p:cNvSpPr>
          <p:nvPr>
            <p:ph type="sldNum" sz="quarter" idx="12"/>
          </p:nvPr>
        </p:nvSpPr>
        <p:spPr/>
        <p:txBody>
          <a:bodyPr/>
          <a:lstStyle/>
          <a:p>
            <a:fld id="{22E77DEE-32E4-4009-988B-F2758F7B8AC2}" type="slidenum">
              <a:rPr lang="zh-CN" altLang="en-US" smtClean="0"/>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7569F25A-0465-49B5-B8F0-464BFCE11C74}"/>
              </a:ext>
            </a:extLst>
          </p:cNvPr>
          <p:cNvSpPr>
            <a:spLocks noGrp="1" noChangeArrowheads="1"/>
          </p:cNvSpPr>
          <p:nvPr>
            <p:ph type="title"/>
          </p:nvPr>
        </p:nvSpPr>
        <p:spPr>
          <a:xfrm>
            <a:off x="759395" y="309123"/>
            <a:ext cx="7498080" cy="831478"/>
          </a:xfrm>
        </p:spPr>
        <p:txBody>
          <a:bodyPr>
            <a:normAutofit fontScale="90000"/>
          </a:bodyPr>
          <a:lstStyle/>
          <a:p>
            <a:r>
              <a:rPr lang="zh-CN" altLang="en-US" dirty="0">
                <a:solidFill>
                  <a:srgbClr val="FF0000"/>
                </a:solidFill>
              </a:rPr>
              <a:t>（</a:t>
            </a:r>
            <a:r>
              <a:rPr lang="en-US" altLang="zh-CN" dirty="0">
                <a:solidFill>
                  <a:srgbClr val="FF0000"/>
                </a:solidFill>
              </a:rPr>
              <a:t>2</a:t>
            </a:r>
            <a:r>
              <a:rPr lang="zh-CN" altLang="en-US" dirty="0">
                <a:solidFill>
                  <a:srgbClr val="FF0000"/>
                </a:solidFill>
              </a:rPr>
              <a:t>）按照数据的传送方向分类</a:t>
            </a:r>
            <a:endParaRPr lang="zh-CN" altLang="en-US" dirty="0"/>
          </a:p>
        </p:txBody>
      </p:sp>
      <p:graphicFrame>
        <p:nvGraphicFramePr>
          <p:cNvPr id="465924" name="Object 4">
            <a:extLst>
              <a:ext uri="{FF2B5EF4-FFF2-40B4-BE49-F238E27FC236}">
                <a16:creationId xmlns:a16="http://schemas.microsoft.com/office/drawing/2014/main" id="{3511778B-718A-411E-9A7D-F71A659F330A}"/>
              </a:ext>
            </a:extLst>
          </p:cNvPr>
          <p:cNvGraphicFramePr>
            <a:graphicFrameLocks noGrp="1" noChangeAspect="1"/>
          </p:cNvGraphicFramePr>
          <p:nvPr>
            <p:ph idx="1"/>
            <p:extLst>
              <p:ext uri="{D42A27DB-BD31-4B8C-83A1-F6EECF244321}">
                <p14:modId xmlns:p14="http://schemas.microsoft.com/office/powerpoint/2010/main" val="716380746"/>
              </p:ext>
            </p:extLst>
          </p:nvPr>
        </p:nvGraphicFramePr>
        <p:xfrm>
          <a:off x="2404934" y="3335866"/>
          <a:ext cx="4207003" cy="2102098"/>
        </p:xfrm>
        <a:graphic>
          <a:graphicData uri="http://schemas.openxmlformats.org/presentationml/2006/ole">
            <mc:AlternateContent xmlns:mc="http://schemas.openxmlformats.org/markup-compatibility/2006">
              <mc:Choice xmlns:v="urn:schemas-microsoft-com:vml" Requires="v">
                <p:oleObj name="Microsoft Drawing" r:id="rId2" imgW="4140200" imgH="763588" progId="MSDraw">
                  <p:embed/>
                </p:oleObj>
              </mc:Choice>
              <mc:Fallback>
                <p:oleObj name="Microsoft Drawing" r:id="rId2" imgW="4140200" imgH="763588" progId="MSDraw">
                  <p:embed/>
                  <p:pic>
                    <p:nvPicPr>
                      <p:cNvPr id="465924" name="Object 4">
                        <a:extLst>
                          <a:ext uri="{FF2B5EF4-FFF2-40B4-BE49-F238E27FC236}">
                            <a16:creationId xmlns:a16="http://schemas.microsoft.com/office/drawing/2014/main" id="{3511778B-718A-411E-9A7D-F71A659F330A}"/>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l="68553" r="-1224"/>
                      <a:stretch>
                        <a:fillRect/>
                      </a:stretch>
                    </p:blipFill>
                    <p:spPr bwMode="auto">
                      <a:xfrm>
                        <a:off x="2404934" y="3335866"/>
                        <a:ext cx="4207003" cy="2102098"/>
                      </a:xfrm>
                      <a:prstGeom prst="rect">
                        <a:avLst/>
                      </a:prstGeom>
                      <a:noFill/>
                      <a:ln>
                        <a:noFill/>
                      </a:ln>
                    </p:spPr>
                  </p:pic>
                </p:oleObj>
              </mc:Fallback>
            </mc:AlternateContent>
          </a:graphicData>
        </a:graphic>
      </p:graphicFrame>
      <p:sp>
        <p:nvSpPr>
          <p:cNvPr id="465923" name="Rectangle 3">
            <a:extLst>
              <a:ext uri="{FF2B5EF4-FFF2-40B4-BE49-F238E27FC236}">
                <a16:creationId xmlns:a16="http://schemas.microsoft.com/office/drawing/2014/main" id="{905E8497-302A-42D1-89A9-8080846422EB}"/>
              </a:ext>
            </a:extLst>
          </p:cNvPr>
          <p:cNvSpPr>
            <a:spLocks noGrp="1" noChangeArrowheads="1"/>
          </p:cNvSpPr>
          <p:nvPr>
            <p:ph type="body" sz="half" idx="4294967295"/>
          </p:nvPr>
        </p:nvSpPr>
        <p:spPr>
          <a:xfrm>
            <a:off x="822959" y="1420036"/>
            <a:ext cx="7498080" cy="2147888"/>
          </a:xfrm>
        </p:spPr>
        <p:txBody>
          <a:bodyPr/>
          <a:lstStyle/>
          <a:p>
            <a:pPr eaLnBrk="1" hangingPunct="1">
              <a:spcAft>
                <a:spcPts val="1800"/>
              </a:spcAft>
            </a:pPr>
            <a:r>
              <a:rPr lang="zh-CN" altLang="en-US" dirty="0"/>
              <a:t>图</a:t>
            </a:r>
            <a:r>
              <a:rPr lang="en-US" altLang="zh-CN" dirty="0"/>
              <a:t>c</a:t>
            </a:r>
            <a:r>
              <a:rPr lang="zh-CN" altLang="en-US" dirty="0"/>
              <a:t>为</a:t>
            </a:r>
            <a:r>
              <a:rPr lang="zh-CN" altLang="en-US" dirty="0">
                <a:solidFill>
                  <a:srgbClr val="CC3300"/>
                </a:solidFill>
              </a:rPr>
              <a:t>全双工通信方式</a:t>
            </a:r>
            <a:r>
              <a:rPr lang="en-US" altLang="zh-CN" dirty="0"/>
              <a:t>(</a:t>
            </a:r>
            <a:r>
              <a:rPr lang="en-US" altLang="zh-CN" dirty="0">
                <a:solidFill>
                  <a:srgbClr val="FF00FF"/>
                </a:solidFill>
              </a:rPr>
              <a:t>Full Duplex</a:t>
            </a:r>
            <a:r>
              <a:rPr lang="en-US" altLang="zh-CN" dirty="0"/>
              <a:t>)</a:t>
            </a:r>
            <a:r>
              <a:rPr lang="zh-CN" altLang="en-US" dirty="0"/>
              <a:t>。在这种方式中，分别用</a:t>
            </a:r>
            <a:r>
              <a:rPr lang="en-US" altLang="zh-CN" dirty="0"/>
              <a:t>2</a:t>
            </a:r>
            <a:r>
              <a:rPr lang="zh-CN" altLang="en-US" dirty="0">
                <a:solidFill>
                  <a:srgbClr val="FF0000"/>
                </a:solidFill>
              </a:rPr>
              <a:t>根独立的传输线</a:t>
            </a:r>
            <a:r>
              <a:rPr lang="zh-CN" altLang="en-US" dirty="0"/>
              <a:t>来连接发送方和接收方，</a:t>
            </a:r>
            <a:r>
              <a:rPr lang="en-US" altLang="zh-CN" dirty="0"/>
              <a:t>A</a:t>
            </a:r>
            <a:r>
              <a:rPr lang="zh-CN" altLang="en-US" dirty="0"/>
              <a:t>、</a:t>
            </a:r>
            <a:r>
              <a:rPr lang="en-US" altLang="zh-CN" dirty="0"/>
              <a:t>B</a:t>
            </a:r>
            <a:r>
              <a:rPr lang="zh-CN" altLang="en-US" dirty="0"/>
              <a:t>既可</a:t>
            </a:r>
            <a:r>
              <a:rPr lang="zh-CN" altLang="en-US" dirty="0">
                <a:solidFill>
                  <a:srgbClr val="FF0000"/>
                </a:solidFill>
              </a:rPr>
              <a:t>同时发送</a:t>
            </a:r>
            <a:r>
              <a:rPr lang="zh-CN" altLang="en-US" dirty="0"/>
              <a:t>，又可</a:t>
            </a:r>
            <a:r>
              <a:rPr lang="zh-CN" altLang="en-US" dirty="0">
                <a:solidFill>
                  <a:srgbClr val="FF0000"/>
                </a:solidFill>
              </a:rPr>
              <a:t>同时接收</a:t>
            </a:r>
            <a:r>
              <a:rPr lang="zh-CN" altLang="en-US" dirty="0"/>
              <a:t>。</a:t>
            </a:r>
            <a:endParaRPr lang="en-US" altLang="zh-CN" dirty="0"/>
          </a:p>
          <a:p>
            <a:pPr eaLnBrk="1" hangingPunct="1">
              <a:spcAft>
                <a:spcPts val="1800"/>
              </a:spcAft>
            </a:pPr>
            <a:r>
              <a:rPr lang="zh-CN" altLang="en-US" dirty="0">
                <a:solidFill>
                  <a:schemeClr val="tx1"/>
                </a:solidFill>
              </a:rPr>
              <a:t>全双工通信工方式</a:t>
            </a:r>
            <a:r>
              <a:rPr lang="zh-CN" altLang="en-US" dirty="0">
                <a:solidFill>
                  <a:srgbClr val="FF00FF"/>
                </a:solidFill>
              </a:rPr>
              <a:t>类似电话机</a:t>
            </a:r>
            <a:r>
              <a:rPr lang="zh-CN" altLang="en-US" dirty="0">
                <a:solidFill>
                  <a:schemeClr val="tx1"/>
                </a:solidFill>
              </a:rPr>
              <a:t>，双方可以同时进行数据的发送和接收。</a:t>
            </a:r>
          </a:p>
        </p:txBody>
      </p:sp>
      <p:sp>
        <p:nvSpPr>
          <p:cNvPr id="6" name="矩形 5">
            <a:extLst>
              <a:ext uri="{FF2B5EF4-FFF2-40B4-BE49-F238E27FC236}">
                <a16:creationId xmlns:a16="http://schemas.microsoft.com/office/drawing/2014/main" id="{A45737C0-9C23-45CE-A91B-B82E1A890079}"/>
              </a:ext>
            </a:extLst>
          </p:cNvPr>
          <p:cNvSpPr/>
          <p:nvPr/>
        </p:nvSpPr>
        <p:spPr>
          <a:xfrm>
            <a:off x="2998787" y="4989513"/>
            <a:ext cx="3146425" cy="831850"/>
          </a:xfrm>
          <a:prstGeom prst="rect">
            <a:avLst/>
          </a:prstGeom>
          <a:solidFill>
            <a:schemeClr val="bg1"/>
          </a:solidFill>
        </p:spPr>
        <p:txBody>
          <a:bodyPr wrap="none">
            <a:spAutoFit/>
          </a:bodyPr>
          <a:lstStyle/>
          <a:p>
            <a:pPr marL="457200" indent="-457200" algn="ctr" eaLnBrk="1" hangingPunct="1">
              <a:buFont typeface="+mj-lt"/>
              <a:buAutoNum type="alphaLcParenR" startAt="3"/>
              <a:defRPr/>
            </a:pPr>
            <a:r>
              <a:rPr lang="zh-CN" altLang="en-US" sz="2400" b="1" kern="0" dirty="0">
                <a:solidFill>
                  <a:srgbClr val="FF0000"/>
                </a:solidFill>
                <a:latin typeface="Arial" charset="0"/>
                <a:ea typeface="宋体" charset="-122"/>
              </a:rPr>
              <a:t>全双工通信方式</a:t>
            </a:r>
            <a:endParaRPr lang="en-US" altLang="zh-CN" sz="2400" b="1" kern="0" dirty="0">
              <a:solidFill>
                <a:srgbClr val="FF0000"/>
              </a:solidFill>
              <a:latin typeface="Arial" charset="0"/>
              <a:ea typeface="宋体" charset="-122"/>
            </a:endParaRPr>
          </a:p>
          <a:p>
            <a:pPr algn="ctr" eaLnBrk="1" hangingPunct="1">
              <a:defRPr/>
            </a:pPr>
            <a:r>
              <a:rPr lang="zh-CN" altLang="en-US" sz="2400" b="1" dirty="0">
                <a:solidFill>
                  <a:srgbClr val="FF0000"/>
                </a:solidFill>
                <a:latin typeface="Arial" charset="0"/>
                <a:ea typeface="宋体" charset="-122"/>
              </a:rPr>
              <a:t>图</a:t>
            </a:r>
            <a:r>
              <a:rPr lang="en-US" altLang="zh-CN" sz="2400" b="1" dirty="0">
                <a:solidFill>
                  <a:srgbClr val="FF0000"/>
                </a:solidFill>
                <a:latin typeface="Arial" charset="0"/>
                <a:ea typeface="宋体" charset="-122"/>
              </a:rPr>
              <a:t>8-5  </a:t>
            </a:r>
            <a:r>
              <a:rPr lang="zh-CN" altLang="en-US" sz="2400" b="1" dirty="0">
                <a:solidFill>
                  <a:srgbClr val="FF0000"/>
                </a:solidFill>
                <a:latin typeface="Arial" charset="0"/>
                <a:ea typeface="宋体" charset="-122"/>
              </a:rPr>
              <a:t>点</a:t>
            </a:r>
            <a:r>
              <a:rPr lang="en-US" altLang="zh-CN" sz="2400" b="1" dirty="0">
                <a:solidFill>
                  <a:srgbClr val="FF0000"/>
                </a:solidFill>
                <a:latin typeface="Arial" charset="0"/>
                <a:ea typeface="宋体" charset="-122"/>
              </a:rPr>
              <a:t>−</a:t>
            </a:r>
            <a:r>
              <a:rPr lang="zh-CN" altLang="en-US" sz="2400" b="1" dirty="0">
                <a:solidFill>
                  <a:srgbClr val="FF0000"/>
                </a:solidFill>
                <a:latin typeface="Arial" charset="0"/>
                <a:ea typeface="宋体" charset="-122"/>
              </a:rPr>
              <a:t>点</a:t>
            </a:r>
            <a:r>
              <a:rPr lang="zh-CN" altLang="en-US" sz="2400" b="1" kern="0" dirty="0">
                <a:solidFill>
                  <a:srgbClr val="FF0000"/>
                </a:solidFill>
                <a:latin typeface="Arial" charset="0"/>
                <a:ea typeface="宋体" charset="-122"/>
              </a:rPr>
              <a:t>通信方式</a:t>
            </a:r>
            <a:endParaRPr lang="zh-CN" altLang="en-US" sz="2400" b="1" dirty="0">
              <a:solidFill>
                <a:srgbClr val="FF0000"/>
              </a:solidFill>
              <a:latin typeface="Arial" charset="0"/>
              <a:ea typeface="宋体" charset="-122"/>
            </a:endParaRPr>
          </a:p>
        </p:txBody>
      </p:sp>
      <p:sp>
        <p:nvSpPr>
          <p:cNvPr id="2" name="灯片编号占位符 1">
            <a:extLst>
              <a:ext uri="{FF2B5EF4-FFF2-40B4-BE49-F238E27FC236}">
                <a16:creationId xmlns:a16="http://schemas.microsoft.com/office/drawing/2014/main" id="{8E8A1BD3-EBA2-48E5-BD35-022B01137D3B}"/>
              </a:ext>
            </a:extLst>
          </p:cNvPr>
          <p:cNvSpPr>
            <a:spLocks noGrp="1"/>
          </p:cNvSpPr>
          <p:nvPr>
            <p:ph type="sldNum" sz="quarter" idx="12"/>
          </p:nvPr>
        </p:nvSpPr>
        <p:spPr/>
        <p:txBody>
          <a:bodyPr/>
          <a:lstStyle/>
          <a:p>
            <a:fld id="{22E77DEE-32E4-4009-988B-F2758F7B8AC2}" type="slidenum">
              <a:rPr lang="zh-CN" altLang="en-US" smtClean="0"/>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64DC76D2-B700-4284-97DB-9E4041017AB1}"/>
              </a:ext>
            </a:extLst>
          </p:cNvPr>
          <p:cNvSpPr>
            <a:spLocks noGrp="1" noChangeArrowheads="1"/>
          </p:cNvSpPr>
          <p:nvPr>
            <p:ph type="title"/>
          </p:nvPr>
        </p:nvSpPr>
        <p:spPr>
          <a:xfrm>
            <a:off x="660400" y="255166"/>
            <a:ext cx="7543800" cy="831478"/>
          </a:xfrm>
        </p:spPr>
        <p:txBody>
          <a:bodyPr>
            <a:normAutofit fontScale="90000"/>
          </a:bodyPr>
          <a:lstStyle/>
          <a:p>
            <a:r>
              <a:rPr lang="zh-CN" altLang="en-US" dirty="0">
                <a:solidFill>
                  <a:srgbClr val="FF0000"/>
                </a:solidFill>
              </a:rPr>
              <a:t>（</a:t>
            </a:r>
            <a:r>
              <a:rPr lang="en-US" altLang="zh-CN" dirty="0">
                <a:solidFill>
                  <a:srgbClr val="FF0000"/>
                </a:solidFill>
              </a:rPr>
              <a:t>2</a:t>
            </a:r>
            <a:r>
              <a:rPr lang="zh-CN" altLang="en-US" dirty="0">
                <a:solidFill>
                  <a:srgbClr val="FF0000"/>
                </a:solidFill>
              </a:rPr>
              <a:t>）按照数据的传送方向分类</a:t>
            </a:r>
            <a:endParaRPr lang="zh-CN" altLang="en-US" dirty="0"/>
          </a:p>
        </p:txBody>
      </p:sp>
      <p:sp>
        <p:nvSpPr>
          <p:cNvPr id="467971" name="Rectangle 3">
            <a:extLst>
              <a:ext uri="{FF2B5EF4-FFF2-40B4-BE49-F238E27FC236}">
                <a16:creationId xmlns:a16="http://schemas.microsoft.com/office/drawing/2014/main" id="{DB9B087A-7480-40CD-B19E-DC2ED27B5E51}"/>
              </a:ext>
            </a:extLst>
          </p:cNvPr>
          <p:cNvSpPr>
            <a:spLocks noGrp="1" noChangeArrowheads="1"/>
          </p:cNvSpPr>
          <p:nvPr>
            <p:ph idx="1"/>
          </p:nvPr>
        </p:nvSpPr>
        <p:spPr>
          <a:xfrm>
            <a:off x="674689" y="1294344"/>
            <a:ext cx="7692072" cy="1163108"/>
          </a:xfrm>
        </p:spPr>
        <p:txBody>
          <a:bodyPr/>
          <a:lstStyle/>
          <a:p>
            <a:pPr eaLnBrk="1" hangingPunct="1">
              <a:spcBef>
                <a:spcPct val="0"/>
              </a:spcBef>
            </a:pPr>
            <a:r>
              <a:rPr lang="zh-CN" altLang="en-US" dirty="0"/>
              <a:t>图示为</a:t>
            </a:r>
            <a:r>
              <a:rPr lang="zh-CN" altLang="en-US" dirty="0">
                <a:solidFill>
                  <a:srgbClr val="CC3300"/>
                </a:solidFill>
              </a:rPr>
              <a:t>主从多终端通信方式</a:t>
            </a:r>
            <a:r>
              <a:rPr lang="zh-CN" altLang="en-US" dirty="0"/>
              <a:t>。</a:t>
            </a:r>
            <a:r>
              <a:rPr lang="en-US" altLang="zh-CN" dirty="0"/>
              <a:t>A</a:t>
            </a:r>
            <a:r>
              <a:rPr lang="zh-CN" altLang="en-US" dirty="0"/>
              <a:t>可以向多个终端</a:t>
            </a:r>
            <a:r>
              <a:rPr lang="en-US" altLang="zh-CN" dirty="0"/>
              <a:t>(B, C, D…)</a:t>
            </a:r>
            <a:r>
              <a:rPr lang="zh-CN" altLang="en-US" dirty="0"/>
              <a:t>发出信息。在</a:t>
            </a:r>
            <a:r>
              <a:rPr lang="en-US" altLang="zh-CN" dirty="0"/>
              <a:t>A</a:t>
            </a:r>
            <a:r>
              <a:rPr lang="zh-CN" altLang="en-US" dirty="0"/>
              <a:t>允许的条件下，可以控制管理</a:t>
            </a:r>
            <a:r>
              <a:rPr lang="en-US" altLang="zh-CN" dirty="0"/>
              <a:t>B, C, D</a:t>
            </a:r>
            <a:r>
              <a:rPr lang="zh-CN" altLang="en-US" dirty="0"/>
              <a:t>等在不同的时间向</a:t>
            </a:r>
            <a:r>
              <a:rPr lang="en-US" altLang="zh-CN" dirty="0"/>
              <a:t>A</a:t>
            </a:r>
            <a:r>
              <a:rPr lang="zh-CN" altLang="en-US" dirty="0"/>
              <a:t>发出信息。</a:t>
            </a:r>
            <a:endParaRPr lang="en-US" altLang="zh-CN" dirty="0"/>
          </a:p>
          <a:p>
            <a:pPr eaLnBrk="1" hangingPunct="1">
              <a:spcBef>
                <a:spcPct val="0"/>
              </a:spcBef>
            </a:pPr>
            <a:r>
              <a:rPr lang="zh-CN" altLang="en-US" dirty="0"/>
              <a:t>又分为</a:t>
            </a:r>
            <a:r>
              <a:rPr lang="zh-CN" altLang="en-US" dirty="0">
                <a:solidFill>
                  <a:srgbClr val="C00000"/>
                </a:solidFill>
              </a:rPr>
              <a:t>多终端半双工通信</a:t>
            </a:r>
            <a:r>
              <a:rPr lang="zh-CN" altLang="en-US" dirty="0"/>
              <a:t>和</a:t>
            </a:r>
            <a:r>
              <a:rPr lang="zh-CN" altLang="en-US" dirty="0">
                <a:solidFill>
                  <a:srgbClr val="C00000"/>
                </a:solidFill>
              </a:rPr>
              <a:t>多终端全双工通信</a:t>
            </a:r>
            <a:r>
              <a:rPr lang="zh-CN" altLang="en-US" dirty="0"/>
              <a:t>。</a:t>
            </a:r>
          </a:p>
        </p:txBody>
      </p:sp>
      <p:sp>
        <p:nvSpPr>
          <p:cNvPr id="45060" name="Rectangle 5">
            <a:extLst>
              <a:ext uri="{FF2B5EF4-FFF2-40B4-BE49-F238E27FC236}">
                <a16:creationId xmlns:a16="http://schemas.microsoft.com/office/drawing/2014/main" id="{0AB553F7-50B0-42E5-BA1C-F575EF1BF60F}"/>
              </a:ext>
            </a:extLst>
          </p:cNvPr>
          <p:cNvSpPr>
            <a:spLocks noChangeArrowheads="1"/>
          </p:cNvSpPr>
          <p:nvPr/>
        </p:nvSpPr>
        <p:spPr bwMode="auto">
          <a:xfrm>
            <a:off x="0" y="2767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just">
              <a:lnSpc>
                <a:spcPct val="114000"/>
              </a:lnSpc>
              <a:spcAft>
                <a:spcPts val="600"/>
              </a:spcAft>
              <a:buBlip>
                <a:blip r:embed="rId2"/>
              </a:buBlip>
              <a:defRPr sz="2800" b="1">
                <a:solidFill>
                  <a:schemeClr val="accent2"/>
                </a:solidFill>
                <a:latin typeface="Times New Roman" panose="02020603050405020304" pitchFamily="18" charset="0"/>
                <a:ea typeface="宋体" panose="02010600030101010101" pitchFamily="2" charset="-122"/>
              </a:defRPr>
            </a:lvl1pPr>
            <a:lvl2pPr marL="742950" indent="-285750" algn="just">
              <a:lnSpc>
                <a:spcPct val="114000"/>
              </a:lnSpc>
              <a:spcAft>
                <a:spcPts val="600"/>
              </a:spcAft>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Aft>
                <a:spcPct val="0"/>
              </a:spcAft>
              <a:buFontTx/>
              <a:buNone/>
            </a:pPr>
            <a:endParaRPr lang="zh-CN" altLang="en-US" sz="1800" b="0">
              <a:solidFill>
                <a:schemeClr val="tx1"/>
              </a:solidFill>
              <a:latin typeface="Arial" panose="020B0604020202020204" pitchFamily="34" charset="0"/>
            </a:endParaRPr>
          </a:p>
        </p:txBody>
      </p:sp>
      <p:pic>
        <p:nvPicPr>
          <p:cNvPr id="8238" name="Picture 46" descr="D:\DOCUME~1\ADMINI~1\LOCALS~1\Temp\HS5ClipImage_5690fae9.gif">
            <a:extLst>
              <a:ext uri="{FF2B5EF4-FFF2-40B4-BE49-F238E27FC236}">
                <a16:creationId xmlns:a16="http://schemas.microsoft.com/office/drawing/2014/main" id="{FA9183E8-4CFF-416B-81EA-C58FC68295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567" y="2344209"/>
            <a:ext cx="3555473" cy="341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40" name="Picture 48" descr="D:\DOCUME~1\ADMINI~1\LOCALS~1\Temp\HS5ClipImage_5690fb2f.gif">
            <a:extLst>
              <a:ext uri="{FF2B5EF4-FFF2-40B4-BE49-F238E27FC236}">
                <a16:creationId xmlns:a16="http://schemas.microsoft.com/office/drawing/2014/main" id="{E3878E52-B7F0-43E0-86E0-1CED2E60AC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39" y="2344209"/>
            <a:ext cx="3502025" cy="340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8849EBEF-43ED-451E-8A4F-9DEC19A70380}"/>
              </a:ext>
            </a:extLst>
          </p:cNvPr>
          <p:cNvSpPr/>
          <p:nvPr/>
        </p:nvSpPr>
        <p:spPr>
          <a:xfrm>
            <a:off x="3087457" y="5784711"/>
            <a:ext cx="2969083" cy="461665"/>
          </a:xfrm>
          <a:prstGeom prst="rect">
            <a:avLst/>
          </a:prstGeom>
          <a:solidFill>
            <a:schemeClr val="bg1"/>
          </a:solidFill>
        </p:spPr>
        <p:txBody>
          <a:bodyPr wrap="none">
            <a:spAutoFit/>
          </a:bodyPr>
          <a:lstStyle/>
          <a:p>
            <a:pPr algn="ctr" eaLnBrk="1" hangingPunct="1">
              <a:defRPr/>
            </a:pPr>
            <a:r>
              <a:rPr lang="zh-CN" altLang="en-US" sz="2400" b="1" kern="0" dirty="0">
                <a:solidFill>
                  <a:srgbClr val="FF0000"/>
                </a:solidFill>
                <a:latin typeface="Arial" charset="0"/>
                <a:ea typeface="宋体" charset="-122"/>
              </a:rPr>
              <a:t>主从多终端通信方式</a:t>
            </a:r>
            <a:endParaRPr lang="zh-CN" altLang="en-US" sz="2400" b="1" dirty="0">
              <a:solidFill>
                <a:srgbClr val="FF0000"/>
              </a:solidFill>
              <a:latin typeface="Arial" charset="0"/>
              <a:ea typeface="宋体" charset="-122"/>
            </a:endParaRPr>
          </a:p>
        </p:txBody>
      </p:sp>
      <p:sp>
        <p:nvSpPr>
          <p:cNvPr id="2" name="灯片编号占位符 1">
            <a:extLst>
              <a:ext uri="{FF2B5EF4-FFF2-40B4-BE49-F238E27FC236}">
                <a16:creationId xmlns:a16="http://schemas.microsoft.com/office/drawing/2014/main" id="{F063FD48-2FF3-4766-AF7C-73B206380977}"/>
              </a:ext>
            </a:extLst>
          </p:cNvPr>
          <p:cNvSpPr>
            <a:spLocks noGrp="1"/>
          </p:cNvSpPr>
          <p:nvPr>
            <p:ph type="sldNum" sz="quarter" idx="12"/>
          </p:nvPr>
        </p:nvSpPr>
        <p:spPr/>
        <p:txBody>
          <a:bodyPr/>
          <a:lstStyle/>
          <a:p>
            <a:fld id="{22E77DEE-32E4-4009-988B-F2758F7B8AC2}" type="slidenum">
              <a:rPr lang="zh-CN" altLang="en-US" smtClean="0"/>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
            <a:extLst>
              <a:ext uri="{FF2B5EF4-FFF2-40B4-BE49-F238E27FC236}">
                <a16:creationId xmlns:a16="http://schemas.microsoft.com/office/drawing/2014/main" id="{63C5A5E8-2724-44A7-968B-EEE674ABBF1B}"/>
              </a:ext>
            </a:extLst>
          </p:cNvPr>
          <p:cNvSpPr>
            <a:spLocks noGrp="1" noChangeArrowheads="1"/>
          </p:cNvSpPr>
          <p:nvPr>
            <p:ph type="title"/>
          </p:nvPr>
        </p:nvSpPr>
        <p:spPr>
          <a:xfrm>
            <a:off x="625249" y="500064"/>
            <a:ext cx="7400243" cy="504825"/>
          </a:xfrm>
        </p:spPr>
        <p:txBody>
          <a:bodyPr vert="horz" lIns="91440" tIns="45720" rIns="91440" bIns="45720" rtlCol="0" anchor="b">
            <a:normAutofit fontScale="90000"/>
          </a:bodyPr>
          <a:lstStyle/>
          <a:p>
            <a:r>
              <a:rPr lang="zh-CN" altLang="en-US" sz="4000" dirty="0"/>
              <a:t>第五章 数据通信和总线</a:t>
            </a:r>
          </a:p>
        </p:txBody>
      </p:sp>
      <p:sp>
        <p:nvSpPr>
          <p:cNvPr id="175107" name="Rectangle 3">
            <a:extLst>
              <a:ext uri="{FF2B5EF4-FFF2-40B4-BE49-F238E27FC236}">
                <a16:creationId xmlns:a16="http://schemas.microsoft.com/office/drawing/2014/main" id="{A8A340D9-F37C-4715-BB85-527655DCB694}"/>
              </a:ext>
            </a:extLst>
          </p:cNvPr>
          <p:cNvSpPr>
            <a:spLocks noGrp="1" noChangeArrowheads="1"/>
          </p:cNvSpPr>
          <p:nvPr>
            <p:ph idx="1"/>
          </p:nvPr>
        </p:nvSpPr>
        <p:spPr>
          <a:xfrm>
            <a:off x="203200" y="1204913"/>
            <a:ext cx="8780463" cy="4730750"/>
          </a:xfrm>
        </p:spPr>
        <p:txBody>
          <a:bodyPr>
            <a:normAutofit/>
          </a:bodyPr>
          <a:lstStyle/>
          <a:p>
            <a:pPr algn="ctr" eaLnBrk="1" hangingPunct="1">
              <a:lnSpc>
                <a:spcPct val="124000"/>
              </a:lnSpc>
              <a:spcAft>
                <a:spcPts val="1800"/>
              </a:spcAft>
              <a:buFontTx/>
              <a:buNone/>
            </a:pPr>
            <a:r>
              <a:rPr lang="zh-CN" altLang="en-US" sz="3600" dirty="0"/>
              <a:t>本章学习目标</a:t>
            </a:r>
          </a:p>
          <a:p>
            <a:pPr>
              <a:lnSpc>
                <a:spcPct val="124000"/>
              </a:lnSpc>
            </a:pPr>
            <a:r>
              <a:rPr lang="en-US" altLang="zh-CN" sz="3200" dirty="0"/>
              <a:t>5.1 </a:t>
            </a:r>
            <a:r>
              <a:rPr lang="zh-CN" altLang="en-US" sz="3200" dirty="0"/>
              <a:t>通信的有关概念</a:t>
            </a:r>
          </a:p>
          <a:p>
            <a:pPr>
              <a:lnSpc>
                <a:spcPct val="124000"/>
              </a:lnSpc>
            </a:pPr>
            <a:r>
              <a:rPr lang="en-US" altLang="zh-CN" sz="3200" dirty="0"/>
              <a:t>5.2 </a:t>
            </a:r>
            <a:r>
              <a:rPr lang="zh-CN" altLang="en-US" sz="3200" dirty="0"/>
              <a:t>串行接口</a:t>
            </a:r>
          </a:p>
          <a:p>
            <a:pPr>
              <a:lnSpc>
                <a:spcPct val="124000"/>
              </a:lnSpc>
            </a:pPr>
            <a:r>
              <a:rPr lang="en-US" altLang="zh-CN" sz="3200" dirty="0"/>
              <a:t>5.3 </a:t>
            </a:r>
            <a:r>
              <a:rPr lang="zh-CN" altLang="en-US" sz="3200" dirty="0"/>
              <a:t>并行总线接口的使用方法</a:t>
            </a:r>
          </a:p>
        </p:txBody>
      </p:sp>
      <p:sp>
        <p:nvSpPr>
          <p:cNvPr id="3" name="灯片编号占位符 2">
            <a:extLst>
              <a:ext uri="{FF2B5EF4-FFF2-40B4-BE49-F238E27FC236}">
                <a16:creationId xmlns:a16="http://schemas.microsoft.com/office/drawing/2014/main" id="{C46A706E-2ADE-4991-AEAE-8C8D1500BD53}"/>
              </a:ext>
            </a:extLst>
          </p:cNvPr>
          <p:cNvSpPr>
            <a:spLocks noGrp="1"/>
          </p:cNvSpPr>
          <p:nvPr>
            <p:ph type="sldNum" sz="quarter" idx="12"/>
          </p:nvPr>
        </p:nvSpPr>
        <p:spPr/>
        <p:txBody>
          <a:bodyPr/>
          <a:lstStyle/>
          <a:p>
            <a:fld id="{22E77DEE-32E4-4009-988B-F2758F7B8AC2}"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B63B6A08-4305-4450-ACE9-5A884E5EBD10}"/>
              </a:ext>
            </a:extLst>
          </p:cNvPr>
          <p:cNvSpPr>
            <a:spLocks noGrp="1" noChangeArrowheads="1"/>
          </p:cNvSpPr>
          <p:nvPr>
            <p:ph type="title"/>
          </p:nvPr>
        </p:nvSpPr>
        <p:spPr/>
        <p:txBody>
          <a:bodyPr/>
          <a:lstStyle/>
          <a:p>
            <a:r>
              <a:rPr lang="en-US" altLang="zh-CN" dirty="0"/>
              <a:t>1 </a:t>
            </a:r>
            <a:r>
              <a:rPr lang="zh-CN" altLang="en-US" dirty="0"/>
              <a:t>串行通信的相关概念</a:t>
            </a:r>
          </a:p>
        </p:txBody>
      </p:sp>
      <p:sp>
        <p:nvSpPr>
          <p:cNvPr id="468995" name="Rectangle 3">
            <a:extLst>
              <a:ext uri="{FF2B5EF4-FFF2-40B4-BE49-F238E27FC236}">
                <a16:creationId xmlns:a16="http://schemas.microsoft.com/office/drawing/2014/main" id="{45BEFBB8-2767-48F8-9E23-9C30E29B1422}"/>
              </a:ext>
            </a:extLst>
          </p:cNvPr>
          <p:cNvSpPr>
            <a:spLocks noGrp="1" noChangeArrowheads="1"/>
          </p:cNvSpPr>
          <p:nvPr>
            <p:ph idx="1"/>
          </p:nvPr>
        </p:nvSpPr>
        <p:spPr>
          <a:xfrm>
            <a:off x="822960" y="1303868"/>
            <a:ext cx="7474374" cy="3145366"/>
          </a:xfrm>
        </p:spPr>
        <p:txBody>
          <a:bodyPr/>
          <a:lstStyle/>
          <a:p>
            <a:pPr eaLnBrk="1" hangingPunct="1">
              <a:spcBef>
                <a:spcPct val="0"/>
              </a:spcBef>
              <a:buFontTx/>
              <a:buNone/>
            </a:pPr>
            <a:r>
              <a:rPr lang="en-US" altLang="zh-CN" sz="3200" dirty="0">
                <a:solidFill>
                  <a:srgbClr val="FF0000"/>
                </a:solidFill>
              </a:rPr>
              <a:t>2</a:t>
            </a:r>
            <a:r>
              <a:rPr lang="zh-CN" altLang="en-US" sz="3200" dirty="0">
                <a:solidFill>
                  <a:srgbClr val="FF0000"/>
                </a:solidFill>
              </a:rPr>
              <a:t>、串行接口</a:t>
            </a:r>
          </a:p>
          <a:p>
            <a:pPr eaLnBrk="1" hangingPunct="1">
              <a:spcBef>
                <a:spcPct val="0"/>
              </a:spcBef>
            </a:pPr>
            <a:r>
              <a:rPr lang="zh-CN" altLang="en-US" dirty="0">
                <a:solidFill>
                  <a:srgbClr val="CC3300"/>
                </a:solidFill>
              </a:rPr>
              <a:t>作用</a:t>
            </a:r>
            <a:r>
              <a:rPr lang="zh-CN" altLang="en-US" dirty="0"/>
              <a:t>：</a:t>
            </a:r>
            <a:r>
              <a:rPr lang="zh-CN" altLang="en-US" dirty="0">
                <a:solidFill>
                  <a:srgbClr val="3333FF"/>
                </a:solidFill>
              </a:rPr>
              <a:t>串行通信</a:t>
            </a:r>
            <a:r>
              <a:rPr lang="zh-CN" altLang="en-US" dirty="0"/>
              <a:t>中的数据是</a:t>
            </a:r>
            <a:r>
              <a:rPr lang="zh-CN" altLang="en-US" dirty="0">
                <a:solidFill>
                  <a:srgbClr val="3333FF"/>
                </a:solidFill>
              </a:rPr>
              <a:t>一位一位依次传送</a:t>
            </a:r>
            <a:r>
              <a:rPr lang="zh-CN" altLang="en-US" dirty="0"/>
              <a:t>的，而</a:t>
            </a:r>
            <a:r>
              <a:rPr lang="zh-CN" altLang="en-US" dirty="0">
                <a:solidFill>
                  <a:srgbClr val="3333FF"/>
                </a:solidFill>
              </a:rPr>
              <a:t>计算机中数据是并行传送</a:t>
            </a:r>
            <a:r>
              <a:rPr lang="zh-CN" altLang="en-US" dirty="0"/>
              <a:t>的。因此，</a:t>
            </a:r>
            <a:r>
              <a:rPr lang="zh-CN" altLang="en-US" dirty="0">
                <a:solidFill>
                  <a:srgbClr val="FF0000"/>
                </a:solidFill>
              </a:rPr>
              <a:t>发送端必须把并行数据变成串行</a:t>
            </a:r>
            <a:r>
              <a:rPr lang="zh-CN" altLang="en-US" dirty="0"/>
              <a:t>才能传送，</a:t>
            </a:r>
            <a:r>
              <a:rPr lang="zh-CN" altLang="en-US" dirty="0">
                <a:solidFill>
                  <a:srgbClr val="FF00FF"/>
                </a:solidFill>
              </a:rPr>
              <a:t>接收端</a:t>
            </a:r>
            <a:r>
              <a:rPr lang="zh-CN" altLang="en-US" dirty="0"/>
              <a:t>接收到的</a:t>
            </a:r>
            <a:r>
              <a:rPr lang="zh-CN" altLang="en-US" dirty="0">
                <a:solidFill>
                  <a:srgbClr val="FF00FF"/>
                </a:solidFill>
              </a:rPr>
              <a:t>串行数据又需要变换成并行数据</a:t>
            </a:r>
            <a:r>
              <a:rPr lang="zh-CN" altLang="en-US" dirty="0"/>
              <a:t>才可以送给计算机。</a:t>
            </a:r>
            <a:endParaRPr lang="en-US" altLang="zh-CN" dirty="0"/>
          </a:p>
          <a:p>
            <a:pPr eaLnBrk="1" hangingPunct="1">
              <a:spcBef>
                <a:spcPct val="0"/>
              </a:spcBef>
            </a:pPr>
            <a:r>
              <a:rPr lang="zh-CN" altLang="en-US" dirty="0"/>
              <a:t>上述</a:t>
            </a:r>
            <a:r>
              <a:rPr lang="zh-CN" altLang="en-US" dirty="0">
                <a:solidFill>
                  <a:srgbClr val="FF0000"/>
                </a:solidFill>
              </a:rPr>
              <a:t>并→串</a:t>
            </a:r>
            <a:r>
              <a:rPr lang="zh-CN" altLang="en-US" dirty="0"/>
              <a:t>或</a:t>
            </a:r>
            <a:r>
              <a:rPr lang="zh-CN" altLang="en-US" dirty="0">
                <a:solidFill>
                  <a:srgbClr val="FF00FF"/>
                </a:solidFill>
              </a:rPr>
              <a:t>串→并</a:t>
            </a:r>
            <a:r>
              <a:rPr lang="zh-CN" altLang="en-US" dirty="0"/>
              <a:t>的转换既可以用软件实现，也可用硬件实现。</a:t>
            </a:r>
          </a:p>
          <a:p>
            <a:pPr eaLnBrk="1" hangingPunct="1">
              <a:spcBef>
                <a:spcPct val="0"/>
              </a:spcBef>
            </a:pPr>
            <a:r>
              <a:rPr lang="zh-CN" altLang="en-US" dirty="0"/>
              <a:t>由于用软件实现会使</a:t>
            </a:r>
            <a:r>
              <a:rPr lang="en-US" altLang="zh-CN" dirty="0"/>
              <a:t>CPU</a:t>
            </a:r>
            <a:r>
              <a:rPr lang="zh-CN" altLang="en-US" dirty="0"/>
              <a:t>的负担增加，目前往往</a:t>
            </a:r>
            <a:r>
              <a:rPr lang="zh-CN" altLang="en-US" dirty="0">
                <a:solidFill>
                  <a:srgbClr val="FF00FF"/>
                </a:solidFill>
              </a:rPr>
              <a:t>用硬件（串行接口）完成这种转换</a:t>
            </a:r>
            <a:r>
              <a:rPr lang="zh-CN" altLang="en-US" dirty="0">
                <a:solidFill>
                  <a:srgbClr val="CC3300"/>
                </a:solidFill>
              </a:rPr>
              <a:t>。</a:t>
            </a:r>
          </a:p>
        </p:txBody>
      </p:sp>
      <p:sp>
        <p:nvSpPr>
          <p:cNvPr id="2" name="灯片编号占位符 1">
            <a:extLst>
              <a:ext uri="{FF2B5EF4-FFF2-40B4-BE49-F238E27FC236}">
                <a16:creationId xmlns:a16="http://schemas.microsoft.com/office/drawing/2014/main" id="{74FC6241-057A-42D0-B264-636F41620B57}"/>
              </a:ext>
            </a:extLst>
          </p:cNvPr>
          <p:cNvSpPr>
            <a:spLocks noGrp="1"/>
          </p:cNvSpPr>
          <p:nvPr>
            <p:ph type="sldNum" sz="quarter" idx="12"/>
          </p:nvPr>
        </p:nvSpPr>
        <p:spPr/>
        <p:txBody>
          <a:bodyPr/>
          <a:lstStyle/>
          <a:p>
            <a:fld id="{22E77DEE-32E4-4009-988B-F2758F7B8AC2}" type="slidenum">
              <a:rPr lang="zh-CN" altLang="en-US" smtClean="0"/>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标题 1">
            <a:extLst>
              <a:ext uri="{FF2B5EF4-FFF2-40B4-BE49-F238E27FC236}">
                <a16:creationId xmlns:a16="http://schemas.microsoft.com/office/drawing/2014/main" id="{D6314117-43CF-47AB-A444-4714304D0EA4}"/>
              </a:ext>
            </a:extLst>
          </p:cNvPr>
          <p:cNvSpPr>
            <a:spLocks noGrp="1" noChangeArrowheads="1"/>
          </p:cNvSpPr>
          <p:nvPr>
            <p:ph type="title"/>
          </p:nvPr>
        </p:nvSpPr>
        <p:spPr/>
        <p:txBody>
          <a:bodyPr/>
          <a:lstStyle/>
          <a:p>
            <a:pPr eaLnBrk="1" hangingPunct="1"/>
            <a:r>
              <a:rPr lang="en-US" altLang="zh-CN" dirty="0">
                <a:solidFill>
                  <a:srgbClr val="FF0000"/>
                </a:solidFill>
              </a:rPr>
              <a:t>2</a:t>
            </a:r>
            <a:r>
              <a:rPr lang="zh-CN" altLang="en-US" dirty="0">
                <a:solidFill>
                  <a:srgbClr val="FF0000"/>
                </a:solidFill>
              </a:rPr>
              <a:t>、串行接口</a:t>
            </a:r>
          </a:p>
        </p:txBody>
      </p:sp>
      <p:sp>
        <p:nvSpPr>
          <p:cNvPr id="47108" name="Rectangle 3">
            <a:extLst>
              <a:ext uri="{FF2B5EF4-FFF2-40B4-BE49-F238E27FC236}">
                <a16:creationId xmlns:a16="http://schemas.microsoft.com/office/drawing/2014/main" id="{95DBDAAE-DDB2-474B-AC18-178C5AFFD5B0}"/>
              </a:ext>
            </a:extLst>
          </p:cNvPr>
          <p:cNvSpPr>
            <a:spLocks noGrp="1" noChangeArrowheads="1"/>
          </p:cNvSpPr>
          <p:nvPr>
            <p:ph idx="1"/>
          </p:nvPr>
        </p:nvSpPr>
        <p:spPr>
          <a:xfrm>
            <a:off x="822960" y="1282699"/>
            <a:ext cx="7461673" cy="404813"/>
          </a:xfrm>
        </p:spPr>
        <p:txBody>
          <a:bodyPr/>
          <a:lstStyle/>
          <a:p>
            <a:pPr eaLnBrk="1" hangingPunct="1">
              <a:spcBef>
                <a:spcPct val="0"/>
              </a:spcBef>
            </a:pPr>
            <a:r>
              <a:rPr lang="zh-CN" altLang="en-US" dirty="0"/>
              <a:t>串行接口通过系统总线和</a:t>
            </a:r>
            <a:r>
              <a:rPr lang="en-US" altLang="zh-CN" dirty="0"/>
              <a:t>CPU</a:t>
            </a:r>
            <a:r>
              <a:rPr lang="zh-CN" altLang="en-US" dirty="0"/>
              <a:t>相连，如图所示。</a:t>
            </a:r>
            <a:endParaRPr lang="en-US" altLang="zh-CN" dirty="0"/>
          </a:p>
        </p:txBody>
      </p:sp>
      <p:sp>
        <p:nvSpPr>
          <p:cNvPr id="47109" name="Rectangle 5">
            <a:extLst>
              <a:ext uri="{FF2B5EF4-FFF2-40B4-BE49-F238E27FC236}">
                <a16:creationId xmlns:a16="http://schemas.microsoft.com/office/drawing/2014/main" id="{8287FA32-729B-4539-BFBA-94B2016BC678}"/>
              </a:ext>
            </a:extLst>
          </p:cNvPr>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just">
              <a:lnSpc>
                <a:spcPct val="114000"/>
              </a:lnSpc>
              <a:spcAft>
                <a:spcPts val="600"/>
              </a:spcAft>
              <a:buBlip>
                <a:blip r:embed="rId2"/>
              </a:buBlip>
              <a:defRPr sz="2800" b="1">
                <a:solidFill>
                  <a:schemeClr val="accent2"/>
                </a:solidFill>
                <a:latin typeface="Times New Roman" panose="02020603050405020304" pitchFamily="18" charset="0"/>
                <a:ea typeface="宋体" panose="02010600030101010101" pitchFamily="2" charset="-122"/>
              </a:defRPr>
            </a:lvl1pPr>
            <a:lvl2pPr marL="742950" indent="-285750" algn="just">
              <a:lnSpc>
                <a:spcPct val="114000"/>
              </a:lnSpc>
              <a:spcAft>
                <a:spcPts val="600"/>
              </a:spcAft>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Aft>
                <a:spcPct val="0"/>
              </a:spcAft>
              <a:buFontTx/>
              <a:buNone/>
            </a:pPr>
            <a:endParaRPr lang="zh-CN" altLang="en-US" sz="1800" b="0">
              <a:solidFill>
                <a:schemeClr val="tx1"/>
              </a:solidFill>
              <a:latin typeface="Arial" panose="020B0604020202020204" pitchFamily="34" charset="0"/>
            </a:endParaRPr>
          </a:p>
        </p:txBody>
      </p:sp>
      <p:graphicFrame>
        <p:nvGraphicFramePr>
          <p:cNvPr id="470020" name="Object 4">
            <a:extLst>
              <a:ext uri="{FF2B5EF4-FFF2-40B4-BE49-F238E27FC236}">
                <a16:creationId xmlns:a16="http://schemas.microsoft.com/office/drawing/2014/main" id="{C50EAA4E-E8C9-46F2-A454-3767E88E6E37}"/>
              </a:ext>
            </a:extLst>
          </p:cNvPr>
          <p:cNvGraphicFramePr>
            <a:graphicFrameLocks noChangeAspect="1"/>
          </p:cNvGraphicFramePr>
          <p:nvPr>
            <p:extLst>
              <p:ext uri="{D42A27DB-BD31-4B8C-83A1-F6EECF244321}">
                <p14:modId xmlns:p14="http://schemas.microsoft.com/office/powerpoint/2010/main" val="3462841809"/>
              </p:ext>
            </p:extLst>
          </p:nvPr>
        </p:nvGraphicFramePr>
        <p:xfrm>
          <a:off x="384705" y="1628775"/>
          <a:ext cx="8107362" cy="4637088"/>
        </p:xfrm>
        <a:graphic>
          <a:graphicData uri="http://schemas.openxmlformats.org/presentationml/2006/ole">
            <mc:AlternateContent xmlns:mc="http://schemas.openxmlformats.org/markup-compatibility/2006">
              <mc:Choice xmlns:v="urn:schemas-microsoft-com:vml" Requires="v">
                <p:oleObj name="Visio" r:id="rId4" imgW="4321735" imgH="2221124" progId="Visio.Drawing.11">
                  <p:embed/>
                </p:oleObj>
              </mc:Choice>
              <mc:Fallback>
                <p:oleObj name="Visio" r:id="rId4" imgW="4321735" imgH="2221124" progId="Visio.Drawing.11">
                  <p:embed/>
                  <p:pic>
                    <p:nvPicPr>
                      <p:cNvPr id="470020" name="Object 4">
                        <a:extLst>
                          <a:ext uri="{FF2B5EF4-FFF2-40B4-BE49-F238E27FC236}">
                            <a16:creationId xmlns:a16="http://schemas.microsoft.com/office/drawing/2014/main" id="{C50EAA4E-E8C9-46F2-A454-3767E88E6E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705" y="1628775"/>
                        <a:ext cx="8107362" cy="463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a:extLst>
              <a:ext uri="{FF2B5EF4-FFF2-40B4-BE49-F238E27FC236}">
                <a16:creationId xmlns:a16="http://schemas.microsoft.com/office/drawing/2014/main" id="{111042CE-097A-44F8-9CFC-96AFE16282C6}"/>
              </a:ext>
            </a:extLst>
          </p:cNvPr>
          <p:cNvSpPr>
            <a:spLocks noChangeArrowheads="1"/>
          </p:cNvSpPr>
          <p:nvPr/>
        </p:nvSpPr>
        <p:spPr bwMode="auto">
          <a:xfrm flipH="1">
            <a:off x="4702705" y="5282505"/>
            <a:ext cx="1354667"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zh-CN" altLang="en-US" sz="2400" b="1" dirty="0">
                <a:solidFill>
                  <a:srgbClr val="9900CC"/>
                </a:solidFill>
              </a:rPr>
              <a:t>发送移位</a:t>
            </a:r>
            <a:endParaRPr lang="en-US" altLang="zh-CN" sz="2400" b="1" dirty="0">
              <a:solidFill>
                <a:srgbClr val="9900CC"/>
              </a:solidFill>
            </a:endParaRPr>
          </a:p>
          <a:p>
            <a:pPr eaLnBrk="1" hangingPunct="1">
              <a:lnSpc>
                <a:spcPct val="80000"/>
              </a:lnSpc>
            </a:pPr>
            <a:r>
              <a:rPr lang="zh-CN" altLang="en-US" sz="2400" b="1" dirty="0">
                <a:solidFill>
                  <a:srgbClr val="9900CC"/>
                </a:solidFill>
              </a:rPr>
              <a:t>寄存器</a:t>
            </a:r>
          </a:p>
        </p:txBody>
      </p:sp>
      <p:sp>
        <p:nvSpPr>
          <p:cNvPr id="10" name="矩形 9">
            <a:extLst>
              <a:ext uri="{FF2B5EF4-FFF2-40B4-BE49-F238E27FC236}">
                <a16:creationId xmlns:a16="http://schemas.microsoft.com/office/drawing/2014/main" id="{EFC2A133-ACD8-47BF-A58E-EA94158E2341}"/>
              </a:ext>
            </a:extLst>
          </p:cNvPr>
          <p:cNvSpPr>
            <a:spLocks noChangeArrowheads="1"/>
          </p:cNvSpPr>
          <p:nvPr/>
        </p:nvSpPr>
        <p:spPr bwMode="auto">
          <a:xfrm flipH="1">
            <a:off x="5396972" y="2253146"/>
            <a:ext cx="660400"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lang="zh-CN" altLang="en-US" sz="2400" b="1" dirty="0">
                <a:solidFill>
                  <a:srgbClr val="9900CC"/>
                </a:solidFill>
              </a:rPr>
              <a:t>接收移位</a:t>
            </a:r>
            <a:endParaRPr lang="en-US" altLang="zh-CN" sz="2400" b="1" dirty="0">
              <a:solidFill>
                <a:srgbClr val="9900CC"/>
              </a:solidFill>
            </a:endParaRPr>
          </a:p>
          <a:p>
            <a:pPr eaLnBrk="1" hangingPunct="1">
              <a:lnSpc>
                <a:spcPct val="85000"/>
              </a:lnSpc>
            </a:pPr>
            <a:r>
              <a:rPr lang="zh-CN" altLang="en-US" sz="2400" b="1" dirty="0">
                <a:solidFill>
                  <a:srgbClr val="9900CC"/>
                </a:solidFill>
              </a:rPr>
              <a:t>寄存</a:t>
            </a:r>
            <a:endParaRPr lang="en-US" altLang="zh-CN" sz="2400" b="1" dirty="0">
              <a:solidFill>
                <a:srgbClr val="9900CC"/>
              </a:solidFill>
            </a:endParaRPr>
          </a:p>
          <a:p>
            <a:pPr eaLnBrk="1" hangingPunct="1">
              <a:lnSpc>
                <a:spcPct val="85000"/>
              </a:lnSpc>
            </a:pPr>
            <a:r>
              <a:rPr lang="zh-CN" altLang="en-US" sz="2400" b="1" dirty="0">
                <a:solidFill>
                  <a:srgbClr val="9900CC"/>
                </a:solidFill>
              </a:rPr>
              <a:t>器</a:t>
            </a:r>
          </a:p>
        </p:txBody>
      </p:sp>
      <p:sp>
        <p:nvSpPr>
          <p:cNvPr id="2" name="灯片编号占位符 1">
            <a:extLst>
              <a:ext uri="{FF2B5EF4-FFF2-40B4-BE49-F238E27FC236}">
                <a16:creationId xmlns:a16="http://schemas.microsoft.com/office/drawing/2014/main" id="{C24EB7EC-D0EC-48CC-AC94-43C6B13AD860}"/>
              </a:ext>
            </a:extLst>
          </p:cNvPr>
          <p:cNvSpPr>
            <a:spLocks noGrp="1"/>
          </p:cNvSpPr>
          <p:nvPr>
            <p:ph type="sldNum" sz="quarter" idx="12"/>
          </p:nvPr>
        </p:nvSpPr>
        <p:spPr/>
        <p:txBody>
          <a:bodyPr/>
          <a:lstStyle/>
          <a:p>
            <a:fld id="{22E77DEE-32E4-4009-988B-F2758F7B8AC2}" type="slidenum">
              <a:rPr lang="zh-CN" altLang="en-US" smtClean="0"/>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15334BF9-B474-45E2-9089-4CC83E5E13EA}"/>
              </a:ext>
            </a:extLst>
          </p:cNvPr>
          <p:cNvSpPr>
            <a:spLocks noGrp="1" noChangeArrowheads="1"/>
          </p:cNvSpPr>
          <p:nvPr>
            <p:ph type="title"/>
          </p:nvPr>
        </p:nvSpPr>
        <p:spPr/>
        <p:txBody>
          <a:bodyPr/>
          <a:lstStyle/>
          <a:p>
            <a:r>
              <a:rPr lang="en-US" altLang="zh-CN">
                <a:solidFill>
                  <a:srgbClr val="FF0000"/>
                </a:solidFill>
              </a:rPr>
              <a:t>2</a:t>
            </a:r>
            <a:r>
              <a:rPr lang="zh-CN" altLang="en-US">
                <a:solidFill>
                  <a:srgbClr val="FF0000"/>
                </a:solidFill>
              </a:rPr>
              <a:t>、串行接口</a:t>
            </a:r>
            <a:endParaRPr lang="zh-CN" altLang="en-US"/>
          </a:p>
        </p:txBody>
      </p:sp>
      <p:sp>
        <p:nvSpPr>
          <p:cNvPr id="471043" name="Rectangle 3">
            <a:extLst>
              <a:ext uri="{FF2B5EF4-FFF2-40B4-BE49-F238E27FC236}">
                <a16:creationId xmlns:a16="http://schemas.microsoft.com/office/drawing/2014/main" id="{86EC1432-5EE5-43C9-931D-925CE1579BC2}"/>
              </a:ext>
            </a:extLst>
          </p:cNvPr>
          <p:cNvSpPr>
            <a:spLocks noGrp="1" noChangeArrowheads="1"/>
          </p:cNvSpPr>
          <p:nvPr>
            <p:ph idx="1"/>
          </p:nvPr>
        </p:nvSpPr>
        <p:spPr>
          <a:xfrm>
            <a:off x="822959" y="1308100"/>
            <a:ext cx="7465907" cy="2963334"/>
          </a:xfrm>
        </p:spPr>
        <p:txBody>
          <a:bodyPr/>
          <a:lstStyle/>
          <a:p>
            <a:pPr eaLnBrk="1" hangingPunct="1">
              <a:spcBef>
                <a:spcPct val="0"/>
              </a:spcBef>
            </a:pPr>
            <a:r>
              <a:rPr lang="zh-CN" altLang="en-US" dirty="0"/>
              <a:t>串行接口主要由</a:t>
            </a:r>
            <a:r>
              <a:rPr lang="en-US" altLang="zh-CN" dirty="0"/>
              <a:t>4</a:t>
            </a:r>
            <a:r>
              <a:rPr lang="zh-CN" altLang="en-US" dirty="0"/>
              <a:t>部分组成</a:t>
            </a:r>
          </a:p>
          <a:p>
            <a:pPr lvl="1" eaLnBrk="1" hangingPunct="1">
              <a:spcBef>
                <a:spcPct val="0"/>
              </a:spcBef>
              <a:spcAft>
                <a:spcPts val="1800"/>
              </a:spcAft>
            </a:pPr>
            <a:r>
              <a:rPr lang="zh-CN" altLang="en-US" dirty="0">
                <a:solidFill>
                  <a:srgbClr val="FF0000"/>
                </a:solidFill>
              </a:rPr>
              <a:t>数据输入寄存器</a:t>
            </a:r>
            <a:r>
              <a:rPr lang="zh-CN" altLang="en-US" dirty="0">
                <a:solidFill>
                  <a:srgbClr val="CC3300"/>
                </a:solidFill>
              </a:rPr>
              <a:t>。</a:t>
            </a:r>
            <a:r>
              <a:rPr lang="zh-CN" altLang="en-US" dirty="0"/>
              <a:t>在输入过程中，串行数据一位一位地从传输线进入串行接口的</a:t>
            </a:r>
            <a:r>
              <a:rPr lang="zh-CN" altLang="en-US" dirty="0">
                <a:solidFill>
                  <a:srgbClr val="9900CC"/>
                </a:solidFill>
              </a:rPr>
              <a:t>接收移位寄存器</a:t>
            </a:r>
            <a:r>
              <a:rPr lang="zh-CN" altLang="en-US" dirty="0"/>
              <a:t>，经过串入并出电路的转换，当接收完一个字符之后，数据就从接收移位寄存器传送到</a:t>
            </a:r>
            <a:r>
              <a:rPr lang="zh-CN" altLang="en-US" dirty="0">
                <a:solidFill>
                  <a:srgbClr val="FF0000"/>
                </a:solidFill>
              </a:rPr>
              <a:t>数据输入缓冲器</a:t>
            </a:r>
            <a:r>
              <a:rPr lang="zh-CN" altLang="en-US" dirty="0"/>
              <a:t>，等待</a:t>
            </a:r>
            <a:r>
              <a:rPr lang="en-US" altLang="zh-CN" dirty="0"/>
              <a:t>CPU</a:t>
            </a:r>
            <a:r>
              <a:rPr lang="zh-CN" altLang="en-US" dirty="0"/>
              <a:t>读取。</a:t>
            </a:r>
          </a:p>
          <a:p>
            <a:pPr lvl="1" eaLnBrk="1" hangingPunct="1">
              <a:spcBef>
                <a:spcPct val="0"/>
              </a:spcBef>
            </a:pPr>
            <a:r>
              <a:rPr lang="zh-CN" altLang="en-US" dirty="0">
                <a:solidFill>
                  <a:srgbClr val="FF0000"/>
                </a:solidFill>
              </a:rPr>
              <a:t>数据输出寄存器</a:t>
            </a:r>
            <a:r>
              <a:rPr lang="zh-CN" altLang="en-US" dirty="0">
                <a:solidFill>
                  <a:srgbClr val="CC3300"/>
                </a:solidFill>
              </a:rPr>
              <a:t>。</a:t>
            </a:r>
            <a:r>
              <a:rPr lang="zh-CN" altLang="en-US" dirty="0"/>
              <a:t>当</a:t>
            </a:r>
            <a:r>
              <a:rPr lang="en-US" altLang="zh-CN" dirty="0"/>
              <a:t>CPU</a:t>
            </a:r>
            <a:r>
              <a:rPr lang="zh-CN" altLang="en-US" dirty="0"/>
              <a:t>输出数据时，先送到</a:t>
            </a:r>
            <a:r>
              <a:rPr lang="zh-CN" altLang="en-US" dirty="0">
                <a:solidFill>
                  <a:srgbClr val="FF0000"/>
                </a:solidFill>
              </a:rPr>
              <a:t>数据输出缓冲器</a:t>
            </a:r>
            <a:r>
              <a:rPr lang="zh-CN" altLang="en-US" dirty="0"/>
              <a:t>，然后，数据由输出寄存器传到</a:t>
            </a:r>
            <a:r>
              <a:rPr lang="zh-CN" altLang="en-US" dirty="0">
                <a:solidFill>
                  <a:srgbClr val="9900CC"/>
                </a:solidFill>
              </a:rPr>
              <a:t>发送移位寄存器</a:t>
            </a:r>
            <a:r>
              <a:rPr lang="zh-CN" altLang="en-US" dirty="0"/>
              <a:t>，经过并入串出电路转换一位一位地通过输出传输线送到外设。</a:t>
            </a:r>
          </a:p>
        </p:txBody>
      </p:sp>
      <p:sp>
        <p:nvSpPr>
          <p:cNvPr id="2" name="灯片编号占位符 1">
            <a:extLst>
              <a:ext uri="{FF2B5EF4-FFF2-40B4-BE49-F238E27FC236}">
                <a16:creationId xmlns:a16="http://schemas.microsoft.com/office/drawing/2014/main" id="{C786B2A7-0703-43A0-8A42-3B21754AF496}"/>
              </a:ext>
            </a:extLst>
          </p:cNvPr>
          <p:cNvSpPr>
            <a:spLocks noGrp="1"/>
          </p:cNvSpPr>
          <p:nvPr>
            <p:ph type="sldNum" sz="quarter" idx="12"/>
          </p:nvPr>
        </p:nvSpPr>
        <p:spPr/>
        <p:txBody>
          <a:bodyPr/>
          <a:lstStyle/>
          <a:p>
            <a:fld id="{22E77DEE-32E4-4009-988B-F2758F7B8AC2}" type="slidenum">
              <a:rPr lang="zh-CN" altLang="en-US" smtClean="0"/>
              <a:t>22</a:t>
            </a:fld>
            <a:endParaRPr lang="zh-CN" altLang="en-US"/>
          </a:p>
        </p:txBody>
      </p:sp>
      <p:sp>
        <p:nvSpPr>
          <p:cNvPr id="3" name="Rectangle 3">
            <a:extLst>
              <a:ext uri="{FF2B5EF4-FFF2-40B4-BE49-F238E27FC236}">
                <a16:creationId xmlns:a16="http://schemas.microsoft.com/office/drawing/2014/main" id="{507D93A0-5347-CADB-5AC1-F5E5FC05967E}"/>
              </a:ext>
            </a:extLst>
          </p:cNvPr>
          <p:cNvSpPr txBox="1">
            <a:spLocks noChangeArrowheads="1"/>
          </p:cNvSpPr>
          <p:nvPr/>
        </p:nvSpPr>
        <p:spPr>
          <a:xfrm>
            <a:off x="822958" y="3771900"/>
            <a:ext cx="7465907" cy="2329089"/>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nSpc>
                <a:spcPct val="124000"/>
              </a:lnSpc>
              <a:spcAft>
                <a:spcPts val="1800"/>
              </a:spcAft>
              <a:defRPr/>
            </a:pPr>
            <a:r>
              <a:rPr lang="zh-CN" altLang="en-US" dirty="0">
                <a:solidFill>
                  <a:srgbClr val="FF0000"/>
                </a:solidFill>
              </a:rPr>
              <a:t>状态寄存器</a:t>
            </a:r>
            <a:r>
              <a:rPr lang="zh-CN" altLang="en-US" dirty="0">
                <a:solidFill>
                  <a:srgbClr val="CC3300"/>
                </a:solidFill>
              </a:rPr>
              <a:t>。</a:t>
            </a:r>
            <a:r>
              <a:rPr lang="zh-CN" altLang="en-US" dirty="0"/>
              <a:t>状态寄存器用来</a:t>
            </a:r>
            <a:r>
              <a:rPr lang="zh-CN" altLang="en-US" dirty="0">
                <a:solidFill>
                  <a:srgbClr val="9900CC"/>
                </a:solidFill>
              </a:rPr>
              <a:t>存放外设运行的状态信息</a:t>
            </a:r>
            <a:r>
              <a:rPr lang="zh-CN" altLang="en-US" dirty="0"/>
              <a:t>，</a:t>
            </a:r>
            <a:r>
              <a:rPr lang="en-US" altLang="zh-CN" dirty="0"/>
              <a:t>CPU</a:t>
            </a:r>
            <a:r>
              <a:rPr lang="zh-CN" altLang="en-US" dirty="0"/>
              <a:t>通过访问这个寄存器来了解某个外设的状态，进而控制外设的工作，以便与外设进行数据交换。</a:t>
            </a:r>
          </a:p>
          <a:p>
            <a:pPr lvl="1">
              <a:lnSpc>
                <a:spcPct val="124000"/>
              </a:lnSpc>
              <a:defRPr/>
            </a:pPr>
            <a:r>
              <a:rPr lang="zh-CN" altLang="en-US" dirty="0">
                <a:solidFill>
                  <a:srgbClr val="FF0000"/>
                </a:solidFill>
              </a:rPr>
              <a:t>控制寄存器</a:t>
            </a:r>
            <a:r>
              <a:rPr lang="zh-CN" altLang="en-US" dirty="0">
                <a:solidFill>
                  <a:schemeClr val="accent2"/>
                </a:solidFill>
              </a:rPr>
              <a:t>。   串行接口中有一个控制寄存器，</a:t>
            </a:r>
            <a:r>
              <a:rPr lang="en-US" altLang="zh-CN" dirty="0">
                <a:solidFill>
                  <a:schemeClr val="accent2"/>
                </a:solidFill>
              </a:rPr>
              <a:t>CPU</a:t>
            </a:r>
            <a:r>
              <a:rPr lang="zh-CN" altLang="en-US" dirty="0">
                <a:solidFill>
                  <a:schemeClr val="accent2"/>
                </a:solidFill>
              </a:rPr>
              <a:t>对外设设置的</a:t>
            </a:r>
            <a:r>
              <a:rPr lang="zh-CN" altLang="en-US" dirty="0">
                <a:solidFill>
                  <a:srgbClr val="9900CC"/>
                </a:solidFill>
              </a:rPr>
              <a:t>工作方式命令</a:t>
            </a:r>
            <a:r>
              <a:rPr lang="zh-CN" altLang="en-US" dirty="0">
                <a:solidFill>
                  <a:schemeClr val="accent2"/>
                </a:solidFill>
              </a:rPr>
              <a:t>、</a:t>
            </a:r>
            <a:r>
              <a:rPr lang="zh-CN" altLang="en-US" dirty="0">
                <a:solidFill>
                  <a:srgbClr val="9900CC"/>
                </a:solidFill>
              </a:rPr>
              <a:t>操作命令</a:t>
            </a:r>
            <a:r>
              <a:rPr lang="zh-CN" altLang="en-US" dirty="0">
                <a:solidFill>
                  <a:schemeClr val="accent2"/>
                </a:solidFill>
              </a:rPr>
              <a:t>都</a:t>
            </a:r>
            <a:r>
              <a:rPr lang="zh-CN" altLang="en-US" dirty="0">
                <a:solidFill>
                  <a:srgbClr val="9900CC"/>
                </a:solidFill>
              </a:rPr>
              <a:t>存放</a:t>
            </a:r>
            <a:r>
              <a:rPr lang="zh-CN" altLang="en-US" dirty="0">
                <a:solidFill>
                  <a:schemeClr val="accent2"/>
                </a:solidFill>
              </a:rPr>
              <a:t>在控制寄存器中，通过控制寄存器控制外设运行。</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8C0CD1A6-2BE0-47F2-AC4E-A9CF585B8DD8}"/>
              </a:ext>
            </a:extLst>
          </p:cNvPr>
          <p:cNvSpPr>
            <a:spLocks noGrp="1" noChangeArrowheads="1"/>
          </p:cNvSpPr>
          <p:nvPr>
            <p:ph type="title"/>
          </p:nvPr>
        </p:nvSpPr>
        <p:spPr/>
        <p:txBody>
          <a:bodyPr/>
          <a:lstStyle/>
          <a:p>
            <a:r>
              <a:rPr lang="en-US" altLang="zh-CN">
                <a:solidFill>
                  <a:srgbClr val="FF0000"/>
                </a:solidFill>
              </a:rPr>
              <a:t>2</a:t>
            </a:r>
            <a:r>
              <a:rPr lang="zh-CN" altLang="en-US">
                <a:solidFill>
                  <a:srgbClr val="FF0000"/>
                </a:solidFill>
              </a:rPr>
              <a:t>、串行接口</a:t>
            </a:r>
            <a:endParaRPr lang="zh-CN" altLang="en-US"/>
          </a:p>
        </p:txBody>
      </p:sp>
      <p:sp>
        <p:nvSpPr>
          <p:cNvPr id="474115" name="Rectangle 3">
            <a:extLst>
              <a:ext uri="{FF2B5EF4-FFF2-40B4-BE49-F238E27FC236}">
                <a16:creationId xmlns:a16="http://schemas.microsoft.com/office/drawing/2014/main" id="{3611F416-BF80-4149-8035-AE23514C0A21}"/>
              </a:ext>
            </a:extLst>
          </p:cNvPr>
          <p:cNvSpPr>
            <a:spLocks noGrp="1" noChangeArrowheads="1"/>
          </p:cNvSpPr>
          <p:nvPr>
            <p:ph idx="1"/>
          </p:nvPr>
        </p:nvSpPr>
        <p:spPr>
          <a:xfrm>
            <a:off x="822960" y="1375834"/>
            <a:ext cx="7543800" cy="3924300"/>
          </a:xfrm>
        </p:spPr>
        <p:txBody>
          <a:bodyPr/>
          <a:lstStyle/>
          <a:p>
            <a:pPr eaLnBrk="1" hangingPunct="1">
              <a:lnSpc>
                <a:spcPct val="124000"/>
              </a:lnSpc>
              <a:spcBef>
                <a:spcPct val="0"/>
              </a:spcBef>
              <a:spcAft>
                <a:spcPts val="1200"/>
              </a:spcAft>
            </a:pPr>
            <a:r>
              <a:rPr lang="zh-CN" altLang="en-US" dirty="0"/>
              <a:t>串行接口基本工作原理</a:t>
            </a:r>
          </a:p>
          <a:p>
            <a:pPr lvl="1" eaLnBrk="1" hangingPunct="1">
              <a:lnSpc>
                <a:spcPct val="124000"/>
              </a:lnSpc>
              <a:spcBef>
                <a:spcPct val="0"/>
              </a:spcBef>
              <a:spcAft>
                <a:spcPts val="1200"/>
              </a:spcAft>
            </a:pPr>
            <a:r>
              <a:rPr lang="zh-CN" altLang="en-US" dirty="0">
                <a:solidFill>
                  <a:srgbClr val="CC3300"/>
                </a:solidFill>
              </a:rPr>
              <a:t>串行发送时，</a:t>
            </a:r>
            <a:r>
              <a:rPr lang="en-US" altLang="zh-CN" dirty="0"/>
              <a:t>CPU</a:t>
            </a:r>
            <a:r>
              <a:rPr lang="zh-CN" altLang="en-US" dirty="0"/>
              <a:t>通过数据总线把</a:t>
            </a:r>
            <a:r>
              <a:rPr lang="en-US" altLang="zh-CN" dirty="0"/>
              <a:t>8</a:t>
            </a:r>
            <a:r>
              <a:rPr lang="zh-CN" altLang="en-US" dirty="0"/>
              <a:t>位并行数据送到数据输出寄存器，然后送给</a:t>
            </a:r>
            <a:r>
              <a:rPr lang="zh-CN" altLang="en-US" dirty="0">
                <a:solidFill>
                  <a:srgbClr val="9900CC"/>
                </a:solidFill>
              </a:rPr>
              <a:t>并行输入</a:t>
            </a:r>
            <a:r>
              <a:rPr lang="en-US" altLang="zh-CN" dirty="0">
                <a:solidFill>
                  <a:srgbClr val="9900CC"/>
                </a:solidFill>
              </a:rPr>
              <a:t>/</a:t>
            </a:r>
            <a:r>
              <a:rPr lang="zh-CN" altLang="en-US" dirty="0">
                <a:solidFill>
                  <a:srgbClr val="9900CC"/>
                </a:solidFill>
              </a:rPr>
              <a:t>串行输出移位寄存器</a:t>
            </a:r>
            <a:r>
              <a:rPr lang="zh-CN" altLang="en-US" dirty="0"/>
              <a:t>，并在发送时钟和发送控制电路控制下通过串行数据输出端一位一位串行发送出去。</a:t>
            </a:r>
            <a:endParaRPr lang="en-US" altLang="zh-CN" dirty="0"/>
          </a:p>
          <a:p>
            <a:pPr lvl="1" eaLnBrk="1" hangingPunct="1">
              <a:lnSpc>
                <a:spcPct val="124000"/>
              </a:lnSpc>
              <a:spcBef>
                <a:spcPct val="0"/>
              </a:spcBef>
              <a:spcAft>
                <a:spcPts val="1200"/>
              </a:spcAft>
            </a:pPr>
            <a:r>
              <a:rPr lang="zh-CN" altLang="en-US" dirty="0">
                <a:solidFill>
                  <a:srgbClr val="FF0000"/>
                </a:solidFill>
              </a:rPr>
              <a:t>起始位和停止位是由串行接口在发送时自动添加上去的</a:t>
            </a:r>
            <a:r>
              <a:rPr lang="zh-CN" altLang="en-US" dirty="0"/>
              <a:t>。串行接口发送完一帧后产生中断请求，</a:t>
            </a:r>
            <a:r>
              <a:rPr lang="en-US" altLang="zh-CN" dirty="0"/>
              <a:t>CPU</a:t>
            </a:r>
            <a:r>
              <a:rPr lang="zh-CN" altLang="en-US" dirty="0"/>
              <a:t>响应后可以把下一个字符送到发送数据缓冲器。</a:t>
            </a:r>
          </a:p>
        </p:txBody>
      </p:sp>
      <p:sp>
        <p:nvSpPr>
          <p:cNvPr id="2" name="灯片编号占位符 1">
            <a:extLst>
              <a:ext uri="{FF2B5EF4-FFF2-40B4-BE49-F238E27FC236}">
                <a16:creationId xmlns:a16="http://schemas.microsoft.com/office/drawing/2014/main" id="{A34C1330-0F6E-4680-AE38-70A8AE4B4F06}"/>
              </a:ext>
            </a:extLst>
          </p:cNvPr>
          <p:cNvSpPr>
            <a:spLocks noGrp="1"/>
          </p:cNvSpPr>
          <p:nvPr>
            <p:ph type="sldNum" sz="quarter" idx="12"/>
          </p:nvPr>
        </p:nvSpPr>
        <p:spPr/>
        <p:txBody>
          <a:bodyPr/>
          <a:lstStyle/>
          <a:p>
            <a:fld id="{22E77DEE-32E4-4009-988B-F2758F7B8AC2}" type="slidenum">
              <a:rPr lang="zh-CN" altLang="en-US" smtClean="0"/>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C7E19213-EE0F-449B-80CA-9B94589CB4BD}"/>
              </a:ext>
            </a:extLst>
          </p:cNvPr>
          <p:cNvSpPr>
            <a:spLocks noGrp="1" noChangeArrowheads="1"/>
          </p:cNvSpPr>
          <p:nvPr>
            <p:ph type="title"/>
          </p:nvPr>
        </p:nvSpPr>
        <p:spPr/>
        <p:txBody>
          <a:bodyPr/>
          <a:lstStyle/>
          <a:p>
            <a:r>
              <a:rPr lang="en-US" altLang="zh-CN">
                <a:solidFill>
                  <a:srgbClr val="FF0000"/>
                </a:solidFill>
              </a:rPr>
              <a:t>2</a:t>
            </a:r>
            <a:r>
              <a:rPr lang="zh-CN" altLang="en-US">
                <a:solidFill>
                  <a:srgbClr val="FF0000"/>
                </a:solidFill>
              </a:rPr>
              <a:t>、串行接口</a:t>
            </a:r>
            <a:endParaRPr lang="zh-CN" altLang="en-US"/>
          </a:p>
        </p:txBody>
      </p:sp>
      <p:sp>
        <p:nvSpPr>
          <p:cNvPr id="475139" name="Rectangle 3">
            <a:extLst>
              <a:ext uri="{FF2B5EF4-FFF2-40B4-BE49-F238E27FC236}">
                <a16:creationId xmlns:a16="http://schemas.microsoft.com/office/drawing/2014/main" id="{D15EFDF3-C07C-4C26-B50D-95B0B8A11F67}"/>
              </a:ext>
            </a:extLst>
          </p:cNvPr>
          <p:cNvSpPr>
            <a:spLocks noGrp="1" noChangeArrowheads="1"/>
          </p:cNvSpPr>
          <p:nvPr>
            <p:ph idx="1"/>
          </p:nvPr>
        </p:nvSpPr>
        <p:spPr>
          <a:xfrm>
            <a:off x="855133" y="1477433"/>
            <a:ext cx="7465908" cy="3678767"/>
          </a:xfrm>
        </p:spPr>
        <p:txBody>
          <a:bodyPr/>
          <a:lstStyle/>
          <a:p>
            <a:pPr eaLnBrk="1" hangingPunct="1">
              <a:lnSpc>
                <a:spcPct val="123000"/>
              </a:lnSpc>
              <a:spcBef>
                <a:spcPct val="0"/>
              </a:spcBef>
              <a:spcAft>
                <a:spcPts val="1200"/>
              </a:spcAft>
            </a:pPr>
            <a:r>
              <a:rPr lang="zh-CN" altLang="en-US" dirty="0"/>
              <a:t>串行接口基本工作原理</a:t>
            </a:r>
          </a:p>
          <a:p>
            <a:pPr lvl="1" eaLnBrk="1" hangingPunct="1">
              <a:lnSpc>
                <a:spcPct val="123000"/>
              </a:lnSpc>
              <a:spcBef>
                <a:spcPct val="0"/>
              </a:spcBef>
              <a:spcAft>
                <a:spcPts val="1200"/>
              </a:spcAft>
            </a:pPr>
            <a:r>
              <a:rPr lang="zh-CN" altLang="en-US" dirty="0">
                <a:solidFill>
                  <a:srgbClr val="CC3300"/>
                </a:solidFill>
              </a:rPr>
              <a:t>串行接收时，</a:t>
            </a:r>
            <a:r>
              <a:rPr lang="zh-CN" altLang="en-US" dirty="0"/>
              <a:t>串行接口监视串行数据输入端，并在</a:t>
            </a:r>
            <a:r>
              <a:rPr lang="zh-CN" altLang="en-US" dirty="0">
                <a:solidFill>
                  <a:srgbClr val="3333FF"/>
                </a:solidFill>
              </a:rPr>
              <a:t>检测到有一个</a:t>
            </a:r>
            <a:r>
              <a:rPr lang="zh-CN" altLang="en-US" dirty="0">
                <a:solidFill>
                  <a:srgbClr val="FF00FF"/>
                </a:solidFill>
              </a:rPr>
              <a:t>低电平（起始位）时就开始一个新的字符接收过程</a:t>
            </a:r>
            <a:r>
              <a:rPr lang="zh-CN" altLang="en-US" dirty="0"/>
              <a:t>。</a:t>
            </a:r>
            <a:endParaRPr lang="en-US" altLang="zh-CN" dirty="0"/>
          </a:p>
          <a:p>
            <a:pPr lvl="1" eaLnBrk="1" hangingPunct="1">
              <a:lnSpc>
                <a:spcPct val="123000"/>
              </a:lnSpc>
              <a:spcBef>
                <a:spcPct val="0"/>
              </a:spcBef>
              <a:spcAft>
                <a:spcPts val="1200"/>
              </a:spcAft>
            </a:pPr>
            <a:r>
              <a:rPr lang="zh-CN" altLang="en-US" dirty="0"/>
              <a:t>串行接口每接收到一位二进制数据位后就使</a:t>
            </a:r>
            <a:r>
              <a:rPr lang="zh-CN" altLang="en-US" dirty="0">
                <a:solidFill>
                  <a:srgbClr val="9900CC"/>
                </a:solidFill>
              </a:rPr>
              <a:t>接收移位寄存器</a:t>
            </a:r>
            <a:r>
              <a:rPr lang="en-US" altLang="zh-CN" dirty="0"/>
              <a:t>(</a:t>
            </a:r>
            <a:r>
              <a:rPr lang="zh-CN" altLang="en-US" dirty="0"/>
              <a:t>即</a:t>
            </a:r>
            <a:r>
              <a:rPr lang="zh-CN" altLang="en-US" dirty="0">
                <a:solidFill>
                  <a:srgbClr val="9900CC"/>
                </a:solidFill>
              </a:rPr>
              <a:t>串行输入</a:t>
            </a:r>
            <a:r>
              <a:rPr lang="en-US" altLang="zh-CN" dirty="0">
                <a:solidFill>
                  <a:srgbClr val="9900CC"/>
                </a:solidFill>
              </a:rPr>
              <a:t>-</a:t>
            </a:r>
            <a:r>
              <a:rPr lang="zh-CN" altLang="en-US" dirty="0">
                <a:solidFill>
                  <a:srgbClr val="9900CC"/>
                </a:solidFill>
              </a:rPr>
              <a:t>并行输出寄存器</a:t>
            </a:r>
            <a:r>
              <a:rPr lang="en-US" altLang="zh-CN" dirty="0"/>
              <a:t>)</a:t>
            </a:r>
            <a:r>
              <a:rPr lang="zh-CN" altLang="en-US" dirty="0"/>
              <a:t>左移一次</a:t>
            </a:r>
            <a:r>
              <a:rPr lang="en-US" altLang="zh-CN" dirty="0"/>
              <a:t>;</a:t>
            </a:r>
          </a:p>
          <a:p>
            <a:pPr lvl="1" eaLnBrk="1" hangingPunct="1">
              <a:lnSpc>
                <a:spcPct val="123000"/>
              </a:lnSpc>
              <a:spcBef>
                <a:spcPct val="0"/>
              </a:spcBef>
              <a:spcAft>
                <a:spcPts val="1200"/>
              </a:spcAft>
            </a:pPr>
            <a:r>
              <a:rPr lang="zh-CN" altLang="en-US" dirty="0"/>
              <a:t>连续接收到</a:t>
            </a:r>
            <a:r>
              <a:rPr lang="zh-CN" altLang="en-US" dirty="0">
                <a:solidFill>
                  <a:srgbClr val="9900CC"/>
                </a:solidFill>
              </a:rPr>
              <a:t>一个字符</a:t>
            </a:r>
            <a:r>
              <a:rPr lang="en-US" altLang="zh-CN" dirty="0">
                <a:solidFill>
                  <a:srgbClr val="9900CC"/>
                </a:solidFill>
              </a:rPr>
              <a:t>(</a:t>
            </a:r>
            <a:r>
              <a:rPr lang="zh-CN" altLang="en-US" dirty="0">
                <a:solidFill>
                  <a:srgbClr val="9900CC"/>
                </a:solidFill>
              </a:rPr>
              <a:t>字节</a:t>
            </a:r>
            <a:r>
              <a:rPr lang="en-US" altLang="zh-CN" dirty="0">
                <a:solidFill>
                  <a:srgbClr val="9900CC"/>
                </a:solidFill>
              </a:rPr>
              <a:t>)</a:t>
            </a:r>
            <a:r>
              <a:rPr lang="zh-CN" altLang="en-US" dirty="0">
                <a:solidFill>
                  <a:srgbClr val="9900CC"/>
                </a:solidFill>
              </a:rPr>
              <a:t>后</a:t>
            </a:r>
            <a:r>
              <a:rPr lang="zh-CN" altLang="en-US" dirty="0"/>
              <a:t>将其</a:t>
            </a:r>
            <a:r>
              <a:rPr lang="zh-CN" altLang="en-US" dirty="0">
                <a:solidFill>
                  <a:srgbClr val="9900CC"/>
                </a:solidFill>
              </a:rPr>
              <a:t>并行传送到数据输入寄存器</a:t>
            </a:r>
            <a:r>
              <a:rPr lang="zh-CN" altLang="en-US" dirty="0"/>
              <a:t>，并产生中断促使</a:t>
            </a:r>
            <a:r>
              <a:rPr lang="en-US" altLang="zh-CN" dirty="0"/>
              <a:t>CPU</a:t>
            </a:r>
            <a:r>
              <a:rPr lang="zh-CN" altLang="en-US" dirty="0"/>
              <a:t>从中取走所接收的字符。</a:t>
            </a:r>
          </a:p>
        </p:txBody>
      </p:sp>
      <p:sp>
        <p:nvSpPr>
          <p:cNvPr id="2" name="灯片编号占位符 1">
            <a:extLst>
              <a:ext uri="{FF2B5EF4-FFF2-40B4-BE49-F238E27FC236}">
                <a16:creationId xmlns:a16="http://schemas.microsoft.com/office/drawing/2014/main" id="{90421C9A-F9FE-4783-93B2-E2774FD1C05A}"/>
              </a:ext>
            </a:extLst>
          </p:cNvPr>
          <p:cNvSpPr>
            <a:spLocks noGrp="1"/>
          </p:cNvSpPr>
          <p:nvPr>
            <p:ph type="sldNum" sz="quarter" idx="12"/>
          </p:nvPr>
        </p:nvSpPr>
        <p:spPr/>
        <p:txBody>
          <a:bodyPr/>
          <a:lstStyle/>
          <a:p>
            <a:fld id="{22E77DEE-32E4-4009-988B-F2758F7B8AC2}" type="slidenum">
              <a:rPr lang="zh-CN" altLang="en-US" smtClean="0"/>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a:extLst>
              <a:ext uri="{FF2B5EF4-FFF2-40B4-BE49-F238E27FC236}">
                <a16:creationId xmlns:a16="http://schemas.microsoft.com/office/drawing/2014/main" id="{35B754A8-A3AE-40CB-8E8A-BEDFBFD84EFE}"/>
              </a:ext>
            </a:extLst>
          </p:cNvPr>
          <p:cNvSpPr txBox="1">
            <a:spLocks/>
          </p:cNvSpPr>
          <p:nvPr/>
        </p:nvSpPr>
        <p:spPr bwMode="auto">
          <a:xfrm>
            <a:off x="192881" y="956874"/>
            <a:ext cx="8758237" cy="358775"/>
          </a:xfrm>
          <a:prstGeom prst="rect">
            <a:avLst/>
          </a:prstGeom>
          <a:solidFill>
            <a:schemeClr val="bg1"/>
          </a:solidFill>
          <a:ln>
            <a:noFill/>
          </a:ln>
        </p:spPr>
        <p:txBody>
          <a:bodyPr/>
          <a:lstStyle>
            <a:lvl1pPr marL="263525" indent="-263525" algn="just" rtl="0" eaLnBrk="0" fontAlgn="base" hangingPunct="0">
              <a:lnSpc>
                <a:spcPct val="114000"/>
              </a:lnSpc>
              <a:spcBef>
                <a:spcPts val="0"/>
              </a:spcBef>
              <a:spcAft>
                <a:spcPts val="600"/>
              </a:spcAft>
              <a:buBlip>
                <a:blip r:embed="rId2"/>
              </a:buBlip>
              <a:defRPr sz="2800" b="1">
                <a:solidFill>
                  <a:schemeClr val="accent2"/>
                </a:solidFill>
                <a:latin typeface="+mn-lt"/>
                <a:ea typeface="+mn-ea"/>
                <a:cs typeface="+mn-cs"/>
              </a:defRPr>
            </a:lvl1pPr>
            <a:lvl2pPr marL="263525" indent="-180975" algn="just" rtl="0" eaLnBrk="0" fontAlgn="base" hangingPunct="0">
              <a:lnSpc>
                <a:spcPct val="114000"/>
              </a:lnSpc>
              <a:spcBef>
                <a:spcPts val="0"/>
              </a:spcBef>
              <a:spcAft>
                <a:spcPts val="600"/>
              </a:spcAft>
              <a:buBlip>
                <a:blip r:embed="rId3"/>
              </a:buBlip>
              <a:defRPr sz="2800" b="1">
                <a:solidFill>
                  <a:schemeClr val="tx1"/>
                </a:solidFill>
                <a:latin typeface="+mn-lt"/>
                <a:ea typeface="+mn-ea"/>
              </a:defRPr>
            </a:lvl2pPr>
            <a:lvl3pPr marL="1143000" indent="-228600" algn="just" rtl="0" eaLnBrk="0" fontAlgn="base" hangingPunct="0">
              <a:lnSpc>
                <a:spcPct val="114000"/>
              </a:lnSpc>
              <a:spcBef>
                <a:spcPts val="0"/>
              </a:spcBef>
              <a:spcAft>
                <a:spcPts val="600"/>
              </a:spcAft>
              <a:buChar char="•"/>
              <a:defRPr sz="2400" b="1">
                <a:solidFill>
                  <a:schemeClr val="tx1"/>
                </a:solidFill>
                <a:latin typeface="+mn-lt"/>
                <a:ea typeface="+mn-ea"/>
              </a:defRPr>
            </a:lvl3pPr>
            <a:lvl4pPr marL="1600200" indent="-228600" algn="just" rtl="0" eaLnBrk="0" fontAlgn="base" hangingPunct="0">
              <a:lnSpc>
                <a:spcPct val="114000"/>
              </a:lnSpc>
              <a:spcBef>
                <a:spcPts val="0"/>
              </a:spcBef>
              <a:spcAft>
                <a:spcPts val="600"/>
              </a:spcAft>
              <a:buChar char="–"/>
              <a:defRPr sz="2000" b="1">
                <a:solidFill>
                  <a:schemeClr val="tx1"/>
                </a:solidFill>
                <a:latin typeface="+mn-lt"/>
                <a:ea typeface="+mn-ea"/>
              </a:defRPr>
            </a:lvl4pPr>
            <a:lvl5pPr marL="2057400" indent="-228600" algn="just" rtl="0" eaLnBrk="0" fontAlgn="base" hangingPunct="0">
              <a:lnSpc>
                <a:spcPct val="114000"/>
              </a:lnSpc>
              <a:spcBef>
                <a:spcPts val="0"/>
              </a:spcBef>
              <a:spcAft>
                <a:spcPts val="600"/>
              </a:spcAft>
              <a:buChar char="»"/>
              <a:defRPr sz="2000" b="1">
                <a:solidFill>
                  <a:schemeClr val="tx1"/>
                </a:solidFill>
                <a:latin typeface="+mn-lt"/>
                <a:ea typeface="+mn-ea"/>
              </a:defRPr>
            </a:lvl5pPr>
            <a:lvl6pPr marL="2514600" indent="-228600" algn="just" rtl="0" fontAlgn="base">
              <a:spcBef>
                <a:spcPct val="20000"/>
              </a:spcBef>
              <a:spcAft>
                <a:spcPct val="0"/>
              </a:spcAft>
              <a:buChar char="»"/>
              <a:defRPr sz="2000" b="1">
                <a:solidFill>
                  <a:schemeClr val="tx1"/>
                </a:solidFill>
                <a:latin typeface="+mn-lt"/>
                <a:ea typeface="+mn-ea"/>
              </a:defRPr>
            </a:lvl6pPr>
            <a:lvl7pPr marL="2971800" indent="-228600" algn="just" rtl="0" fontAlgn="base">
              <a:spcBef>
                <a:spcPct val="20000"/>
              </a:spcBef>
              <a:spcAft>
                <a:spcPct val="0"/>
              </a:spcAft>
              <a:buChar char="»"/>
              <a:defRPr sz="2000" b="1">
                <a:solidFill>
                  <a:schemeClr val="tx1"/>
                </a:solidFill>
                <a:latin typeface="+mn-lt"/>
                <a:ea typeface="+mn-ea"/>
              </a:defRPr>
            </a:lvl7pPr>
            <a:lvl8pPr marL="3429000" indent="-228600" algn="just" rtl="0" fontAlgn="base">
              <a:spcBef>
                <a:spcPct val="20000"/>
              </a:spcBef>
              <a:spcAft>
                <a:spcPct val="0"/>
              </a:spcAft>
              <a:buChar char="»"/>
              <a:defRPr sz="2000" b="1">
                <a:solidFill>
                  <a:schemeClr val="tx1"/>
                </a:solidFill>
                <a:latin typeface="+mn-lt"/>
                <a:ea typeface="+mn-ea"/>
              </a:defRPr>
            </a:lvl8pPr>
            <a:lvl9pPr marL="3886200" indent="-228600" algn="just" rtl="0" fontAlgn="base">
              <a:spcBef>
                <a:spcPct val="20000"/>
              </a:spcBef>
              <a:spcAft>
                <a:spcPct val="0"/>
              </a:spcAft>
              <a:buChar char="»"/>
              <a:defRPr sz="2000" b="1">
                <a:solidFill>
                  <a:schemeClr val="tx1"/>
                </a:solidFill>
                <a:latin typeface="+mn-lt"/>
                <a:ea typeface="+mn-ea"/>
              </a:defRPr>
            </a:lvl9pPr>
          </a:lstStyle>
          <a:p>
            <a:pPr algn="l">
              <a:lnSpc>
                <a:spcPct val="75000"/>
              </a:lnSpc>
              <a:spcAft>
                <a:spcPts val="0"/>
              </a:spcAft>
              <a:defRPr/>
            </a:pPr>
            <a:r>
              <a:rPr lang="en-US" altLang="zh-CN" kern="0" dirty="0">
                <a:solidFill>
                  <a:srgbClr val="FF0000"/>
                </a:solidFill>
              </a:rPr>
              <a:t>UART</a:t>
            </a:r>
            <a:r>
              <a:rPr lang="en-US" altLang="zh-CN" kern="0" dirty="0"/>
              <a:t>(</a:t>
            </a:r>
            <a:r>
              <a:rPr lang="en-US" altLang="zh-CN" kern="0" dirty="0">
                <a:solidFill>
                  <a:srgbClr val="FF0000"/>
                </a:solidFill>
              </a:rPr>
              <a:t>U</a:t>
            </a:r>
            <a:r>
              <a:rPr lang="en-US" altLang="zh-CN" kern="0" dirty="0"/>
              <a:t>niversal </a:t>
            </a:r>
            <a:r>
              <a:rPr lang="en-US" altLang="zh-CN" kern="0" dirty="0">
                <a:solidFill>
                  <a:srgbClr val="FF0000"/>
                </a:solidFill>
              </a:rPr>
              <a:t>A</a:t>
            </a:r>
            <a:r>
              <a:rPr lang="en-US" altLang="zh-CN" kern="0" dirty="0"/>
              <a:t>synchronous </a:t>
            </a:r>
            <a:r>
              <a:rPr lang="en-US" altLang="zh-CN" kern="0" dirty="0">
                <a:solidFill>
                  <a:srgbClr val="FF0000"/>
                </a:solidFill>
              </a:rPr>
              <a:t>R</a:t>
            </a:r>
            <a:r>
              <a:rPr lang="en-US" altLang="zh-CN" kern="0" dirty="0"/>
              <a:t>eceiver/</a:t>
            </a:r>
            <a:r>
              <a:rPr lang="en-US" altLang="zh-CN" kern="0" dirty="0">
                <a:solidFill>
                  <a:srgbClr val="FF0000"/>
                </a:solidFill>
              </a:rPr>
              <a:t>T</a:t>
            </a:r>
            <a:r>
              <a:rPr lang="en-US" altLang="zh-CN" kern="0" dirty="0"/>
              <a:t>ransmitter</a:t>
            </a:r>
            <a:endParaRPr lang="zh-CN" altLang="en-US" kern="0" dirty="0"/>
          </a:p>
        </p:txBody>
      </p:sp>
      <p:sp>
        <p:nvSpPr>
          <p:cNvPr id="52227" name="标题 1">
            <a:extLst>
              <a:ext uri="{FF2B5EF4-FFF2-40B4-BE49-F238E27FC236}">
                <a16:creationId xmlns:a16="http://schemas.microsoft.com/office/drawing/2014/main" id="{B410A787-3DF8-475A-830C-5C811E4EBE68}"/>
              </a:ext>
            </a:extLst>
          </p:cNvPr>
          <p:cNvSpPr>
            <a:spLocks noGrp="1" noChangeArrowheads="1"/>
          </p:cNvSpPr>
          <p:nvPr>
            <p:ph type="title"/>
          </p:nvPr>
        </p:nvSpPr>
        <p:spPr>
          <a:xfrm>
            <a:off x="574675" y="276700"/>
            <a:ext cx="2230437" cy="504825"/>
          </a:xfrm>
        </p:spPr>
        <p:txBody>
          <a:bodyPr/>
          <a:lstStyle/>
          <a:p>
            <a:r>
              <a:rPr lang="en-US" altLang="zh-CN" sz="2800" dirty="0">
                <a:solidFill>
                  <a:srgbClr val="FF0000"/>
                </a:solidFill>
              </a:rPr>
              <a:t>2</a:t>
            </a:r>
            <a:r>
              <a:rPr lang="zh-CN" altLang="en-US" sz="2800" dirty="0">
                <a:solidFill>
                  <a:srgbClr val="FF0000"/>
                </a:solidFill>
              </a:rPr>
              <a:t>、串行接口</a:t>
            </a:r>
            <a:endParaRPr lang="zh-CN" altLang="en-US" sz="2800" dirty="0"/>
          </a:p>
        </p:txBody>
      </p:sp>
      <p:sp>
        <p:nvSpPr>
          <p:cNvPr id="52229" name="内容占位符 2">
            <a:extLst>
              <a:ext uri="{FF2B5EF4-FFF2-40B4-BE49-F238E27FC236}">
                <a16:creationId xmlns:a16="http://schemas.microsoft.com/office/drawing/2014/main" id="{9A11E4CA-15EE-4758-B58C-A77862D25E23}"/>
              </a:ext>
            </a:extLst>
          </p:cNvPr>
          <p:cNvSpPr>
            <a:spLocks noGrp="1" noChangeArrowheads="1"/>
          </p:cNvSpPr>
          <p:nvPr>
            <p:ph idx="1"/>
          </p:nvPr>
        </p:nvSpPr>
        <p:spPr>
          <a:xfrm>
            <a:off x="3028421" y="348262"/>
            <a:ext cx="4769379" cy="533400"/>
          </a:xfrm>
          <a:solidFill>
            <a:schemeClr val="bg1"/>
          </a:solidFill>
        </p:spPr>
        <p:txBody>
          <a:bodyPr/>
          <a:lstStyle/>
          <a:p>
            <a:pPr marL="0" indent="0">
              <a:spcBef>
                <a:spcPct val="0"/>
              </a:spcBef>
              <a:buFontTx/>
              <a:buNone/>
            </a:pPr>
            <a:r>
              <a:rPr lang="en-US" altLang="zh-CN" dirty="0"/>
              <a:t>—</a:t>
            </a:r>
            <a:r>
              <a:rPr lang="zh-CN" altLang="en-US" dirty="0"/>
              <a:t>常见芯片</a:t>
            </a:r>
            <a:r>
              <a:rPr lang="en-US" altLang="zh-CN" dirty="0"/>
              <a:t>: </a:t>
            </a:r>
            <a:r>
              <a:rPr lang="zh-CN" altLang="en-US" dirty="0">
                <a:solidFill>
                  <a:srgbClr val="FF0000"/>
                </a:solidFill>
              </a:rPr>
              <a:t>通用异步接收器</a:t>
            </a:r>
            <a:r>
              <a:rPr lang="en-US" altLang="zh-CN" dirty="0">
                <a:solidFill>
                  <a:srgbClr val="FF0000"/>
                </a:solidFill>
              </a:rPr>
              <a:t>/</a:t>
            </a:r>
            <a:r>
              <a:rPr lang="zh-CN" altLang="en-US" dirty="0">
                <a:solidFill>
                  <a:srgbClr val="FF0000"/>
                </a:solidFill>
              </a:rPr>
              <a:t>发送器</a:t>
            </a:r>
            <a:r>
              <a:rPr lang="en-US" altLang="zh-CN" dirty="0">
                <a:solidFill>
                  <a:srgbClr val="FF0000"/>
                </a:solidFill>
              </a:rPr>
              <a:t>UART</a:t>
            </a:r>
            <a:endParaRPr lang="zh-CN" altLang="en-US" dirty="0">
              <a:solidFill>
                <a:srgbClr val="FF0000"/>
              </a:solidFill>
            </a:endParaRPr>
          </a:p>
        </p:txBody>
      </p:sp>
      <p:pic>
        <p:nvPicPr>
          <p:cNvPr id="10307" name="Picture 67">
            <a:hlinkClick r:id="rId4" action="ppaction://hlinksldjump"/>
            <a:extLst>
              <a:ext uri="{FF2B5EF4-FFF2-40B4-BE49-F238E27FC236}">
                <a16:creationId xmlns:a16="http://schemas.microsoft.com/office/drawing/2014/main" id="{9C923B95-A9E8-4EA3-B2BD-282CBDD423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6728" y="1307571"/>
            <a:ext cx="5645105" cy="4442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46" name="Rectangle 6">
            <a:extLst>
              <a:ext uri="{FF2B5EF4-FFF2-40B4-BE49-F238E27FC236}">
                <a16:creationId xmlns:a16="http://schemas.microsoft.com/office/drawing/2014/main" id="{433BC0A4-0550-4B8E-B86F-DF728607B04D}"/>
              </a:ext>
            </a:extLst>
          </p:cNvPr>
          <p:cNvSpPr>
            <a:spLocks noChangeArrowheads="1"/>
          </p:cNvSpPr>
          <p:nvPr/>
        </p:nvSpPr>
        <p:spPr bwMode="auto">
          <a:xfrm>
            <a:off x="158749" y="5536833"/>
            <a:ext cx="2196571" cy="830997"/>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800000"/>
                </a:solidFill>
              </a:rPr>
              <a:t>硬件</a:t>
            </a:r>
            <a:endParaRPr lang="en-US" altLang="zh-CN" sz="2400" b="1" dirty="0">
              <a:solidFill>
                <a:srgbClr val="800000"/>
              </a:solidFill>
            </a:endParaRPr>
          </a:p>
          <a:p>
            <a:r>
              <a:rPr lang="en-US" altLang="zh-CN" sz="2400" b="1" dirty="0">
                <a:solidFill>
                  <a:srgbClr val="800000"/>
                </a:solidFill>
              </a:rPr>
              <a:t>UART</a:t>
            </a:r>
            <a:r>
              <a:rPr lang="zh-CN" altLang="en-US" sz="2400" b="1" dirty="0">
                <a:solidFill>
                  <a:srgbClr val="800000"/>
                </a:solidFill>
              </a:rPr>
              <a:t>的结构</a:t>
            </a:r>
          </a:p>
        </p:txBody>
      </p:sp>
      <p:sp>
        <p:nvSpPr>
          <p:cNvPr id="10" name="Rectangle 6">
            <a:extLst>
              <a:ext uri="{FF2B5EF4-FFF2-40B4-BE49-F238E27FC236}">
                <a16:creationId xmlns:a16="http://schemas.microsoft.com/office/drawing/2014/main" id="{A91AED71-0A81-4107-9184-BE7C33134648}"/>
              </a:ext>
            </a:extLst>
          </p:cNvPr>
          <p:cNvSpPr>
            <a:spLocks noChangeArrowheads="1"/>
          </p:cNvSpPr>
          <p:nvPr/>
        </p:nvSpPr>
        <p:spPr bwMode="auto">
          <a:xfrm>
            <a:off x="103188" y="3252788"/>
            <a:ext cx="942975" cy="522287"/>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3333FF"/>
                </a:solidFill>
              </a:rPr>
              <a:t>CPU</a:t>
            </a:r>
            <a:endParaRPr lang="zh-CN" altLang="en-US" sz="2800" b="1">
              <a:solidFill>
                <a:srgbClr val="3333FF"/>
              </a:solidFill>
            </a:endParaRPr>
          </a:p>
        </p:txBody>
      </p:sp>
      <p:sp>
        <p:nvSpPr>
          <p:cNvPr id="6" name="左大括号 5">
            <a:extLst>
              <a:ext uri="{FF2B5EF4-FFF2-40B4-BE49-F238E27FC236}">
                <a16:creationId xmlns:a16="http://schemas.microsoft.com/office/drawing/2014/main" id="{01DF7A5C-0B6C-4DDD-8357-2BF6DDC1B8FC}"/>
              </a:ext>
            </a:extLst>
          </p:cNvPr>
          <p:cNvSpPr>
            <a:spLocks/>
          </p:cNvSpPr>
          <p:nvPr/>
        </p:nvSpPr>
        <p:spPr bwMode="auto">
          <a:xfrm>
            <a:off x="992188" y="1855788"/>
            <a:ext cx="573087" cy="3346450"/>
          </a:xfrm>
          <a:prstGeom prst="leftBrace">
            <a:avLst>
              <a:gd name="adj1" fmla="val 8326"/>
              <a:gd name="adj2" fmla="val 50000"/>
            </a:avLst>
          </a:prstGeom>
          <a:solidFill>
            <a:schemeClr val="accent1">
              <a:alpha val="50195"/>
            </a:schemeClr>
          </a:solidFill>
          <a:ln w="9525" algn="ctr">
            <a:solidFill>
              <a:schemeClr val="tx1"/>
            </a:solidFill>
            <a:round/>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a:extLst>
              <a:ext uri="{FF2B5EF4-FFF2-40B4-BE49-F238E27FC236}">
                <a16:creationId xmlns:a16="http://schemas.microsoft.com/office/drawing/2014/main" id="{767EBCD8-DA2B-426E-AB14-9832E5EDBE4A}"/>
              </a:ext>
            </a:extLst>
          </p:cNvPr>
          <p:cNvSpPr>
            <a:spLocks noGrp="1"/>
          </p:cNvSpPr>
          <p:nvPr>
            <p:ph type="sldNum" sz="quarter" idx="12"/>
          </p:nvPr>
        </p:nvSpPr>
        <p:spPr/>
        <p:txBody>
          <a:bodyPr/>
          <a:lstStyle/>
          <a:p>
            <a:fld id="{22E77DEE-32E4-4009-988B-F2758F7B8AC2}" type="slidenum">
              <a:rPr lang="zh-CN" altLang="en-US" smtClean="0"/>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FA2313C6-D1E3-4341-BA8B-5B072FF8AFCD}"/>
              </a:ext>
            </a:extLst>
          </p:cNvPr>
          <p:cNvSpPr>
            <a:spLocks noGrp="1" noChangeArrowheads="1"/>
          </p:cNvSpPr>
          <p:nvPr>
            <p:ph type="title"/>
          </p:nvPr>
        </p:nvSpPr>
        <p:spPr/>
        <p:txBody>
          <a:bodyPr/>
          <a:lstStyle/>
          <a:p>
            <a:r>
              <a:rPr lang="en-US" altLang="zh-CN">
                <a:solidFill>
                  <a:srgbClr val="FF0000"/>
                </a:solidFill>
              </a:rPr>
              <a:t>2</a:t>
            </a:r>
            <a:r>
              <a:rPr lang="zh-CN" altLang="en-US">
                <a:solidFill>
                  <a:srgbClr val="FF0000"/>
                </a:solidFill>
              </a:rPr>
              <a:t>、串行接口</a:t>
            </a:r>
            <a:endParaRPr lang="zh-CN" altLang="en-US"/>
          </a:p>
        </p:txBody>
      </p:sp>
      <p:sp>
        <p:nvSpPr>
          <p:cNvPr id="478211" name="Rectangle 3">
            <a:extLst>
              <a:ext uri="{FF2B5EF4-FFF2-40B4-BE49-F238E27FC236}">
                <a16:creationId xmlns:a16="http://schemas.microsoft.com/office/drawing/2014/main" id="{4265E2E5-ACA7-43D0-9972-C741438CAFD6}"/>
              </a:ext>
            </a:extLst>
          </p:cNvPr>
          <p:cNvSpPr>
            <a:spLocks noGrp="1" noChangeArrowheads="1"/>
          </p:cNvSpPr>
          <p:nvPr>
            <p:ph idx="1"/>
          </p:nvPr>
        </p:nvSpPr>
        <p:spPr>
          <a:xfrm>
            <a:off x="822959" y="1308101"/>
            <a:ext cx="7487073" cy="3479800"/>
          </a:xfrm>
        </p:spPr>
        <p:txBody>
          <a:bodyPr/>
          <a:lstStyle/>
          <a:p>
            <a:pPr eaLnBrk="1" hangingPunct="1">
              <a:spcBef>
                <a:spcPct val="0"/>
              </a:spcBef>
            </a:pPr>
            <a:r>
              <a:rPr lang="en-US" altLang="zh-CN" dirty="0"/>
              <a:t>UART</a:t>
            </a:r>
            <a:r>
              <a:rPr lang="zh-CN" altLang="en-US" dirty="0"/>
              <a:t>中</a:t>
            </a:r>
            <a:r>
              <a:rPr lang="en-US" altLang="zh-CN" dirty="0"/>
              <a:t>3</a:t>
            </a:r>
            <a:r>
              <a:rPr lang="zh-CN" altLang="en-US" dirty="0"/>
              <a:t>种出错标志：</a:t>
            </a:r>
            <a:endParaRPr lang="en-US" altLang="zh-CN" dirty="0"/>
          </a:p>
          <a:p>
            <a:pPr eaLnBrk="1" hangingPunct="1">
              <a:spcBef>
                <a:spcPct val="0"/>
              </a:spcBef>
            </a:pPr>
            <a:r>
              <a:rPr lang="zh-CN" altLang="en-US" dirty="0">
                <a:solidFill>
                  <a:srgbClr val="FF00FF"/>
                </a:solidFill>
              </a:rPr>
              <a:t>奇偶错误</a:t>
            </a:r>
            <a:r>
              <a:rPr lang="en-US" altLang="zh-CN" dirty="0">
                <a:solidFill>
                  <a:srgbClr val="FF00FF"/>
                </a:solidFill>
              </a:rPr>
              <a:t>,   </a:t>
            </a:r>
            <a:r>
              <a:rPr lang="zh-CN" altLang="en-US" dirty="0">
                <a:solidFill>
                  <a:srgbClr val="FF00FF"/>
                </a:solidFill>
              </a:rPr>
              <a:t>帧错误</a:t>
            </a:r>
            <a:r>
              <a:rPr lang="en-US" altLang="zh-CN" dirty="0">
                <a:solidFill>
                  <a:srgbClr val="FF00FF"/>
                </a:solidFill>
              </a:rPr>
              <a:t>,   </a:t>
            </a:r>
            <a:r>
              <a:rPr lang="zh-CN" altLang="en-US" dirty="0">
                <a:solidFill>
                  <a:srgbClr val="FF00FF"/>
                </a:solidFill>
              </a:rPr>
              <a:t>溢出</a:t>
            </a:r>
            <a:r>
              <a:rPr lang="en-US" altLang="zh-CN" dirty="0">
                <a:solidFill>
                  <a:srgbClr val="FF00FF"/>
                </a:solidFill>
              </a:rPr>
              <a:t>(</a:t>
            </a:r>
            <a:r>
              <a:rPr lang="zh-CN" altLang="en-US" dirty="0">
                <a:solidFill>
                  <a:srgbClr val="FF00FF"/>
                </a:solidFill>
              </a:rPr>
              <a:t>丢失</a:t>
            </a:r>
            <a:r>
              <a:rPr lang="en-US" altLang="zh-CN" dirty="0">
                <a:solidFill>
                  <a:srgbClr val="FF00FF"/>
                </a:solidFill>
              </a:rPr>
              <a:t>)</a:t>
            </a:r>
            <a:r>
              <a:rPr lang="zh-CN" altLang="en-US" dirty="0">
                <a:solidFill>
                  <a:srgbClr val="FF00FF"/>
                </a:solidFill>
              </a:rPr>
              <a:t>错误</a:t>
            </a:r>
            <a:r>
              <a:rPr lang="zh-CN" altLang="en-US" dirty="0">
                <a:solidFill>
                  <a:srgbClr val="CC3300"/>
                </a:solidFill>
              </a:rPr>
              <a:t>。</a:t>
            </a:r>
            <a:endParaRPr lang="en-US" altLang="zh-CN" dirty="0">
              <a:solidFill>
                <a:srgbClr val="CC3300"/>
              </a:solidFill>
            </a:endParaRPr>
          </a:p>
          <a:p>
            <a:pPr eaLnBrk="1" hangingPunct="1">
              <a:spcBef>
                <a:spcPct val="0"/>
              </a:spcBef>
            </a:pPr>
            <a:r>
              <a:rPr lang="zh-CN" altLang="en-US" dirty="0">
                <a:solidFill>
                  <a:srgbClr val="FF00FF"/>
                </a:solidFill>
              </a:rPr>
              <a:t>奇偶错误（</a:t>
            </a:r>
            <a:r>
              <a:rPr lang="en-US" altLang="zh-CN" dirty="0">
                <a:solidFill>
                  <a:srgbClr val="FF00FF"/>
                </a:solidFill>
              </a:rPr>
              <a:t>Parity error</a:t>
            </a:r>
            <a:r>
              <a:rPr lang="zh-CN" altLang="en-US" dirty="0">
                <a:solidFill>
                  <a:srgbClr val="FF00FF"/>
                </a:solidFill>
              </a:rPr>
              <a:t>）</a:t>
            </a:r>
            <a:r>
              <a:rPr lang="zh-CN" altLang="en-US" dirty="0">
                <a:solidFill>
                  <a:srgbClr val="CC3300"/>
                </a:solidFill>
              </a:rPr>
              <a:t>。</a:t>
            </a:r>
            <a:r>
              <a:rPr lang="zh-CN" altLang="en-US" dirty="0"/>
              <a:t>为了检测传送中可能发生的错误，</a:t>
            </a:r>
            <a:r>
              <a:rPr lang="en-US" altLang="zh-CN" dirty="0"/>
              <a:t>UART</a:t>
            </a:r>
            <a:r>
              <a:rPr lang="zh-CN" altLang="en-US" dirty="0"/>
              <a:t>在</a:t>
            </a:r>
            <a:r>
              <a:rPr lang="zh-CN" altLang="en-US" dirty="0">
                <a:solidFill>
                  <a:srgbClr val="FF0000"/>
                </a:solidFill>
              </a:rPr>
              <a:t>发送时</a:t>
            </a:r>
            <a:r>
              <a:rPr lang="zh-CN" altLang="en-US" dirty="0"/>
              <a:t>会检查每个要传送的字符中的“</a:t>
            </a:r>
            <a:r>
              <a:rPr lang="en-US" altLang="zh-CN" dirty="0"/>
              <a:t>1”</a:t>
            </a:r>
            <a:r>
              <a:rPr lang="zh-CN" altLang="en-US" dirty="0"/>
              <a:t>的个数，</a:t>
            </a:r>
            <a:r>
              <a:rPr lang="zh-CN" altLang="en-US" dirty="0">
                <a:solidFill>
                  <a:srgbClr val="FF0000"/>
                </a:solidFill>
              </a:rPr>
              <a:t>自动在奇偶校验位上添加“</a:t>
            </a:r>
            <a:r>
              <a:rPr lang="en-US" altLang="zh-CN" dirty="0">
                <a:solidFill>
                  <a:srgbClr val="FF0000"/>
                </a:solidFill>
              </a:rPr>
              <a:t>1”</a:t>
            </a:r>
            <a:r>
              <a:rPr lang="zh-CN" altLang="en-US" dirty="0">
                <a:solidFill>
                  <a:srgbClr val="FF0000"/>
                </a:solidFill>
              </a:rPr>
              <a:t>或“</a:t>
            </a:r>
            <a:r>
              <a:rPr lang="en-US" altLang="zh-CN" dirty="0">
                <a:solidFill>
                  <a:srgbClr val="FF0000"/>
                </a:solidFill>
              </a:rPr>
              <a:t>0”</a:t>
            </a:r>
            <a:r>
              <a:rPr lang="zh-CN" altLang="en-US" dirty="0"/>
              <a:t>，使得“</a:t>
            </a:r>
            <a:r>
              <a:rPr lang="en-US" altLang="zh-CN" dirty="0"/>
              <a:t>1”</a:t>
            </a:r>
            <a:r>
              <a:rPr lang="zh-CN" altLang="en-US" dirty="0"/>
              <a:t>的总和（包括奇偶校验位）在</a:t>
            </a:r>
            <a:r>
              <a:rPr lang="zh-CN" altLang="en-US" dirty="0">
                <a:solidFill>
                  <a:srgbClr val="FF0000"/>
                </a:solidFill>
              </a:rPr>
              <a:t>偶校验时为偶数</a:t>
            </a:r>
            <a:r>
              <a:rPr lang="zh-CN" altLang="en-US" dirty="0"/>
              <a:t>，</a:t>
            </a:r>
            <a:r>
              <a:rPr lang="zh-CN" altLang="en-US" dirty="0">
                <a:solidFill>
                  <a:srgbClr val="FF0000"/>
                </a:solidFill>
              </a:rPr>
              <a:t>奇校验时为奇数</a:t>
            </a:r>
            <a:r>
              <a:rPr lang="zh-CN" altLang="en-US" dirty="0"/>
              <a:t>。</a:t>
            </a:r>
            <a:endParaRPr lang="en-US" altLang="zh-CN" dirty="0"/>
          </a:p>
          <a:p>
            <a:pPr lvl="1" eaLnBrk="1" hangingPunct="1">
              <a:spcBef>
                <a:spcPct val="0"/>
              </a:spcBef>
            </a:pPr>
            <a:r>
              <a:rPr lang="en-US" altLang="zh-CN" dirty="0"/>
              <a:t>UART</a:t>
            </a:r>
            <a:r>
              <a:rPr lang="zh-CN" altLang="en-US" dirty="0"/>
              <a:t>在</a:t>
            </a:r>
            <a:r>
              <a:rPr lang="zh-CN" altLang="en-US" dirty="0">
                <a:solidFill>
                  <a:srgbClr val="FF0000"/>
                </a:solidFill>
              </a:rPr>
              <a:t>接收时</a:t>
            </a:r>
            <a:r>
              <a:rPr lang="zh-CN" altLang="en-US" dirty="0">
                <a:solidFill>
                  <a:srgbClr val="9900CC"/>
                </a:solidFill>
              </a:rPr>
              <a:t>会检查字符中</a:t>
            </a:r>
            <a:r>
              <a:rPr lang="zh-CN" altLang="en-US" dirty="0"/>
              <a:t>的每一位</a:t>
            </a:r>
            <a:r>
              <a:rPr lang="en-US" altLang="zh-CN" dirty="0"/>
              <a:t>(</a:t>
            </a:r>
            <a:r>
              <a:rPr lang="zh-CN" altLang="en-US" dirty="0"/>
              <a:t>包括奇偶校验位</a:t>
            </a:r>
            <a:r>
              <a:rPr lang="en-US" altLang="zh-CN" dirty="0"/>
              <a:t>)</a:t>
            </a:r>
            <a:r>
              <a:rPr lang="zh-CN" altLang="en-US" dirty="0"/>
              <a:t>，计算其</a:t>
            </a:r>
            <a:r>
              <a:rPr lang="zh-CN" altLang="en-US" dirty="0">
                <a:solidFill>
                  <a:srgbClr val="9900CC"/>
                </a:solidFill>
              </a:rPr>
              <a:t>“</a:t>
            </a:r>
            <a:r>
              <a:rPr lang="en-US" altLang="zh-CN" dirty="0">
                <a:solidFill>
                  <a:srgbClr val="9900CC"/>
                </a:solidFill>
              </a:rPr>
              <a:t>1”</a:t>
            </a:r>
            <a:r>
              <a:rPr lang="zh-CN" altLang="en-US" dirty="0">
                <a:solidFill>
                  <a:srgbClr val="9900CC"/>
                </a:solidFill>
              </a:rPr>
              <a:t>的总和是否符合奇偶检验</a:t>
            </a:r>
            <a:r>
              <a:rPr lang="zh-CN" altLang="en-US" dirty="0"/>
              <a:t>的要求，以</a:t>
            </a:r>
            <a:r>
              <a:rPr lang="zh-CN" altLang="en-US" dirty="0">
                <a:solidFill>
                  <a:srgbClr val="FF0000"/>
                </a:solidFill>
              </a:rPr>
              <a:t>确定是否发生传送错误</a:t>
            </a:r>
            <a:r>
              <a:rPr lang="zh-CN" altLang="en-US" dirty="0"/>
              <a:t>。</a:t>
            </a:r>
          </a:p>
        </p:txBody>
      </p:sp>
      <p:sp>
        <p:nvSpPr>
          <p:cNvPr id="2" name="灯片编号占位符 1">
            <a:extLst>
              <a:ext uri="{FF2B5EF4-FFF2-40B4-BE49-F238E27FC236}">
                <a16:creationId xmlns:a16="http://schemas.microsoft.com/office/drawing/2014/main" id="{2609320C-0833-409A-BB5F-7E84ED836525}"/>
              </a:ext>
            </a:extLst>
          </p:cNvPr>
          <p:cNvSpPr>
            <a:spLocks noGrp="1"/>
          </p:cNvSpPr>
          <p:nvPr>
            <p:ph type="sldNum" sz="quarter" idx="12"/>
          </p:nvPr>
        </p:nvSpPr>
        <p:spPr/>
        <p:txBody>
          <a:bodyPr/>
          <a:lstStyle/>
          <a:p>
            <a:fld id="{22E77DEE-32E4-4009-988B-F2758F7B8AC2}" type="slidenum">
              <a:rPr lang="zh-CN" altLang="en-US" smtClean="0"/>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9CD7CE28-346F-4E20-9796-91A0F9CBD97F}"/>
              </a:ext>
            </a:extLst>
          </p:cNvPr>
          <p:cNvSpPr>
            <a:spLocks noGrp="1" noChangeArrowheads="1"/>
          </p:cNvSpPr>
          <p:nvPr>
            <p:ph type="title"/>
          </p:nvPr>
        </p:nvSpPr>
        <p:spPr/>
        <p:txBody>
          <a:bodyPr/>
          <a:lstStyle/>
          <a:p>
            <a:r>
              <a:rPr lang="en-US" altLang="zh-CN">
                <a:solidFill>
                  <a:srgbClr val="FF0000"/>
                </a:solidFill>
              </a:rPr>
              <a:t>2</a:t>
            </a:r>
            <a:r>
              <a:rPr lang="zh-CN" altLang="en-US">
                <a:solidFill>
                  <a:srgbClr val="FF0000"/>
                </a:solidFill>
              </a:rPr>
              <a:t>、串行接口</a:t>
            </a:r>
            <a:endParaRPr lang="zh-CN" altLang="en-US"/>
          </a:p>
        </p:txBody>
      </p:sp>
      <p:sp>
        <p:nvSpPr>
          <p:cNvPr id="479235" name="Rectangle 3">
            <a:extLst>
              <a:ext uri="{FF2B5EF4-FFF2-40B4-BE49-F238E27FC236}">
                <a16:creationId xmlns:a16="http://schemas.microsoft.com/office/drawing/2014/main" id="{079E9BAB-3AE3-4891-AAD6-C1FD60457882}"/>
              </a:ext>
            </a:extLst>
          </p:cNvPr>
          <p:cNvSpPr>
            <a:spLocks noGrp="1" noChangeArrowheads="1"/>
          </p:cNvSpPr>
          <p:nvPr>
            <p:ph idx="1"/>
          </p:nvPr>
        </p:nvSpPr>
        <p:spPr>
          <a:xfrm>
            <a:off x="777240" y="1199045"/>
            <a:ext cx="7589520" cy="3411056"/>
          </a:xfrm>
        </p:spPr>
        <p:txBody>
          <a:bodyPr>
            <a:normAutofit/>
          </a:bodyPr>
          <a:lstStyle/>
          <a:p>
            <a:pPr eaLnBrk="1" hangingPunct="1">
              <a:lnSpc>
                <a:spcPct val="101000"/>
              </a:lnSpc>
              <a:spcBef>
                <a:spcPct val="0"/>
              </a:spcBef>
            </a:pPr>
            <a:r>
              <a:rPr lang="en-US" altLang="zh-CN" sz="1800" dirty="0"/>
              <a:t>UART</a:t>
            </a:r>
            <a:r>
              <a:rPr lang="zh-CN" altLang="en-US" sz="1800" dirty="0"/>
              <a:t>中</a:t>
            </a:r>
            <a:r>
              <a:rPr lang="en-US" altLang="zh-CN" sz="1800" dirty="0"/>
              <a:t>3</a:t>
            </a:r>
            <a:r>
              <a:rPr lang="zh-CN" altLang="en-US" sz="1800" dirty="0"/>
              <a:t>种出错标志：</a:t>
            </a:r>
          </a:p>
          <a:p>
            <a:pPr lvl="1" eaLnBrk="1" hangingPunct="1">
              <a:lnSpc>
                <a:spcPct val="101000"/>
              </a:lnSpc>
              <a:spcBef>
                <a:spcPct val="0"/>
              </a:spcBef>
            </a:pPr>
            <a:r>
              <a:rPr lang="zh-CN" altLang="en-US" sz="2000" dirty="0">
                <a:solidFill>
                  <a:srgbClr val="CC3300"/>
                </a:solidFill>
              </a:rPr>
              <a:t>帧错误（</a:t>
            </a:r>
            <a:r>
              <a:rPr lang="en-US" altLang="zh-CN" sz="2000" dirty="0">
                <a:solidFill>
                  <a:srgbClr val="CC3300"/>
                </a:solidFill>
              </a:rPr>
              <a:t>Frame error</a:t>
            </a:r>
            <a:r>
              <a:rPr lang="zh-CN" altLang="en-US" sz="2000" dirty="0">
                <a:solidFill>
                  <a:srgbClr val="CC3300"/>
                </a:solidFill>
              </a:rPr>
              <a:t>），</a:t>
            </a:r>
            <a:r>
              <a:rPr lang="zh-CN" altLang="en-US" sz="2000" dirty="0"/>
              <a:t>表示</a:t>
            </a:r>
            <a:r>
              <a:rPr lang="zh-CN" altLang="en-US" sz="2000" dirty="0">
                <a:solidFill>
                  <a:srgbClr val="FF0000"/>
                </a:solidFill>
              </a:rPr>
              <a:t>字符格式不符合规定</a:t>
            </a:r>
            <a:r>
              <a:rPr lang="zh-CN" altLang="en-US" sz="2000" dirty="0"/>
              <a:t>。</a:t>
            </a:r>
            <a:endParaRPr lang="en-US" altLang="zh-CN" sz="2000" dirty="0"/>
          </a:p>
          <a:p>
            <a:pPr lvl="1" eaLnBrk="1" hangingPunct="1">
              <a:lnSpc>
                <a:spcPct val="101000"/>
              </a:lnSpc>
              <a:spcBef>
                <a:spcPct val="0"/>
              </a:spcBef>
            </a:pPr>
            <a:r>
              <a:rPr lang="zh-CN" altLang="en-US" sz="2000" dirty="0"/>
              <a:t>虽然接收端和发送端的时钟没有直接的联系，但是因为</a:t>
            </a:r>
            <a:r>
              <a:rPr lang="zh-CN" altLang="en-US" sz="2000" dirty="0">
                <a:solidFill>
                  <a:srgbClr val="9900CC"/>
                </a:solidFill>
              </a:rPr>
              <a:t>接收端总是在每个字符的起始位处进行一次重新定位</a:t>
            </a:r>
            <a:r>
              <a:rPr lang="zh-CN" altLang="en-US" sz="2000" dirty="0"/>
              <a:t>，因此，必须要</a:t>
            </a:r>
            <a:r>
              <a:rPr lang="zh-CN" altLang="en-US" sz="2000" dirty="0">
                <a:solidFill>
                  <a:srgbClr val="9900CC"/>
                </a:solidFill>
              </a:rPr>
              <a:t>保证每次采样都对应一个数据位</a:t>
            </a:r>
            <a:r>
              <a:rPr lang="zh-CN" altLang="en-US" sz="2000" dirty="0"/>
              <a:t>。</a:t>
            </a:r>
            <a:endParaRPr lang="en-US" altLang="zh-CN" sz="2000" dirty="0"/>
          </a:p>
          <a:p>
            <a:pPr lvl="1" eaLnBrk="1" hangingPunct="1">
              <a:lnSpc>
                <a:spcPct val="101000"/>
              </a:lnSpc>
              <a:spcBef>
                <a:spcPct val="0"/>
              </a:spcBef>
            </a:pPr>
            <a:r>
              <a:rPr lang="zh-CN" altLang="en-US" sz="2000" dirty="0"/>
              <a:t>如果</a:t>
            </a:r>
            <a:r>
              <a:rPr lang="zh-CN" altLang="en-US" sz="2000" dirty="0">
                <a:solidFill>
                  <a:srgbClr val="FF0000"/>
                </a:solidFill>
              </a:rPr>
              <a:t>接收时钟和发送时钟的</a:t>
            </a:r>
            <a:r>
              <a:rPr lang="zh-CN" altLang="en-US" sz="2000" dirty="0">
                <a:solidFill>
                  <a:srgbClr val="FF00FF"/>
                </a:solidFill>
              </a:rPr>
              <a:t>频率相差太大</a:t>
            </a:r>
            <a:r>
              <a:rPr lang="zh-CN" altLang="en-US" sz="2000" dirty="0"/>
              <a:t>，引起</a:t>
            </a:r>
            <a:r>
              <a:rPr lang="zh-CN" altLang="en-US" sz="2000" dirty="0">
                <a:solidFill>
                  <a:srgbClr val="9900CC"/>
                </a:solidFill>
              </a:rPr>
              <a:t>在起始位之后刚采样几次就造成错位时</a:t>
            </a:r>
            <a:r>
              <a:rPr lang="zh-CN" altLang="en-US" sz="2000" dirty="0"/>
              <a:t>，会出现采样造成的接收错误。</a:t>
            </a:r>
            <a:endParaRPr lang="en-US" altLang="zh-CN" sz="2000" dirty="0"/>
          </a:p>
          <a:p>
            <a:pPr lvl="1" eaLnBrk="1" hangingPunct="1">
              <a:lnSpc>
                <a:spcPct val="101000"/>
              </a:lnSpc>
              <a:spcBef>
                <a:spcPct val="0"/>
              </a:spcBef>
            </a:pPr>
            <a:r>
              <a:rPr lang="zh-CN" altLang="en-US" sz="2000" dirty="0"/>
              <a:t>如果遇到这种情况</a:t>
            </a:r>
            <a:r>
              <a:rPr lang="en-US" altLang="zh-CN" sz="2000" dirty="0"/>
              <a:t>, </a:t>
            </a:r>
            <a:r>
              <a:rPr lang="zh-CN" altLang="en-US" sz="2000" dirty="0"/>
              <a:t>就会</a:t>
            </a:r>
            <a:r>
              <a:rPr lang="zh-CN" altLang="en-US" sz="2000" dirty="0">
                <a:solidFill>
                  <a:srgbClr val="9900CC"/>
                </a:solidFill>
              </a:rPr>
              <a:t>出现停止位</a:t>
            </a:r>
            <a:r>
              <a:rPr lang="en-US" altLang="zh-CN" sz="2000" dirty="0"/>
              <a:t>(</a:t>
            </a:r>
            <a:r>
              <a:rPr lang="zh-CN" altLang="en-US" sz="2000" dirty="0"/>
              <a:t>按规定</a:t>
            </a:r>
            <a:r>
              <a:rPr lang="zh-CN" altLang="en-US" sz="2000" dirty="0">
                <a:solidFill>
                  <a:srgbClr val="FF0000"/>
                </a:solidFill>
              </a:rPr>
              <a:t>应为高电平</a:t>
            </a:r>
            <a:r>
              <a:rPr lang="en-US" altLang="zh-CN" sz="2000" dirty="0"/>
              <a:t>)</a:t>
            </a:r>
            <a:r>
              <a:rPr lang="zh-CN" altLang="en-US" sz="2000" dirty="0">
                <a:solidFill>
                  <a:srgbClr val="9900CC"/>
                </a:solidFill>
              </a:rPr>
              <a:t>为低电平</a:t>
            </a:r>
            <a:r>
              <a:rPr lang="en-US" altLang="zh-CN" sz="2000" dirty="0"/>
              <a:t>(</a:t>
            </a:r>
            <a:r>
              <a:rPr lang="zh-CN" altLang="en-US" sz="2000" dirty="0"/>
              <a:t>此情况下</a:t>
            </a:r>
            <a:r>
              <a:rPr lang="en-US" altLang="zh-CN" sz="2000" dirty="0"/>
              <a:t>,</a:t>
            </a:r>
            <a:r>
              <a:rPr lang="zh-CN" altLang="en-US" sz="2000" dirty="0"/>
              <a:t>未必每个停止位都是低电平</a:t>
            </a:r>
            <a:r>
              <a:rPr lang="en-US" altLang="zh-CN" sz="2000" dirty="0"/>
              <a:t>), </a:t>
            </a:r>
            <a:r>
              <a:rPr lang="zh-CN" altLang="en-US" sz="2000" dirty="0"/>
              <a:t>从而引起</a:t>
            </a:r>
            <a:r>
              <a:rPr lang="zh-CN" altLang="en-US" sz="2000" dirty="0">
                <a:solidFill>
                  <a:srgbClr val="FF0000"/>
                </a:solidFill>
              </a:rPr>
              <a:t>信息帧格式错误</a:t>
            </a:r>
            <a:r>
              <a:rPr lang="en-US" altLang="zh-CN" sz="2000" dirty="0"/>
              <a:t>, </a:t>
            </a:r>
            <a:r>
              <a:rPr lang="zh-CN" altLang="en-US" sz="2000" dirty="0">
                <a:solidFill>
                  <a:srgbClr val="FF0000"/>
                </a:solidFill>
              </a:rPr>
              <a:t>帧错误标志</a:t>
            </a:r>
            <a:r>
              <a:rPr lang="en-US" altLang="zh-CN" sz="2000" dirty="0">
                <a:solidFill>
                  <a:srgbClr val="FF0000"/>
                </a:solidFill>
              </a:rPr>
              <a:t>FE</a:t>
            </a:r>
            <a:r>
              <a:rPr lang="zh-CN" altLang="en-US" sz="2000" dirty="0">
                <a:solidFill>
                  <a:srgbClr val="FF0000"/>
                </a:solidFill>
              </a:rPr>
              <a:t>置位</a:t>
            </a:r>
            <a:r>
              <a:rPr lang="zh-CN" altLang="en-US" sz="2000" dirty="0"/>
              <a:t>。</a:t>
            </a:r>
          </a:p>
        </p:txBody>
      </p:sp>
      <p:graphicFrame>
        <p:nvGraphicFramePr>
          <p:cNvPr id="6" name="Group 129">
            <a:extLst>
              <a:ext uri="{FF2B5EF4-FFF2-40B4-BE49-F238E27FC236}">
                <a16:creationId xmlns:a16="http://schemas.microsoft.com/office/drawing/2014/main" id="{368B27F9-19C9-413A-AAD4-5D11A5F6F1C4}"/>
              </a:ext>
            </a:extLst>
          </p:cNvPr>
          <p:cNvGraphicFramePr>
            <a:graphicFrameLocks/>
          </p:cNvGraphicFramePr>
          <p:nvPr>
            <p:extLst>
              <p:ext uri="{D42A27DB-BD31-4B8C-83A1-F6EECF244321}">
                <p14:modId xmlns:p14="http://schemas.microsoft.com/office/powerpoint/2010/main" val="3693483335"/>
              </p:ext>
            </p:extLst>
          </p:nvPr>
        </p:nvGraphicFramePr>
        <p:xfrm>
          <a:off x="777240" y="5185305"/>
          <a:ext cx="7599360" cy="311150"/>
        </p:xfrm>
        <a:graphic>
          <a:graphicData uri="http://schemas.openxmlformats.org/drawingml/2006/table">
            <a:tbl>
              <a:tblPr/>
              <a:tblGrid>
                <a:gridCol w="713914">
                  <a:extLst>
                    <a:ext uri="{9D8B030D-6E8A-4147-A177-3AD203B41FA5}">
                      <a16:colId xmlns:a16="http://schemas.microsoft.com/office/drawing/2014/main" val="20000"/>
                    </a:ext>
                  </a:extLst>
                </a:gridCol>
                <a:gridCol w="706624">
                  <a:extLst>
                    <a:ext uri="{9D8B030D-6E8A-4147-A177-3AD203B41FA5}">
                      <a16:colId xmlns:a16="http://schemas.microsoft.com/office/drawing/2014/main" val="20001"/>
                    </a:ext>
                  </a:extLst>
                </a:gridCol>
                <a:gridCol w="707836">
                  <a:extLst>
                    <a:ext uri="{9D8B030D-6E8A-4147-A177-3AD203B41FA5}">
                      <a16:colId xmlns:a16="http://schemas.microsoft.com/office/drawing/2014/main" val="20002"/>
                    </a:ext>
                  </a:extLst>
                </a:gridCol>
                <a:gridCol w="677625">
                  <a:extLst>
                    <a:ext uri="{9D8B030D-6E8A-4147-A177-3AD203B41FA5}">
                      <a16:colId xmlns:a16="http://schemas.microsoft.com/office/drawing/2014/main" val="20003"/>
                    </a:ext>
                  </a:extLst>
                </a:gridCol>
                <a:gridCol w="598228">
                  <a:extLst>
                    <a:ext uri="{9D8B030D-6E8A-4147-A177-3AD203B41FA5}">
                      <a16:colId xmlns:a16="http://schemas.microsoft.com/office/drawing/2014/main" val="3932110855"/>
                    </a:ext>
                  </a:extLst>
                </a:gridCol>
                <a:gridCol w="704391">
                  <a:extLst>
                    <a:ext uri="{9D8B030D-6E8A-4147-A177-3AD203B41FA5}">
                      <a16:colId xmlns:a16="http://schemas.microsoft.com/office/drawing/2014/main" val="20004"/>
                    </a:ext>
                  </a:extLst>
                </a:gridCol>
                <a:gridCol w="657889">
                  <a:extLst>
                    <a:ext uri="{9D8B030D-6E8A-4147-A177-3AD203B41FA5}">
                      <a16:colId xmlns:a16="http://schemas.microsoft.com/office/drawing/2014/main" val="20005"/>
                    </a:ext>
                  </a:extLst>
                </a:gridCol>
                <a:gridCol w="664467">
                  <a:extLst>
                    <a:ext uri="{9D8B030D-6E8A-4147-A177-3AD203B41FA5}">
                      <a16:colId xmlns:a16="http://schemas.microsoft.com/office/drawing/2014/main" val="1223748318"/>
                    </a:ext>
                  </a:extLst>
                </a:gridCol>
                <a:gridCol w="730256">
                  <a:extLst>
                    <a:ext uri="{9D8B030D-6E8A-4147-A177-3AD203B41FA5}">
                      <a16:colId xmlns:a16="http://schemas.microsoft.com/office/drawing/2014/main" val="20006"/>
                    </a:ext>
                  </a:extLst>
                </a:gridCol>
                <a:gridCol w="749993">
                  <a:extLst>
                    <a:ext uri="{9D8B030D-6E8A-4147-A177-3AD203B41FA5}">
                      <a16:colId xmlns:a16="http://schemas.microsoft.com/office/drawing/2014/main" val="20007"/>
                    </a:ext>
                  </a:extLst>
                </a:gridCol>
                <a:gridCol w="688137">
                  <a:extLst>
                    <a:ext uri="{9D8B030D-6E8A-4147-A177-3AD203B41FA5}">
                      <a16:colId xmlns:a16="http://schemas.microsoft.com/office/drawing/2014/main" val="20008"/>
                    </a:ext>
                  </a:extLst>
                </a:gridCol>
              </a:tblGrid>
              <a:tr h="311150">
                <a:tc>
                  <a:txBody>
                    <a:bodyPr/>
                    <a:lstStyle>
                      <a:lvl1pPr marL="342900" indent="-342900" algn="just">
                        <a:spcBef>
                          <a:spcPct val="20000"/>
                        </a:spcBef>
                        <a:defRPr sz="2600" b="1">
                          <a:solidFill>
                            <a:schemeClr val="accent2"/>
                          </a:solidFill>
                          <a:latin typeface="Times New Roman" pitchFamily="18" charset="0"/>
                          <a:ea typeface="宋体" pitchFamily="2" charset="-122"/>
                        </a:defRPr>
                      </a:lvl1pPr>
                      <a:lvl2pPr marL="742950" indent="-285750" algn="just">
                        <a:spcBef>
                          <a:spcPct val="20000"/>
                        </a:spcBef>
                        <a:defRPr sz="2400" b="1">
                          <a:solidFill>
                            <a:schemeClr val="tx1"/>
                          </a:solidFill>
                          <a:latin typeface="Times New Roman" pitchFamily="18" charset="0"/>
                          <a:ea typeface="宋体" pitchFamily="2" charset="-122"/>
                        </a:defRPr>
                      </a:lvl2pPr>
                      <a:lvl3pPr marL="1143000" indent="-228600" algn="just">
                        <a:spcBef>
                          <a:spcPct val="20000"/>
                        </a:spcBef>
                        <a:defRPr sz="2000">
                          <a:solidFill>
                            <a:schemeClr val="tx1"/>
                          </a:solidFill>
                          <a:latin typeface="Times New Roman" pitchFamily="18" charset="0"/>
                          <a:ea typeface="宋体" pitchFamily="2" charset="-122"/>
                        </a:defRPr>
                      </a:lvl3pPr>
                      <a:lvl4pPr marL="1600200" indent="-228600" algn="just">
                        <a:spcBef>
                          <a:spcPct val="20000"/>
                        </a:spcBef>
                        <a:defRPr>
                          <a:solidFill>
                            <a:schemeClr val="tx1"/>
                          </a:solidFill>
                          <a:latin typeface="Times New Roman" pitchFamily="18" charset="0"/>
                          <a:ea typeface="宋体" pitchFamily="2" charset="-122"/>
                        </a:defRPr>
                      </a:lvl4pPr>
                      <a:lvl5pPr marL="2057400" indent="-228600" algn="just">
                        <a:spcBef>
                          <a:spcPct val="20000"/>
                        </a:spcBef>
                        <a:defRPr>
                          <a:solidFill>
                            <a:schemeClr val="tx1"/>
                          </a:solidFill>
                          <a:latin typeface="Times New Roman" pitchFamily="18" charset="0"/>
                          <a:ea typeface="宋体" pitchFamily="2" charset="-122"/>
                        </a:defRPr>
                      </a:lvl5pPr>
                      <a:lvl6pPr marL="2514600" indent="-228600" algn="just" fontAlgn="base">
                        <a:spcBef>
                          <a:spcPct val="20000"/>
                        </a:spcBef>
                        <a:spcAft>
                          <a:spcPct val="0"/>
                        </a:spcAft>
                        <a:defRPr>
                          <a:solidFill>
                            <a:schemeClr val="tx1"/>
                          </a:solidFill>
                          <a:latin typeface="Times New Roman" pitchFamily="18" charset="0"/>
                          <a:ea typeface="宋体" pitchFamily="2" charset="-122"/>
                        </a:defRPr>
                      </a:lvl6pPr>
                      <a:lvl7pPr marL="2971800" indent="-228600" algn="just" fontAlgn="base">
                        <a:spcBef>
                          <a:spcPct val="20000"/>
                        </a:spcBef>
                        <a:spcAft>
                          <a:spcPct val="0"/>
                        </a:spcAft>
                        <a:defRPr>
                          <a:solidFill>
                            <a:schemeClr val="tx1"/>
                          </a:solidFill>
                          <a:latin typeface="Times New Roman" pitchFamily="18" charset="0"/>
                          <a:ea typeface="宋体" pitchFamily="2" charset="-122"/>
                        </a:defRPr>
                      </a:lvl7pPr>
                      <a:lvl8pPr marL="3429000" indent="-228600" algn="just" fontAlgn="base">
                        <a:spcBef>
                          <a:spcPct val="20000"/>
                        </a:spcBef>
                        <a:spcAft>
                          <a:spcPct val="0"/>
                        </a:spcAft>
                        <a:defRPr>
                          <a:solidFill>
                            <a:schemeClr val="tx1"/>
                          </a:solidFill>
                          <a:latin typeface="Times New Roman" pitchFamily="18" charset="0"/>
                          <a:ea typeface="宋体" pitchFamily="2" charset="-122"/>
                        </a:defRPr>
                      </a:lvl8pPr>
                      <a:lvl9pPr marL="3886200" indent="-228600" algn="just" fontAlgn="base">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zh-CN" altLang="en-US" sz="1800" b="1" i="0" u="none" strike="noStrike" cap="none" spc="-150" normalizeH="0" baseline="0" dirty="0">
                          <a:ln>
                            <a:noFill/>
                          </a:ln>
                          <a:solidFill>
                            <a:schemeClr val="tx1"/>
                          </a:solidFill>
                          <a:effectLst/>
                          <a:latin typeface="+mn-ea"/>
                          <a:ea typeface="+mn-ea"/>
                        </a:rPr>
                        <a:t>发送</a:t>
                      </a:r>
                    </a:p>
                  </a:txBody>
                  <a:tcPr marL="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just">
                        <a:spcBef>
                          <a:spcPct val="20000"/>
                        </a:spcBef>
                        <a:defRPr sz="2600" b="1">
                          <a:solidFill>
                            <a:schemeClr val="accent2"/>
                          </a:solidFill>
                          <a:latin typeface="Times New Roman" pitchFamily="18" charset="0"/>
                          <a:ea typeface="宋体" pitchFamily="2" charset="-122"/>
                        </a:defRPr>
                      </a:lvl1pPr>
                      <a:lvl2pPr marL="742950" indent="-285750" algn="just">
                        <a:spcBef>
                          <a:spcPct val="20000"/>
                        </a:spcBef>
                        <a:defRPr sz="2400" b="1">
                          <a:solidFill>
                            <a:schemeClr val="tx1"/>
                          </a:solidFill>
                          <a:latin typeface="Times New Roman" pitchFamily="18" charset="0"/>
                          <a:ea typeface="宋体" pitchFamily="2" charset="-122"/>
                        </a:defRPr>
                      </a:lvl2pPr>
                      <a:lvl3pPr marL="1143000" indent="-228600" algn="just">
                        <a:spcBef>
                          <a:spcPct val="20000"/>
                        </a:spcBef>
                        <a:defRPr sz="2000">
                          <a:solidFill>
                            <a:schemeClr val="tx1"/>
                          </a:solidFill>
                          <a:latin typeface="Times New Roman" pitchFamily="18" charset="0"/>
                          <a:ea typeface="宋体" pitchFamily="2" charset="-122"/>
                        </a:defRPr>
                      </a:lvl3pPr>
                      <a:lvl4pPr marL="1600200" indent="-228600" algn="just">
                        <a:spcBef>
                          <a:spcPct val="20000"/>
                        </a:spcBef>
                        <a:defRPr>
                          <a:solidFill>
                            <a:schemeClr val="tx1"/>
                          </a:solidFill>
                          <a:latin typeface="Times New Roman" pitchFamily="18" charset="0"/>
                          <a:ea typeface="宋体" pitchFamily="2" charset="-122"/>
                        </a:defRPr>
                      </a:lvl4pPr>
                      <a:lvl5pPr marL="2057400" indent="-228600" algn="just">
                        <a:spcBef>
                          <a:spcPct val="20000"/>
                        </a:spcBef>
                        <a:defRPr>
                          <a:solidFill>
                            <a:schemeClr val="tx1"/>
                          </a:solidFill>
                          <a:latin typeface="Times New Roman" pitchFamily="18" charset="0"/>
                          <a:ea typeface="宋体" pitchFamily="2" charset="-122"/>
                        </a:defRPr>
                      </a:lvl5pPr>
                      <a:lvl6pPr marL="2514600" indent="-228600" algn="just" fontAlgn="base">
                        <a:spcBef>
                          <a:spcPct val="20000"/>
                        </a:spcBef>
                        <a:spcAft>
                          <a:spcPct val="0"/>
                        </a:spcAft>
                        <a:defRPr>
                          <a:solidFill>
                            <a:schemeClr val="tx1"/>
                          </a:solidFill>
                          <a:latin typeface="Times New Roman" pitchFamily="18" charset="0"/>
                          <a:ea typeface="宋体" pitchFamily="2" charset="-122"/>
                        </a:defRPr>
                      </a:lvl6pPr>
                      <a:lvl7pPr marL="2971800" indent="-228600" algn="just" fontAlgn="base">
                        <a:spcBef>
                          <a:spcPct val="20000"/>
                        </a:spcBef>
                        <a:spcAft>
                          <a:spcPct val="0"/>
                        </a:spcAft>
                        <a:defRPr>
                          <a:solidFill>
                            <a:schemeClr val="tx1"/>
                          </a:solidFill>
                          <a:latin typeface="Times New Roman" pitchFamily="18" charset="0"/>
                          <a:ea typeface="宋体" pitchFamily="2" charset="-122"/>
                        </a:defRPr>
                      </a:lvl7pPr>
                      <a:lvl8pPr marL="3429000" indent="-228600" algn="just" fontAlgn="base">
                        <a:spcBef>
                          <a:spcPct val="20000"/>
                        </a:spcBef>
                        <a:spcAft>
                          <a:spcPct val="0"/>
                        </a:spcAft>
                        <a:defRPr>
                          <a:solidFill>
                            <a:schemeClr val="tx1"/>
                          </a:solidFill>
                          <a:latin typeface="Times New Roman" pitchFamily="18" charset="0"/>
                          <a:ea typeface="宋体" pitchFamily="2" charset="-122"/>
                        </a:defRPr>
                      </a:lvl8pPr>
                      <a:lvl9pPr marL="3886200" indent="-228600" algn="just" fontAlgn="base">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0" lang="en-US" altLang="zh-CN" sz="2400" b="1" i="0" u="none" strike="noStrike" cap="none" spc="-150" normalizeH="0" baseline="0" dirty="0">
                          <a:ln>
                            <a:noFill/>
                          </a:ln>
                          <a:solidFill>
                            <a:srgbClr val="FF0000"/>
                          </a:solidFill>
                          <a:effectLst/>
                          <a:latin typeface="+mn-ea"/>
                          <a:ea typeface="+mn-ea"/>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just">
                        <a:spcBef>
                          <a:spcPct val="20000"/>
                        </a:spcBef>
                        <a:defRPr sz="2600" b="1">
                          <a:solidFill>
                            <a:schemeClr val="accent2"/>
                          </a:solidFill>
                          <a:latin typeface="Times New Roman" pitchFamily="18" charset="0"/>
                          <a:ea typeface="宋体" pitchFamily="2" charset="-122"/>
                        </a:defRPr>
                      </a:lvl1pPr>
                      <a:lvl2pPr marL="742950" indent="-285750" algn="just">
                        <a:spcBef>
                          <a:spcPct val="20000"/>
                        </a:spcBef>
                        <a:defRPr sz="2400" b="1">
                          <a:solidFill>
                            <a:schemeClr val="tx1"/>
                          </a:solidFill>
                          <a:latin typeface="Times New Roman" pitchFamily="18" charset="0"/>
                          <a:ea typeface="宋体" pitchFamily="2" charset="-122"/>
                        </a:defRPr>
                      </a:lvl2pPr>
                      <a:lvl3pPr marL="1143000" indent="-228600" algn="just">
                        <a:spcBef>
                          <a:spcPct val="20000"/>
                        </a:spcBef>
                        <a:defRPr sz="2000">
                          <a:solidFill>
                            <a:schemeClr val="tx1"/>
                          </a:solidFill>
                          <a:latin typeface="Times New Roman" pitchFamily="18" charset="0"/>
                          <a:ea typeface="宋体" pitchFamily="2" charset="-122"/>
                        </a:defRPr>
                      </a:lvl3pPr>
                      <a:lvl4pPr marL="1600200" indent="-228600" algn="just">
                        <a:spcBef>
                          <a:spcPct val="20000"/>
                        </a:spcBef>
                        <a:defRPr>
                          <a:solidFill>
                            <a:schemeClr val="tx1"/>
                          </a:solidFill>
                          <a:latin typeface="Times New Roman" pitchFamily="18" charset="0"/>
                          <a:ea typeface="宋体" pitchFamily="2" charset="-122"/>
                        </a:defRPr>
                      </a:lvl4pPr>
                      <a:lvl5pPr marL="2057400" indent="-228600" algn="just">
                        <a:spcBef>
                          <a:spcPct val="20000"/>
                        </a:spcBef>
                        <a:defRPr>
                          <a:solidFill>
                            <a:schemeClr val="tx1"/>
                          </a:solidFill>
                          <a:latin typeface="Times New Roman" pitchFamily="18" charset="0"/>
                          <a:ea typeface="宋体" pitchFamily="2" charset="-122"/>
                        </a:defRPr>
                      </a:lvl5pPr>
                      <a:lvl6pPr marL="2514600" indent="-228600" algn="just" fontAlgn="base">
                        <a:spcBef>
                          <a:spcPct val="20000"/>
                        </a:spcBef>
                        <a:spcAft>
                          <a:spcPct val="0"/>
                        </a:spcAft>
                        <a:defRPr>
                          <a:solidFill>
                            <a:schemeClr val="tx1"/>
                          </a:solidFill>
                          <a:latin typeface="Times New Roman" pitchFamily="18" charset="0"/>
                          <a:ea typeface="宋体" pitchFamily="2" charset="-122"/>
                        </a:defRPr>
                      </a:lvl6pPr>
                      <a:lvl7pPr marL="2971800" indent="-228600" algn="just" fontAlgn="base">
                        <a:spcBef>
                          <a:spcPct val="20000"/>
                        </a:spcBef>
                        <a:spcAft>
                          <a:spcPct val="0"/>
                        </a:spcAft>
                        <a:defRPr>
                          <a:solidFill>
                            <a:schemeClr val="tx1"/>
                          </a:solidFill>
                          <a:latin typeface="Times New Roman" pitchFamily="18" charset="0"/>
                          <a:ea typeface="宋体" pitchFamily="2" charset="-122"/>
                        </a:defRPr>
                      </a:lvl7pPr>
                      <a:lvl8pPr marL="3429000" indent="-228600" algn="just" fontAlgn="base">
                        <a:spcBef>
                          <a:spcPct val="20000"/>
                        </a:spcBef>
                        <a:spcAft>
                          <a:spcPct val="0"/>
                        </a:spcAft>
                        <a:defRPr>
                          <a:solidFill>
                            <a:schemeClr val="tx1"/>
                          </a:solidFill>
                          <a:latin typeface="Times New Roman" pitchFamily="18" charset="0"/>
                          <a:ea typeface="宋体" pitchFamily="2" charset="-122"/>
                        </a:defRPr>
                      </a:lvl8pPr>
                      <a:lvl9pPr marL="3886200" indent="-228600" algn="just" fontAlgn="base">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0" lang="en-US" altLang="zh-CN" sz="2400" b="1" i="0" u="none" strike="noStrike" cap="none" spc="-150" normalizeH="0" baseline="0" dirty="0">
                          <a:ln>
                            <a:noFill/>
                          </a:ln>
                          <a:solidFill>
                            <a:schemeClr val="tx1"/>
                          </a:solidFill>
                          <a:effectLst/>
                          <a:latin typeface="+mn-ea"/>
                          <a:ea typeface="+mn-ea"/>
                          <a:cs typeface="Times New Roman" pitchFamily="18" charset="0"/>
                        </a:rPr>
                        <a:t>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just">
                        <a:spcBef>
                          <a:spcPct val="20000"/>
                        </a:spcBef>
                        <a:defRPr sz="2600" b="1">
                          <a:solidFill>
                            <a:schemeClr val="accent2"/>
                          </a:solidFill>
                          <a:latin typeface="Times New Roman" pitchFamily="18" charset="0"/>
                          <a:ea typeface="宋体" pitchFamily="2" charset="-122"/>
                        </a:defRPr>
                      </a:lvl1pPr>
                      <a:lvl2pPr marL="742950" indent="-285750" algn="just">
                        <a:spcBef>
                          <a:spcPct val="20000"/>
                        </a:spcBef>
                        <a:defRPr sz="2400" b="1">
                          <a:solidFill>
                            <a:schemeClr val="tx1"/>
                          </a:solidFill>
                          <a:latin typeface="Times New Roman" pitchFamily="18" charset="0"/>
                          <a:ea typeface="宋体" pitchFamily="2" charset="-122"/>
                        </a:defRPr>
                      </a:lvl2pPr>
                      <a:lvl3pPr marL="1143000" indent="-228600" algn="just">
                        <a:spcBef>
                          <a:spcPct val="20000"/>
                        </a:spcBef>
                        <a:defRPr sz="2000">
                          <a:solidFill>
                            <a:schemeClr val="tx1"/>
                          </a:solidFill>
                          <a:latin typeface="Times New Roman" pitchFamily="18" charset="0"/>
                          <a:ea typeface="宋体" pitchFamily="2" charset="-122"/>
                        </a:defRPr>
                      </a:lvl3pPr>
                      <a:lvl4pPr marL="1600200" indent="-228600" algn="just">
                        <a:spcBef>
                          <a:spcPct val="20000"/>
                        </a:spcBef>
                        <a:defRPr>
                          <a:solidFill>
                            <a:schemeClr val="tx1"/>
                          </a:solidFill>
                          <a:latin typeface="Times New Roman" pitchFamily="18" charset="0"/>
                          <a:ea typeface="宋体" pitchFamily="2" charset="-122"/>
                        </a:defRPr>
                      </a:lvl4pPr>
                      <a:lvl5pPr marL="2057400" indent="-228600" algn="just">
                        <a:spcBef>
                          <a:spcPct val="20000"/>
                        </a:spcBef>
                        <a:defRPr>
                          <a:solidFill>
                            <a:schemeClr val="tx1"/>
                          </a:solidFill>
                          <a:latin typeface="Times New Roman" pitchFamily="18" charset="0"/>
                          <a:ea typeface="宋体" pitchFamily="2" charset="-122"/>
                        </a:defRPr>
                      </a:lvl5pPr>
                      <a:lvl6pPr marL="2514600" indent="-228600" algn="just" fontAlgn="base">
                        <a:spcBef>
                          <a:spcPct val="20000"/>
                        </a:spcBef>
                        <a:spcAft>
                          <a:spcPct val="0"/>
                        </a:spcAft>
                        <a:defRPr>
                          <a:solidFill>
                            <a:schemeClr val="tx1"/>
                          </a:solidFill>
                          <a:latin typeface="Times New Roman" pitchFamily="18" charset="0"/>
                          <a:ea typeface="宋体" pitchFamily="2" charset="-122"/>
                        </a:defRPr>
                      </a:lvl6pPr>
                      <a:lvl7pPr marL="2971800" indent="-228600" algn="just" fontAlgn="base">
                        <a:spcBef>
                          <a:spcPct val="20000"/>
                        </a:spcBef>
                        <a:spcAft>
                          <a:spcPct val="0"/>
                        </a:spcAft>
                        <a:defRPr>
                          <a:solidFill>
                            <a:schemeClr val="tx1"/>
                          </a:solidFill>
                          <a:latin typeface="Times New Roman" pitchFamily="18" charset="0"/>
                          <a:ea typeface="宋体" pitchFamily="2" charset="-122"/>
                        </a:defRPr>
                      </a:lvl7pPr>
                      <a:lvl8pPr marL="3429000" indent="-228600" algn="just" fontAlgn="base">
                        <a:spcBef>
                          <a:spcPct val="20000"/>
                        </a:spcBef>
                        <a:spcAft>
                          <a:spcPct val="0"/>
                        </a:spcAft>
                        <a:defRPr>
                          <a:solidFill>
                            <a:schemeClr val="tx1"/>
                          </a:solidFill>
                          <a:latin typeface="Times New Roman" pitchFamily="18" charset="0"/>
                          <a:ea typeface="宋体" pitchFamily="2" charset="-122"/>
                        </a:defRPr>
                      </a:lvl8pPr>
                      <a:lvl9pPr marL="3886200" indent="-228600" algn="just" fontAlgn="base">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0" lang="en-US" altLang="zh-CN" sz="2400" b="1" i="0" u="none" strike="noStrike" cap="none" spc="-150" normalizeH="0" baseline="0" dirty="0">
                          <a:ln>
                            <a:noFill/>
                          </a:ln>
                          <a:solidFill>
                            <a:schemeClr val="tx1"/>
                          </a:solidFill>
                          <a:effectLst/>
                          <a:latin typeface="+mn-ea"/>
                          <a:ea typeface="+mn-ea"/>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0" lang="en-US" altLang="zh-CN" sz="2400" b="1" i="0" u="none" strike="noStrike" cap="none" spc="-150" normalizeH="0" baseline="0" dirty="0">
                          <a:ln>
                            <a:noFill/>
                          </a:ln>
                          <a:solidFill>
                            <a:schemeClr val="tx1"/>
                          </a:solidFill>
                          <a:effectLst/>
                          <a:latin typeface="+mn-ea"/>
                          <a:ea typeface="+mn-ea"/>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just">
                        <a:spcBef>
                          <a:spcPct val="20000"/>
                        </a:spcBef>
                        <a:defRPr sz="2600" b="1">
                          <a:solidFill>
                            <a:schemeClr val="accent2"/>
                          </a:solidFill>
                          <a:latin typeface="Times New Roman" pitchFamily="18" charset="0"/>
                          <a:ea typeface="宋体" pitchFamily="2" charset="-122"/>
                        </a:defRPr>
                      </a:lvl1pPr>
                      <a:lvl2pPr marL="742950" indent="-285750" algn="just">
                        <a:spcBef>
                          <a:spcPct val="20000"/>
                        </a:spcBef>
                        <a:defRPr sz="2400" b="1">
                          <a:solidFill>
                            <a:schemeClr val="tx1"/>
                          </a:solidFill>
                          <a:latin typeface="Times New Roman" pitchFamily="18" charset="0"/>
                          <a:ea typeface="宋体" pitchFamily="2" charset="-122"/>
                        </a:defRPr>
                      </a:lvl2pPr>
                      <a:lvl3pPr marL="1143000" indent="-228600" algn="just">
                        <a:spcBef>
                          <a:spcPct val="20000"/>
                        </a:spcBef>
                        <a:defRPr sz="2000">
                          <a:solidFill>
                            <a:schemeClr val="tx1"/>
                          </a:solidFill>
                          <a:latin typeface="Times New Roman" pitchFamily="18" charset="0"/>
                          <a:ea typeface="宋体" pitchFamily="2" charset="-122"/>
                        </a:defRPr>
                      </a:lvl3pPr>
                      <a:lvl4pPr marL="1600200" indent="-228600" algn="just">
                        <a:spcBef>
                          <a:spcPct val="20000"/>
                        </a:spcBef>
                        <a:defRPr>
                          <a:solidFill>
                            <a:schemeClr val="tx1"/>
                          </a:solidFill>
                          <a:latin typeface="Times New Roman" pitchFamily="18" charset="0"/>
                          <a:ea typeface="宋体" pitchFamily="2" charset="-122"/>
                        </a:defRPr>
                      </a:lvl4pPr>
                      <a:lvl5pPr marL="2057400" indent="-228600" algn="just">
                        <a:spcBef>
                          <a:spcPct val="20000"/>
                        </a:spcBef>
                        <a:defRPr>
                          <a:solidFill>
                            <a:schemeClr val="tx1"/>
                          </a:solidFill>
                          <a:latin typeface="Times New Roman" pitchFamily="18" charset="0"/>
                          <a:ea typeface="宋体" pitchFamily="2" charset="-122"/>
                        </a:defRPr>
                      </a:lvl5pPr>
                      <a:lvl6pPr marL="2514600" indent="-228600" algn="just" fontAlgn="base">
                        <a:spcBef>
                          <a:spcPct val="20000"/>
                        </a:spcBef>
                        <a:spcAft>
                          <a:spcPct val="0"/>
                        </a:spcAft>
                        <a:defRPr>
                          <a:solidFill>
                            <a:schemeClr val="tx1"/>
                          </a:solidFill>
                          <a:latin typeface="Times New Roman" pitchFamily="18" charset="0"/>
                          <a:ea typeface="宋体" pitchFamily="2" charset="-122"/>
                        </a:defRPr>
                      </a:lvl6pPr>
                      <a:lvl7pPr marL="2971800" indent="-228600" algn="just" fontAlgn="base">
                        <a:spcBef>
                          <a:spcPct val="20000"/>
                        </a:spcBef>
                        <a:spcAft>
                          <a:spcPct val="0"/>
                        </a:spcAft>
                        <a:defRPr>
                          <a:solidFill>
                            <a:schemeClr val="tx1"/>
                          </a:solidFill>
                          <a:latin typeface="Times New Roman" pitchFamily="18" charset="0"/>
                          <a:ea typeface="宋体" pitchFamily="2" charset="-122"/>
                        </a:defRPr>
                      </a:lvl7pPr>
                      <a:lvl8pPr marL="3429000" indent="-228600" algn="just" fontAlgn="base">
                        <a:spcBef>
                          <a:spcPct val="20000"/>
                        </a:spcBef>
                        <a:spcAft>
                          <a:spcPct val="0"/>
                        </a:spcAft>
                        <a:defRPr>
                          <a:solidFill>
                            <a:schemeClr val="tx1"/>
                          </a:solidFill>
                          <a:latin typeface="Times New Roman" pitchFamily="18" charset="0"/>
                          <a:ea typeface="宋体" pitchFamily="2" charset="-122"/>
                        </a:defRPr>
                      </a:lvl8pPr>
                      <a:lvl9pPr marL="3886200" indent="-228600" algn="just" fontAlgn="base">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0" lang="en-US" altLang="zh-CN" sz="2400" b="1" i="0" u="none" strike="noStrike" cap="none" spc="-150" normalizeH="0" baseline="0" dirty="0">
                          <a:ln>
                            <a:noFill/>
                          </a:ln>
                          <a:solidFill>
                            <a:schemeClr val="tx1"/>
                          </a:solidFill>
                          <a:effectLst/>
                          <a:latin typeface="+mn-ea"/>
                          <a:ea typeface="+mn-ea"/>
                          <a:cs typeface="Times New Roman" pitchFamily="18" charset="0"/>
                        </a:rPr>
                        <a:t>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just">
                        <a:spcBef>
                          <a:spcPct val="20000"/>
                        </a:spcBef>
                        <a:defRPr sz="2600" b="1">
                          <a:solidFill>
                            <a:schemeClr val="accent2"/>
                          </a:solidFill>
                          <a:latin typeface="Times New Roman" pitchFamily="18" charset="0"/>
                          <a:ea typeface="宋体" pitchFamily="2" charset="-122"/>
                        </a:defRPr>
                      </a:lvl1pPr>
                      <a:lvl2pPr marL="742950" indent="-285750" algn="just">
                        <a:spcBef>
                          <a:spcPct val="20000"/>
                        </a:spcBef>
                        <a:defRPr sz="2400" b="1">
                          <a:solidFill>
                            <a:schemeClr val="tx1"/>
                          </a:solidFill>
                          <a:latin typeface="Times New Roman" pitchFamily="18" charset="0"/>
                          <a:ea typeface="宋体" pitchFamily="2" charset="-122"/>
                        </a:defRPr>
                      </a:lvl2pPr>
                      <a:lvl3pPr marL="1143000" indent="-228600" algn="just">
                        <a:spcBef>
                          <a:spcPct val="20000"/>
                        </a:spcBef>
                        <a:defRPr sz="2000">
                          <a:solidFill>
                            <a:schemeClr val="tx1"/>
                          </a:solidFill>
                          <a:latin typeface="Times New Roman" pitchFamily="18" charset="0"/>
                          <a:ea typeface="宋体" pitchFamily="2" charset="-122"/>
                        </a:defRPr>
                      </a:lvl3pPr>
                      <a:lvl4pPr marL="1600200" indent="-228600" algn="just">
                        <a:spcBef>
                          <a:spcPct val="20000"/>
                        </a:spcBef>
                        <a:defRPr>
                          <a:solidFill>
                            <a:schemeClr val="tx1"/>
                          </a:solidFill>
                          <a:latin typeface="Times New Roman" pitchFamily="18" charset="0"/>
                          <a:ea typeface="宋体" pitchFamily="2" charset="-122"/>
                        </a:defRPr>
                      </a:lvl4pPr>
                      <a:lvl5pPr marL="2057400" indent="-228600" algn="just">
                        <a:spcBef>
                          <a:spcPct val="20000"/>
                        </a:spcBef>
                        <a:defRPr>
                          <a:solidFill>
                            <a:schemeClr val="tx1"/>
                          </a:solidFill>
                          <a:latin typeface="Times New Roman" pitchFamily="18" charset="0"/>
                          <a:ea typeface="宋体" pitchFamily="2" charset="-122"/>
                        </a:defRPr>
                      </a:lvl5pPr>
                      <a:lvl6pPr marL="2514600" indent="-228600" algn="just" fontAlgn="base">
                        <a:spcBef>
                          <a:spcPct val="20000"/>
                        </a:spcBef>
                        <a:spcAft>
                          <a:spcPct val="0"/>
                        </a:spcAft>
                        <a:defRPr>
                          <a:solidFill>
                            <a:schemeClr val="tx1"/>
                          </a:solidFill>
                          <a:latin typeface="Times New Roman" pitchFamily="18" charset="0"/>
                          <a:ea typeface="宋体" pitchFamily="2" charset="-122"/>
                        </a:defRPr>
                      </a:lvl6pPr>
                      <a:lvl7pPr marL="2971800" indent="-228600" algn="just" fontAlgn="base">
                        <a:spcBef>
                          <a:spcPct val="20000"/>
                        </a:spcBef>
                        <a:spcAft>
                          <a:spcPct val="0"/>
                        </a:spcAft>
                        <a:defRPr>
                          <a:solidFill>
                            <a:schemeClr val="tx1"/>
                          </a:solidFill>
                          <a:latin typeface="Times New Roman" pitchFamily="18" charset="0"/>
                          <a:ea typeface="宋体" pitchFamily="2" charset="-122"/>
                        </a:defRPr>
                      </a:lvl7pPr>
                      <a:lvl8pPr marL="3429000" indent="-228600" algn="just" fontAlgn="base">
                        <a:spcBef>
                          <a:spcPct val="20000"/>
                        </a:spcBef>
                        <a:spcAft>
                          <a:spcPct val="0"/>
                        </a:spcAft>
                        <a:defRPr>
                          <a:solidFill>
                            <a:schemeClr val="tx1"/>
                          </a:solidFill>
                          <a:latin typeface="Times New Roman" pitchFamily="18" charset="0"/>
                          <a:ea typeface="宋体" pitchFamily="2" charset="-122"/>
                        </a:defRPr>
                      </a:lvl8pPr>
                      <a:lvl9pPr marL="3886200" indent="-228600" algn="just" fontAlgn="base">
                        <a:spcBef>
                          <a:spcPct val="20000"/>
                        </a:spcBef>
                        <a:spcAft>
                          <a:spcPct val="0"/>
                        </a:spcAft>
                        <a:defRPr>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zh-CN" sz="2400" b="1" i="0" u="none" strike="noStrike" cap="none" spc="-150" normalizeH="0" baseline="0" dirty="0">
                          <a:ln>
                            <a:noFill/>
                          </a:ln>
                          <a:solidFill>
                            <a:schemeClr val="tx1"/>
                          </a:solidFill>
                          <a:effectLst/>
                          <a:latin typeface="+mn-ea"/>
                          <a:ea typeface="+mn-ea"/>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5000"/>
                        </a:lnSpc>
                        <a:spcBef>
                          <a:spcPct val="0"/>
                        </a:spcBef>
                        <a:spcAft>
                          <a:spcPct val="0"/>
                        </a:spcAft>
                        <a:buClrTx/>
                        <a:buSzTx/>
                        <a:buFontTx/>
                        <a:buNone/>
                        <a:tabLst/>
                      </a:pPr>
                      <a:r>
                        <a:rPr kumimoji="0" lang="en-US" altLang="zh-CN" sz="2400" b="1" i="0" u="none" strike="noStrike" cap="none" spc="-150" normalizeH="0" baseline="0" dirty="0">
                          <a:ln>
                            <a:noFill/>
                          </a:ln>
                          <a:solidFill>
                            <a:schemeClr val="tx1"/>
                          </a:solidFill>
                          <a:effectLst/>
                          <a:latin typeface="+mn-ea"/>
                          <a:ea typeface="+mn-ea"/>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just">
                        <a:spcBef>
                          <a:spcPct val="20000"/>
                        </a:spcBef>
                        <a:defRPr sz="2600" b="1">
                          <a:solidFill>
                            <a:schemeClr val="accent2"/>
                          </a:solidFill>
                          <a:latin typeface="Times New Roman" pitchFamily="18" charset="0"/>
                          <a:ea typeface="宋体" pitchFamily="2" charset="-122"/>
                        </a:defRPr>
                      </a:lvl1pPr>
                      <a:lvl2pPr marL="742950" indent="-285750" algn="just">
                        <a:spcBef>
                          <a:spcPct val="20000"/>
                        </a:spcBef>
                        <a:defRPr sz="2400" b="1">
                          <a:solidFill>
                            <a:schemeClr val="tx1"/>
                          </a:solidFill>
                          <a:latin typeface="Times New Roman" pitchFamily="18" charset="0"/>
                          <a:ea typeface="宋体" pitchFamily="2" charset="-122"/>
                        </a:defRPr>
                      </a:lvl2pPr>
                      <a:lvl3pPr marL="1143000" indent="-228600" algn="just">
                        <a:spcBef>
                          <a:spcPct val="20000"/>
                        </a:spcBef>
                        <a:defRPr sz="2000">
                          <a:solidFill>
                            <a:schemeClr val="tx1"/>
                          </a:solidFill>
                          <a:latin typeface="Times New Roman" pitchFamily="18" charset="0"/>
                          <a:ea typeface="宋体" pitchFamily="2" charset="-122"/>
                        </a:defRPr>
                      </a:lvl3pPr>
                      <a:lvl4pPr marL="1600200" indent="-228600" algn="just">
                        <a:spcBef>
                          <a:spcPct val="20000"/>
                        </a:spcBef>
                        <a:defRPr>
                          <a:solidFill>
                            <a:schemeClr val="tx1"/>
                          </a:solidFill>
                          <a:latin typeface="Times New Roman" pitchFamily="18" charset="0"/>
                          <a:ea typeface="宋体" pitchFamily="2" charset="-122"/>
                        </a:defRPr>
                      </a:lvl4pPr>
                      <a:lvl5pPr marL="2057400" indent="-228600" algn="just">
                        <a:spcBef>
                          <a:spcPct val="20000"/>
                        </a:spcBef>
                        <a:defRPr>
                          <a:solidFill>
                            <a:schemeClr val="tx1"/>
                          </a:solidFill>
                          <a:latin typeface="Times New Roman" pitchFamily="18" charset="0"/>
                          <a:ea typeface="宋体" pitchFamily="2" charset="-122"/>
                        </a:defRPr>
                      </a:lvl5pPr>
                      <a:lvl6pPr marL="2514600" indent="-228600" algn="just" fontAlgn="base">
                        <a:spcBef>
                          <a:spcPct val="20000"/>
                        </a:spcBef>
                        <a:spcAft>
                          <a:spcPct val="0"/>
                        </a:spcAft>
                        <a:defRPr>
                          <a:solidFill>
                            <a:schemeClr val="tx1"/>
                          </a:solidFill>
                          <a:latin typeface="Times New Roman" pitchFamily="18" charset="0"/>
                          <a:ea typeface="宋体" pitchFamily="2" charset="-122"/>
                        </a:defRPr>
                      </a:lvl6pPr>
                      <a:lvl7pPr marL="2971800" indent="-228600" algn="just" fontAlgn="base">
                        <a:spcBef>
                          <a:spcPct val="20000"/>
                        </a:spcBef>
                        <a:spcAft>
                          <a:spcPct val="0"/>
                        </a:spcAft>
                        <a:defRPr>
                          <a:solidFill>
                            <a:schemeClr val="tx1"/>
                          </a:solidFill>
                          <a:latin typeface="Times New Roman" pitchFamily="18" charset="0"/>
                          <a:ea typeface="宋体" pitchFamily="2" charset="-122"/>
                        </a:defRPr>
                      </a:lvl7pPr>
                      <a:lvl8pPr marL="3429000" indent="-228600" algn="just" fontAlgn="base">
                        <a:spcBef>
                          <a:spcPct val="20000"/>
                        </a:spcBef>
                        <a:spcAft>
                          <a:spcPct val="0"/>
                        </a:spcAft>
                        <a:defRPr>
                          <a:solidFill>
                            <a:schemeClr val="tx1"/>
                          </a:solidFill>
                          <a:latin typeface="Times New Roman" pitchFamily="18" charset="0"/>
                          <a:ea typeface="宋体" pitchFamily="2" charset="-122"/>
                        </a:defRPr>
                      </a:lvl8pPr>
                      <a:lvl9pPr marL="3886200" indent="-228600" algn="just" fontAlgn="base">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0" lang="en-US" altLang="zh-CN" sz="2400" b="1" i="0" u="none" strike="noStrike" cap="none" spc="-150" normalizeH="0" baseline="0" dirty="0">
                          <a:ln>
                            <a:noFill/>
                          </a:ln>
                          <a:solidFill>
                            <a:schemeClr val="tx1"/>
                          </a:solidFill>
                          <a:effectLst/>
                          <a:latin typeface="+mn-ea"/>
                          <a:ea typeface="+mn-ea"/>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just">
                        <a:spcBef>
                          <a:spcPct val="20000"/>
                        </a:spcBef>
                        <a:defRPr sz="2600" b="1">
                          <a:solidFill>
                            <a:schemeClr val="accent2"/>
                          </a:solidFill>
                          <a:latin typeface="Times New Roman" pitchFamily="18" charset="0"/>
                          <a:ea typeface="宋体" pitchFamily="2" charset="-122"/>
                        </a:defRPr>
                      </a:lvl1pPr>
                      <a:lvl2pPr marL="742950" indent="-285750" algn="just">
                        <a:spcBef>
                          <a:spcPct val="20000"/>
                        </a:spcBef>
                        <a:defRPr sz="2400" b="1">
                          <a:solidFill>
                            <a:schemeClr val="tx1"/>
                          </a:solidFill>
                          <a:latin typeface="Times New Roman" pitchFamily="18" charset="0"/>
                          <a:ea typeface="宋体" pitchFamily="2" charset="-122"/>
                        </a:defRPr>
                      </a:lvl2pPr>
                      <a:lvl3pPr marL="1143000" indent="-228600" algn="just">
                        <a:spcBef>
                          <a:spcPct val="20000"/>
                        </a:spcBef>
                        <a:defRPr sz="2000">
                          <a:solidFill>
                            <a:schemeClr val="tx1"/>
                          </a:solidFill>
                          <a:latin typeface="Times New Roman" pitchFamily="18" charset="0"/>
                          <a:ea typeface="宋体" pitchFamily="2" charset="-122"/>
                        </a:defRPr>
                      </a:lvl3pPr>
                      <a:lvl4pPr marL="1600200" indent="-228600" algn="just">
                        <a:spcBef>
                          <a:spcPct val="20000"/>
                        </a:spcBef>
                        <a:defRPr>
                          <a:solidFill>
                            <a:schemeClr val="tx1"/>
                          </a:solidFill>
                          <a:latin typeface="Times New Roman" pitchFamily="18" charset="0"/>
                          <a:ea typeface="宋体" pitchFamily="2" charset="-122"/>
                        </a:defRPr>
                      </a:lvl4pPr>
                      <a:lvl5pPr marL="2057400" indent="-228600" algn="just">
                        <a:spcBef>
                          <a:spcPct val="20000"/>
                        </a:spcBef>
                        <a:defRPr>
                          <a:solidFill>
                            <a:schemeClr val="tx1"/>
                          </a:solidFill>
                          <a:latin typeface="Times New Roman" pitchFamily="18" charset="0"/>
                          <a:ea typeface="宋体" pitchFamily="2" charset="-122"/>
                        </a:defRPr>
                      </a:lvl5pPr>
                      <a:lvl6pPr marL="2514600" indent="-228600" algn="just" fontAlgn="base">
                        <a:spcBef>
                          <a:spcPct val="20000"/>
                        </a:spcBef>
                        <a:spcAft>
                          <a:spcPct val="0"/>
                        </a:spcAft>
                        <a:defRPr>
                          <a:solidFill>
                            <a:schemeClr val="tx1"/>
                          </a:solidFill>
                          <a:latin typeface="Times New Roman" pitchFamily="18" charset="0"/>
                          <a:ea typeface="宋体" pitchFamily="2" charset="-122"/>
                        </a:defRPr>
                      </a:lvl6pPr>
                      <a:lvl7pPr marL="2971800" indent="-228600" algn="just" fontAlgn="base">
                        <a:spcBef>
                          <a:spcPct val="20000"/>
                        </a:spcBef>
                        <a:spcAft>
                          <a:spcPct val="0"/>
                        </a:spcAft>
                        <a:defRPr>
                          <a:solidFill>
                            <a:schemeClr val="tx1"/>
                          </a:solidFill>
                          <a:latin typeface="Times New Roman" pitchFamily="18" charset="0"/>
                          <a:ea typeface="宋体" pitchFamily="2" charset="-122"/>
                        </a:defRPr>
                      </a:lvl7pPr>
                      <a:lvl8pPr marL="3429000" indent="-228600" algn="just" fontAlgn="base">
                        <a:spcBef>
                          <a:spcPct val="20000"/>
                        </a:spcBef>
                        <a:spcAft>
                          <a:spcPct val="0"/>
                        </a:spcAft>
                        <a:defRPr>
                          <a:solidFill>
                            <a:schemeClr val="tx1"/>
                          </a:solidFill>
                          <a:latin typeface="Times New Roman" pitchFamily="18" charset="0"/>
                          <a:ea typeface="宋体" pitchFamily="2" charset="-122"/>
                        </a:defRPr>
                      </a:lvl8pPr>
                      <a:lvl9pPr marL="3886200" indent="-228600" algn="just" fontAlgn="base">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0" lang="en-US" altLang="zh-CN" sz="2400" b="1" i="0" u="none" strike="noStrike" cap="none" spc="-150" normalizeH="0" baseline="0" dirty="0">
                          <a:ln>
                            <a:noFill/>
                          </a:ln>
                          <a:solidFill>
                            <a:schemeClr val="tx1"/>
                          </a:solidFill>
                          <a:effectLst/>
                          <a:latin typeface="+mn-ea"/>
                          <a:ea typeface="+mn-ea"/>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just">
                        <a:spcBef>
                          <a:spcPct val="20000"/>
                        </a:spcBef>
                        <a:defRPr sz="2600" b="1">
                          <a:solidFill>
                            <a:schemeClr val="accent2"/>
                          </a:solidFill>
                          <a:latin typeface="Times New Roman" pitchFamily="18" charset="0"/>
                          <a:ea typeface="宋体" pitchFamily="2" charset="-122"/>
                        </a:defRPr>
                      </a:lvl1pPr>
                      <a:lvl2pPr marL="742950" indent="-285750" algn="just">
                        <a:spcBef>
                          <a:spcPct val="20000"/>
                        </a:spcBef>
                        <a:defRPr sz="2400" b="1">
                          <a:solidFill>
                            <a:schemeClr val="tx1"/>
                          </a:solidFill>
                          <a:latin typeface="Times New Roman" pitchFamily="18" charset="0"/>
                          <a:ea typeface="宋体" pitchFamily="2" charset="-122"/>
                        </a:defRPr>
                      </a:lvl2pPr>
                      <a:lvl3pPr marL="1143000" indent="-228600" algn="just">
                        <a:spcBef>
                          <a:spcPct val="20000"/>
                        </a:spcBef>
                        <a:defRPr sz="2000">
                          <a:solidFill>
                            <a:schemeClr val="tx1"/>
                          </a:solidFill>
                          <a:latin typeface="Times New Roman" pitchFamily="18" charset="0"/>
                          <a:ea typeface="宋体" pitchFamily="2" charset="-122"/>
                        </a:defRPr>
                      </a:lvl3pPr>
                      <a:lvl4pPr marL="1600200" indent="-228600" algn="just">
                        <a:spcBef>
                          <a:spcPct val="20000"/>
                        </a:spcBef>
                        <a:defRPr>
                          <a:solidFill>
                            <a:schemeClr val="tx1"/>
                          </a:solidFill>
                          <a:latin typeface="Times New Roman" pitchFamily="18" charset="0"/>
                          <a:ea typeface="宋体" pitchFamily="2" charset="-122"/>
                        </a:defRPr>
                      </a:lvl4pPr>
                      <a:lvl5pPr marL="2057400" indent="-228600" algn="just">
                        <a:spcBef>
                          <a:spcPct val="20000"/>
                        </a:spcBef>
                        <a:defRPr>
                          <a:solidFill>
                            <a:schemeClr val="tx1"/>
                          </a:solidFill>
                          <a:latin typeface="Times New Roman" pitchFamily="18" charset="0"/>
                          <a:ea typeface="宋体" pitchFamily="2" charset="-122"/>
                        </a:defRPr>
                      </a:lvl5pPr>
                      <a:lvl6pPr marL="2514600" indent="-228600" algn="just" fontAlgn="base">
                        <a:spcBef>
                          <a:spcPct val="20000"/>
                        </a:spcBef>
                        <a:spcAft>
                          <a:spcPct val="0"/>
                        </a:spcAft>
                        <a:defRPr>
                          <a:solidFill>
                            <a:schemeClr val="tx1"/>
                          </a:solidFill>
                          <a:latin typeface="Times New Roman" pitchFamily="18" charset="0"/>
                          <a:ea typeface="宋体" pitchFamily="2" charset="-122"/>
                        </a:defRPr>
                      </a:lvl6pPr>
                      <a:lvl7pPr marL="2971800" indent="-228600" algn="just" fontAlgn="base">
                        <a:spcBef>
                          <a:spcPct val="20000"/>
                        </a:spcBef>
                        <a:spcAft>
                          <a:spcPct val="0"/>
                        </a:spcAft>
                        <a:defRPr>
                          <a:solidFill>
                            <a:schemeClr val="tx1"/>
                          </a:solidFill>
                          <a:latin typeface="Times New Roman" pitchFamily="18" charset="0"/>
                          <a:ea typeface="宋体" pitchFamily="2" charset="-122"/>
                        </a:defRPr>
                      </a:lvl7pPr>
                      <a:lvl8pPr marL="3429000" indent="-228600" algn="just" fontAlgn="base">
                        <a:spcBef>
                          <a:spcPct val="20000"/>
                        </a:spcBef>
                        <a:spcAft>
                          <a:spcPct val="0"/>
                        </a:spcAft>
                        <a:defRPr>
                          <a:solidFill>
                            <a:schemeClr val="tx1"/>
                          </a:solidFill>
                          <a:latin typeface="Times New Roman" pitchFamily="18" charset="0"/>
                          <a:ea typeface="宋体" pitchFamily="2" charset="-122"/>
                        </a:defRPr>
                      </a:lvl8pPr>
                      <a:lvl9pPr marL="3886200" indent="-228600" algn="just" fontAlgn="base">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0" lang="en-US" altLang="zh-CN" sz="2400" b="1" i="0" u="none" strike="noStrike" kern="1200" cap="none" spc="-150" normalizeH="0" baseline="0" dirty="0">
                          <a:ln>
                            <a:noFill/>
                          </a:ln>
                          <a:solidFill>
                            <a:srgbClr val="FF0000"/>
                          </a:solidFill>
                          <a:effectLst/>
                          <a:latin typeface="+mn-ea"/>
                          <a:ea typeface="+mn-ea"/>
                          <a:cs typeface="Times New Roman" pitchFamily="18" charset="0"/>
                        </a:rPr>
                        <a:t>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4" name="表格 3">
            <a:extLst>
              <a:ext uri="{FF2B5EF4-FFF2-40B4-BE49-F238E27FC236}">
                <a16:creationId xmlns:a16="http://schemas.microsoft.com/office/drawing/2014/main" id="{1B9F54E2-3929-47FA-B148-7E5E10CCF7A5}"/>
              </a:ext>
            </a:extLst>
          </p:cNvPr>
          <p:cNvGraphicFramePr>
            <a:graphicFrameLocks noGrp="1"/>
          </p:cNvGraphicFramePr>
          <p:nvPr>
            <p:extLst>
              <p:ext uri="{D42A27DB-BD31-4B8C-83A1-F6EECF244321}">
                <p14:modId xmlns:p14="http://schemas.microsoft.com/office/powerpoint/2010/main" val="2650862422"/>
              </p:ext>
            </p:extLst>
          </p:nvPr>
        </p:nvGraphicFramePr>
        <p:xfrm>
          <a:off x="777240" y="4793193"/>
          <a:ext cx="6719888" cy="311150"/>
        </p:xfrm>
        <a:graphic>
          <a:graphicData uri="http://schemas.openxmlformats.org/drawingml/2006/table">
            <a:tbl>
              <a:tblPr/>
              <a:tblGrid>
                <a:gridCol w="713855">
                  <a:extLst>
                    <a:ext uri="{9D8B030D-6E8A-4147-A177-3AD203B41FA5}">
                      <a16:colId xmlns:a16="http://schemas.microsoft.com/office/drawing/2014/main" val="1042445669"/>
                    </a:ext>
                  </a:extLst>
                </a:gridCol>
                <a:gridCol w="651256">
                  <a:extLst>
                    <a:ext uri="{9D8B030D-6E8A-4147-A177-3AD203B41FA5}">
                      <a16:colId xmlns:a16="http://schemas.microsoft.com/office/drawing/2014/main" val="905892896"/>
                    </a:ext>
                  </a:extLst>
                </a:gridCol>
                <a:gridCol w="605209">
                  <a:extLst>
                    <a:ext uri="{9D8B030D-6E8A-4147-A177-3AD203B41FA5}">
                      <a16:colId xmlns:a16="http://schemas.microsoft.com/office/drawing/2014/main" val="1446087617"/>
                    </a:ext>
                  </a:extLst>
                </a:gridCol>
                <a:gridCol w="578894">
                  <a:extLst>
                    <a:ext uri="{9D8B030D-6E8A-4147-A177-3AD203B41FA5}">
                      <a16:colId xmlns:a16="http://schemas.microsoft.com/office/drawing/2014/main" val="2915801525"/>
                    </a:ext>
                  </a:extLst>
                </a:gridCol>
                <a:gridCol w="531767">
                  <a:extLst>
                    <a:ext uri="{9D8B030D-6E8A-4147-A177-3AD203B41FA5}">
                      <a16:colId xmlns:a16="http://schemas.microsoft.com/office/drawing/2014/main" val="3637808432"/>
                    </a:ext>
                  </a:extLst>
                </a:gridCol>
                <a:gridCol w="520769">
                  <a:extLst>
                    <a:ext uri="{9D8B030D-6E8A-4147-A177-3AD203B41FA5}">
                      <a16:colId xmlns:a16="http://schemas.microsoft.com/office/drawing/2014/main" val="2929767998"/>
                    </a:ext>
                  </a:extLst>
                </a:gridCol>
                <a:gridCol w="574727">
                  <a:extLst>
                    <a:ext uri="{9D8B030D-6E8A-4147-A177-3AD203B41FA5}">
                      <a16:colId xmlns:a16="http://schemas.microsoft.com/office/drawing/2014/main" val="192167477"/>
                    </a:ext>
                  </a:extLst>
                </a:gridCol>
                <a:gridCol w="517279">
                  <a:extLst>
                    <a:ext uri="{9D8B030D-6E8A-4147-A177-3AD203B41FA5}">
                      <a16:colId xmlns:a16="http://schemas.microsoft.com/office/drawing/2014/main" val="1269158859"/>
                    </a:ext>
                  </a:extLst>
                </a:gridCol>
                <a:gridCol w="610121">
                  <a:extLst>
                    <a:ext uri="{9D8B030D-6E8A-4147-A177-3AD203B41FA5}">
                      <a16:colId xmlns:a16="http://schemas.microsoft.com/office/drawing/2014/main" val="1189532334"/>
                    </a:ext>
                  </a:extLst>
                </a:gridCol>
                <a:gridCol w="692393">
                  <a:extLst>
                    <a:ext uri="{9D8B030D-6E8A-4147-A177-3AD203B41FA5}">
                      <a16:colId xmlns:a16="http://schemas.microsoft.com/office/drawing/2014/main" val="3441820413"/>
                    </a:ext>
                  </a:extLst>
                </a:gridCol>
                <a:gridCol w="723618">
                  <a:extLst>
                    <a:ext uri="{9D8B030D-6E8A-4147-A177-3AD203B41FA5}">
                      <a16:colId xmlns:a16="http://schemas.microsoft.com/office/drawing/2014/main" val="633229307"/>
                    </a:ext>
                  </a:extLst>
                </a:gridCol>
              </a:tblGrid>
              <a:tr h="311150">
                <a:tc>
                  <a:txBody>
                    <a:bodyPr/>
                    <a:lstStyle>
                      <a:lvl1pPr marL="342900" indent="-342900" algn="just">
                        <a:spcBef>
                          <a:spcPct val="20000"/>
                        </a:spcBef>
                        <a:defRPr sz="2600" b="1">
                          <a:solidFill>
                            <a:schemeClr val="accent2"/>
                          </a:solidFill>
                          <a:latin typeface="Times New Roman" pitchFamily="18" charset="0"/>
                          <a:ea typeface="宋体" pitchFamily="2" charset="-122"/>
                        </a:defRPr>
                      </a:lvl1pPr>
                      <a:lvl2pPr marL="742950" indent="-285750" algn="just">
                        <a:spcBef>
                          <a:spcPct val="20000"/>
                        </a:spcBef>
                        <a:defRPr sz="2400" b="1">
                          <a:solidFill>
                            <a:schemeClr val="tx1"/>
                          </a:solidFill>
                          <a:latin typeface="Times New Roman" pitchFamily="18" charset="0"/>
                          <a:ea typeface="宋体" pitchFamily="2" charset="-122"/>
                        </a:defRPr>
                      </a:lvl2pPr>
                      <a:lvl3pPr marL="1143000" indent="-228600" algn="just">
                        <a:spcBef>
                          <a:spcPct val="20000"/>
                        </a:spcBef>
                        <a:defRPr sz="2000">
                          <a:solidFill>
                            <a:schemeClr val="tx1"/>
                          </a:solidFill>
                          <a:latin typeface="Times New Roman" pitchFamily="18" charset="0"/>
                          <a:ea typeface="宋体" pitchFamily="2" charset="-122"/>
                        </a:defRPr>
                      </a:lvl3pPr>
                      <a:lvl4pPr marL="1600200" indent="-228600" algn="just">
                        <a:spcBef>
                          <a:spcPct val="20000"/>
                        </a:spcBef>
                        <a:defRPr>
                          <a:solidFill>
                            <a:schemeClr val="tx1"/>
                          </a:solidFill>
                          <a:latin typeface="Times New Roman" pitchFamily="18" charset="0"/>
                          <a:ea typeface="宋体" pitchFamily="2" charset="-122"/>
                        </a:defRPr>
                      </a:lvl4pPr>
                      <a:lvl5pPr marL="2057400" indent="-228600" algn="just">
                        <a:spcBef>
                          <a:spcPct val="20000"/>
                        </a:spcBef>
                        <a:defRPr>
                          <a:solidFill>
                            <a:schemeClr val="tx1"/>
                          </a:solidFill>
                          <a:latin typeface="Times New Roman" pitchFamily="18" charset="0"/>
                          <a:ea typeface="宋体" pitchFamily="2" charset="-122"/>
                        </a:defRPr>
                      </a:lvl5pPr>
                      <a:lvl6pPr marL="2514600" indent="-228600" algn="just" fontAlgn="base">
                        <a:spcBef>
                          <a:spcPct val="20000"/>
                        </a:spcBef>
                        <a:spcAft>
                          <a:spcPct val="0"/>
                        </a:spcAft>
                        <a:defRPr>
                          <a:solidFill>
                            <a:schemeClr val="tx1"/>
                          </a:solidFill>
                          <a:latin typeface="Times New Roman" pitchFamily="18" charset="0"/>
                          <a:ea typeface="宋体" pitchFamily="2" charset="-122"/>
                        </a:defRPr>
                      </a:lvl6pPr>
                      <a:lvl7pPr marL="2971800" indent="-228600" algn="just" fontAlgn="base">
                        <a:spcBef>
                          <a:spcPct val="20000"/>
                        </a:spcBef>
                        <a:spcAft>
                          <a:spcPct val="0"/>
                        </a:spcAft>
                        <a:defRPr>
                          <a:solidFill>
                            <a:schemeClr val="tx1"/>
                          </a:solidFill>
                          <a:latin typeface="Times New Roman" pitchFamily="18" charset="0"/>
                          <a:ea typeface="宋体" pitchFamily="2" charset="-122"/>
                        </a:defRPr>
                      </a:lvl7pPr>
                      <a:lvl8pPr marL="3429000" indent="-228600" algn="just" fontAlgn="base">
                        <a:spcBef>
                          <a:spcPct val="20000"/>
                        </a:spcBef>
                        <a:spcAft>
                          <a:spcPct val="0"/>
                        </a:spcAft>
                        <a:defRPr>
                          <a:solidFill>
                            <a:schemeClr val="tx1"/>
                          </a:solidFill>
                          <a:latin typeface="Times New Roman" pitchFamily="18" charset="0"/>
                          <a:ea typeface="宋体" pitchFamily="2" charset="-122"/>
                        </a:defRPr>
                      </a:lvl8pPr>
                      <a:lvl9pPr marL="3886200" indent="-228600" algn="just" fontAlgn="base">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0" lang="zh-CN" altLang="en-US" sz="1800" b="1" i="0" u="none" strike="noStrike" cap="none" spc="-150" normalizeH="0" baseline="0" dirty="0">
                          <a:ln>
                            <a:noFill/>
                          </a:ln>
                          <a:solidFill>
                            <a:schemeClr val="tx1"/>
                          </a:solidFill>
                          <a:effectLst/>
                          <a:latin typeface="+mn-ea"/>
                          <a:ea typeface="+mn-ea"/>
                          <a:cs typeface="Times New Roman" pitchFamily="18" charset="0"/>
                        </a:rPr>
                        <a:t>接收</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just">
                        <a:spcBef>
                          <a:spcPct val="20000"/>
                        </a:spcBef>
                        <a:defRPr sz="2600" b="1">
                          <a:solidFill>
                            <a:schemeClr val="accent2"/>
                          </a:solidFill>
                          <a:latin typeface="Times New Roman" pitchFamily="18" charset="0"/>
                          <a:ea typeface="宋体" pitchFamily="2" charset="-122"/>
                        </a:defRPr>
                      </a:lvl1pPr>
                      <a:lvl2pPr marL="742950" indent="-285750" algn="just">
                        <a:spcBef>
                          <a:spcPct val="20000"/>
                        </a:spcBef>
                        <a:defRPr sz="2400" b="1">
                          <a:solidFill>
                            <a:schemeClr val="tx1"/>
                          </a:solidFill>
                          <a:latin typeface="Times New Roman" pitchFamily="18" charset="0"/>
                          <a:ea typeface="宋体" pitchFamily="2" charset="-122"/>
                        </a:defRPr>
                      </a:lvl2pPr>
                      <a:lvl3pPr marL="1143000" indent="-228600" algn="just">
                        <a:spcBef>
                          <a:spcPct val="20000"/>
                        </a:spcBef>
                        <a:defRPr sz="2000">
                          <a:solidFill>
                            <a:schemeClr val="tx1"/>
                          </a:solidFill>
                          <a:latin typeface="Times New Roman" pitchFamily="18" charset="0"/>
                          <a:ea typeface="宋体" pitchFamily="2" charset="-122"/>
                        </a:defRPr>
                      </a:lvl3pPr>
                      <a:lvl4pPr marL="1600200" indent="-228600" algn="just">
                        <a:spcBef>
                          <a:spcPct val="20000"/>
                        </a:spcBef>
                        <a:defRPr>
                          <a:solidFill>
                            <a:schemeClr val="tx1"/>
                          </a:solidFill>
                          <a:latin typeface="Times New Roman" pitchFamily="18" charset="0"/>
                          <a:ea typeface="宋体" pitchFamily="2" charset="-122"/>
                        </a:defRPr>
                      </a:lvl4pPr>
                      <a:lvl5pPr marL="2057400" indent="-228600" algn="just">
                        <a:spcBef>
                          <a:spcPct val="20000"/>
                        </a:spcBef>
                        <a:defRPr>
                          <a:solidFill>
                            <a:schemeClr val="tx1"/>
                          </a:solidFill>
                          <a:latin typeface="Times New Roman" pitchFamily="18" charset="0"/>
                          <a:ea typeface="宋体" pitchFamily="2" charset="-122"/>
                        </a:defRPr>
                      </a:lvl5pPr>
                      <a:lvl6pPr marL="2514600" indent="-228600" algn="just" fontAlgn="base">
                        <a:spcBef>
                          <a:spcPct val="20000"/>
                        </a:spcBef>
                        <a:spcAft>
                          <a:spcPct val="0"/>
                        </a:spcAft>
                        <a:defRPr>
                          <a:solidFill>
                            <a:schemeClr val="tx1"/>
                          </a:solidFill>
                          <a:latin typeface="Times New Roman" pitchFamily="18" charset="0"/>
                          <a:ea typeface="宋体" pitchFamily="2" charset="-122"/>
                        </a:defRPr>
                      </a:lvl6pPr>
                      <a:lvl7pPr marL="2971800" indent="-228600" algn="just" fontAlgn="base">
                        <a:spcBef>
                          <a:spcPct val="20000"/>
                        </a:spcBef>
                        <a:spcAft>
                          <a:spcPct val="0"/>
                        </a:spcAft>
                        <a:defRPr>
                          <a:solidFill>
                            <a:schemeClr val="tx1"/>
                          </a:solidFill>
                          <a:latin typeface="Times New Roman" pitchFamily="18" charset="0"/>
                          <a:ea typeface="宋体" pitchFamily="2" charset="-122"/>
                        </a:defRPr>
                      </a:lvl7pPr>
                      <a:lvl8pPr marL="3429000" indent="-228600" algn="just" fontAlgn="base">
                        <a:spcBef>
                          <a:spcPct val="20000"/>
                        </a:spcBef>
                        <a:spcAft>
                          <a:spcPct val="0"/>
                        </a:spcAft>
                        <a:defRPr>
                          <a:solidFill>
                            <a:schemeClr val="tx1"/>
                          </a:solidFill>
                          <a:latin typeface="Times New Roman" pitchFamily="18" charset="0"/>
                          <a:ea typeface="宋体" pitchFamily="2" charset="-122"/>
                        </a:defRPr>
                      </a:lvl8pPr>
                      <a:lvl9pPr marL="3886200" indent="-228600" algn="just" fontAlgn="base">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0" lang="en-US" altLang="zh-CN" sz="2400" b="1" i="0" u="none" strike="noStrike" cap="none" spc="-150" normalizeH="0" baseline="0" dirty="0">
                          <a:ln>
                            <a:noFill/>
                          </a:ln>
                          <a:solidFill>
                            <a:srgbClr val="FF0000"/>
                          </a:solidFill>
                          <a:effectLst/>
                          <a:latin typeface="+mn-ea"/>
                          <a:ea typeface="+mn-ea"/>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just">
                        <a:spcBef>
                          <a:spcPct val="20000"/>
                        </a:spcBef>
                        <a:defRPr sz="2600" b="1">
                          <a:solidFill>
                            <a:schemeClr val="accent2"/>
                          </a:solidFill>
                          <a:latin typeface="Times New Roman" pitchFamily="18" charset="0"/>
                          <a:ea typeface="宋体" pitchFamily="2" charset="-122"/>
                        </a:defRPr>
                      </a:lvl1pPr>
                      <a:lvl2pPr marL="742950" indent="-285750" algn="just">
                        <a:spcBef>
                          <a:spcPct val="20000"/>
                        </a:spcBef>
                        <a:defRPr sz="2400" b="1">
                          <a:solidFill>
                            <a:schemeClr val="tx1"/>
                          </a:solidFill>
                          <a:latin typeface="Times New Roman" pitchFamily="18" charset="0"/>
                          <a:ea typeface="宋体" pitchFamily="2" charset="-122"/>
                        </a:defRPr>
                      </a:lvl2pPr>
                      <a:lvl3pPr marL="1143000" indent="-228600" algn="just">
                        <a:spcBef>
                          <a:spcPct val="20000"/>
                        </a:spcBef>
                        <a:defRPr sz="2000">
                          <a:solidFill>
                            <a:schemeClr val="tx1"/>
                          </a:solidFill>
                          <a:latin typeface="Times New Roman" pitchFamily="18" charset="0"/>
                          <a:ea typeface="宋体" pitchFamily="2" charset="-122"/>
                        </a:defRPr>
                      </a:lvl3pPr>
                      <a:lvl4pPr marL="1600200" indent="-228600" algn="just">
                        <a:spcBef>
                          <a:spcPct val="20000"/>
                        </a:spcBef>
                        <a:defRPr>
                          <a:solidFill>
                            <a:schemeClr val="tx1"/>
                          </a:solidFill>
                          <a:latin typeface="Times New Roman" pitchFamily="18" charset="0"/>
                          <a:ea typeface="宋体" pitchFamily="2" charset="-122"/>
                        </a:defRPr>
                      </a:lvl4pPr>
                      <a:lvl5pPr marL="2057400" indent="-228600" algn="just">
                        <a:spcBef>
                          <a:spcPct val="20000"/>
                        </a:spcBef>
                        <a:defRPr>
                          <a:solidFill>
                            <a:schemeClr val="tx1"/>
                          </a:solidFill>
                          <a:latin typeface="Times New Roman" pitchFamily="18" charset="0"/>
                          <a:ea typeface="宋体" pitchFamily="2" charset="-122"/>
                        </a:defRPr>
                      </a:lvl5pPr>
                      <a:lvl6pPr marL="2514600" indent="-228600" algn="just" fontAlgn="base">
                        <a:spcBef>
                          <a:spcPct val="20000"/>
                        </a:spcBef>
                        <a:spcAft>
                          <a:spcPct val="0"/>
                        </a:spcAft>
                        <a:defRPr>
                          <a:solidFill>
                            <a:schemeClr val="tx1"/>
                          </a:solidFill>
                          <a:latin typeface="Times New Roman" pitchFamily="18" charset="0"/>
                          <a:ea typeface="宋体" pitchFamily="2" charset="-122"/>
                        </a:defRPr>
                      </a:lvl6pPr>
                      <a:lvl7pPr marL="2971800" indent="-228600" algn="just" fontAlgn="base">
                        <a:spcBef>
                          <a:spcPct val="20000"/>
                        </a:spcBef>
                        <a:spcAft>
                          <a:spcPct val="0"/>
                        </a:spcAft>
                        <a:defRPr>
                          <a:solidFill>
                            <a:schemeClr val="tx1"/>
                          </a:solidFill>
                          <a:latin typeface="Times New Roman" pitchFamily="18" charset="0"/>
                          <a:ea typeface="宋体" pitchFamily="2" charset="-122"/>
                        </a:defRPr>
                      </a:lvl7pPr>
                      <a:lvl8pPr marL="3429000" indent="-228600" algn="just" fontAlgn="base">
                        <a:spcBef>
                          <a:spcPct val="20000"/>
                        </a:spcBef>
                        <a:spcAft>
                          <a:spcPct val="0"/>
                        </a:spcAft>
                        <a:defRPr>
                          <a:solidFill>
                            <a:schemeClr val="tx1"/>
                          </a:solidFill>
                          <a:latin typeface="Times New Roman" pitchFamily="18" charset="0"/>
                          <a:ea typeface="宋体" pitchFamily="2" charset="-122"/>
                        </a:defRPr>
                      </a:lvl8pPr>
                      <a:lvl9pPr marL="3886200" indent="-228600" algn="just" fontAlgn="base">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0" lang="en-US" altLang="zh-CN" sz="2400" b="1" i="0" u="none" strike="noStrike" cap="none" spc="-150" normalizeH="0" baseline="0" dirty="0">
                          <a:ln>
                            <a:noFill/>
                          </a:ln>
                          <a:solidFill>
                            <a:schemeClr val="tx1"/>
                          </a:solidFill>
                          <a:effectLst/>
                          <a:latin typeface="+mn-ea"/>
                          <a:ea typeface="+mn-ea"/>
                          <a:cs typeface="Times New Roman" pitchFamily="18" charset="0"/>
                        </a:rPr>
                        <a:t>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just">
                        <a:spcBef>
                          <a:spcPct val="20000"/>
                        </a:spcBef>
                        <a:defRPr sz="2600" b="1">
                          <a:solidFill>
                            <a:schemeClr val="accent2"/>
                          </a:solidFill>
                          <a:latin typeface="Times New Roman" pitchFamily="18" charset="0"/>
                          <a:ea typeface="宋体" pitchFamily="2" charset="-122"/>
                        </a:defRPr>
                      </a:lvl1pPr>
                      <a:lvl2pPr marL="742950" indent="-285750" algn="just">
                        <a:spcBef>
                          <a:spcPct val="20000"/>
                        </a:spcBef>
                        <a:defRPr sz="2400" b="1">
                          <a:solidFill>
                            <a:schemeClr val="tx1"/>
                          </a:solidFill>
                          <a:latin typeface="Times New Roman" pitchFamily="18" charset="0"/>
                          <a:ea typeface="宋体" pitchFamily="2" charset="-122"/>
                        </a:defRPr>
                      </a:lvl2pPr>
                      <a:lvl3pPr marL="1143000" indent="-228600" algn="just">
                        <a:spcBef>
                          <a:spcPct val="20000"/>
                        </a:spcBef>
                        <a:defRPr sz="2000">
                          <a:solidFill>
                            <a:schemeClr val="tx1"/>
                          </a:solidFill>
                          <a:latin typeface="Times New Roman" pitchFamily="18" charset="0"/>
                          <a:ea typeface="宋体" pitchFamily="2" charset="-122"/>
                        </a:defRPr>
                      </a:lvl3pPr>
                      <a:lvl4pPr marL="1600200" indent="-228600" algn="just">
                        <a:spcBef>
                          <a:spcPct val="20000"/>
                        </a:spcBef>
                        <a:defRPr>
                          <a:solidFill>
                            <a:schemeClr val="tx1"/>
                          </a:solidFill>
                          <a:latin typeface="Times New Roman" pitchFamily="18" charset="0"/>
                          <a:ea typeface="宋体" pitchFamily="2" charset="-122"/>
                        </a:defRPr>
                      </a:lvl4pPr>
                      <a:lvl5pPr marL="2057400" indent="-228600" algn="just">
                        <a:spcBef>
                          <a:spcPct val="20000"/>
                        </a:spcBef>
                        <a:defRPr>
                          <a:solidFill>
                            <a:schemeClr val="tx1"/>
                          </a:solidFill>
                          <a:latin typeface="Times New Roman" pitchFamily="18" charset="0"/>
                          <a:ea typeface="宋体" pitchFamily="2" charset="-122"/>
                        </a:defRPr>
                      </a:lvl5pPr>
                      <a:lvl6pPr marL="2514600" indent="-228600" algn="just" fontAlgn="base">
                        <a:spcBef>
                          <a:spcPct val="20000"/>
                        </a:spcBef>
                        <a:spcAft>
                          <a:spcPct val="0"/>
                        </a:spcAft>
                        <a:defRPr>
                          <a:solidFill>
                            <a:schemeClr val="tx1"/>
                          </a:solidFill>
                          <a:latin typeface="Times New Roman" pitchFamily="18" charset="0"/>
                          <a:ea typeface="宋体" pitchFamily="2" charset="-122"/>
                        </a:defRPr>
                      </a:lvl6pPr>
                      <a:lvl7pPr marL="2971800" indent="-228600" algn="just" fontAlgn="base">
                        <a:spcBef>
                          <a:spcPct val="20000"/>
                        </a:spcBef>
                        <a:spcAft>
                          <a:spcPct val="0"/>
                        </a:spcAft>
                        <a:defRPr>
                          <a:solidFill>
                            <a:schemeClr val="tx1"/>
                          </a:solidFill>
                          <a:latin typeface="Times New Roman" pitchFamily="18" charset="0"/>
                          <a:ea typeface="宋体" pitchFamily="2" charset="-122"/>
                        </a:defRPr>
                      </a:lvl7pPr>
                      <a:lvl8pPr marL="3429000" indent="-228600" algn="just" fontAlgn="base">
                        <a:spcBef>
                          <a:spcPct val="20000"/>
                        </a:spcBef>
                        <a:spcAft>
                          <a:spcPct val="0"/>
                        </a:spcAft>
                        <a:defRPr>
                          <a:solidFill>
                            <a:schemeClr val="tx1"/>
                          </a:solidFill>
                          <a:latin typeface="Times New Roman" pitchFamily="18" charset="0"/>
                          <a:ea typeface="宋体" pitchFamily="2" charset="-122"/>
                        </a:defRPr>
                      </a:lvl8pPr>
                      <a:lvl9pPr marL="3886200" indent="-228600" algn="just" fontAlgn="base">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0" lang="en-US" altLang="zh-CN" sz="2400" b="1" i="0" u="none" strike="noStrike" cap="none" spc="-150" normalizeH="0" baseline="0" dirty="0">
                          <a:ln>
                            <a:noFill/>
                          </a:ln>
                          <a:solidFill>
                            <a:schemeClr val="tx1"/>
                          </a:solidFill>
                          <a:effectLst/>
                          <a:latin typeface="+mn-ea"/>
                          <a:ea typeface="+mn-ea"/>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0" lang="en-US" altLang="zh-CN" sz="2400" b="1" i="0" u="none" strike="noStrike" cap="none" spc="-150" normalizeH="0" baseline="0" dirty="0">
                          <a:ln>
                            <a:noFill/>
                          </a:ln>
                          <a:solidFill>
                            <a:schemeClr val="tx1"/>
                          </a:solidFill>
                          <a:effectLst/>
                          <a:latin typeface="+mn-ea"/>
                          <a:ea typeface="+mn-ea"/>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just">
                        <a:spcBef>
                          <a:spcPct val="20000"/>
                        </a:spcBef>
                        <a:defRPr sz="2600" b="1">
                          <a:solidFill>
                            <a:schemeClr val="accent2"/>
                          </a:solidFill>
                          <a:latin typeface="Times New Roman" pitchFamily="18" charset="0"/>
                          <a:ea typeface="宋体" pitchFamily="2" charset="-122"/>
                        </a:defRPr>
                      </a:lvl1pPr>
                      <a:lvl2pPr marL="742950" indent="-285750" algn="just">
                        <a:spcBef>
                          <a:spcPct val="20000"/>
                        </a:spcBef>
                        <a:defRPr sz="2400" b="1">
                          <a:solidFill>
                            <a:schemeClr val="tx1"/>
                          </a:solidFill>
                          <a:latin typeface="Times New Roman" pitchFamily="18" charset="0"/>
                          <a:ea typeface="宋体" pitchFamily="2" charset="-122"/>
                        </a:defRPr>
                      </a:lvl2pPr>
                      <a:lvl3pPr marL="1143000" indent="-228600" algn="just">
                        <a:spcBef>
                          <a:spcPct val="20000"/>
                        </a:spcBef>
                        <a:defRPr sz="2000">
                          <a:solidFill>
                            <a:schemeClr val="tx1"/>
                          </a:solidFill>
                          <a:latin typeface="Times New Roman" pitchFamily="18" charset="0"/>
                          <a:ea typeface="宋体" pitchFamily="2" charset="-122"/>
                        </a:defRPr>
                      </a:lvl3pPr>
                      <a:lvl4pPr marL="1600200" indent="-228600" algn="just">
                        <a:spcBef>
                          <a:spcPct val="20000"/>
                        </a:spcBef>
                        <a:defRPr>
                          <a:solidFill>
                            <a:schemeClr val="tx1"/>
                          </a:solidFill>
                          <a:latin typeface="Times New Roman" pitchFamily="18" charset="0"/>
                          <a:ea typeface="宋体" pitchFamily="2" charset="-122"/>
                        </a:defRPr>
                      </a:lvl4pPr>
                      <a:lvl5pPr marL="2057400" indent="-228600" algn="just">
                        <a:spcBef>
                          <a:spcPct val="20000"/>
                        </a:spcBef>
                        <a:defRPr>
                          <a:solidFill>
                            <a:schemeClr val="tx1"/>
                          </a:solidFill>
                          <a:latin typeface="Times New Roman" pitchFamily="18" charset="0"/>
                          <a:ea typeface="宋体" pitchFamily="2" charset="-122"/>
                        </a:defRPr>
                      </a:lvl5pPr>
                      <a:lvl6pPr marL="2514600" indent="-228600" algn="just" fontAlgn="base">
                        <a:spcBef>
                          <a:spcPct val="20000"/>
                        </a:spcBef>
                        <a:spcAft>
                          <a:spcPct val="0"/>
                        </a:spcAft>
                        <a:defRPr>
                          <a:solidFill>
                            <a:schemeClr val="tx1"/>
                          </a:solidFill>
                          <a:latin typeface="Times New Roman" pitchFamily="18" charset="0"/>
                          <a:ea typeface="宋体" pitchFamily="2" charset="-122"/>
                        </a:defRPr>
                      </a:lvl6pPr>
                      <a:lvl7pPr marL="2971800" indent="-228600" algn="just" fontAlgn="base">
                        <a:spcBef>
                          <a:spcPct val="20000"/>
                        </a:spcBef>
                        <a:spcAft>
                          <a:spcPct val="0"/>
                        </a:spcAft>
                        <a:defRPr>
                          <a:solidFill>
                            <a:schemeClr val="tx1"/>
                          </a:solidFill>
                          <a:latin typeface="Times New Roman" pitchFamily="18" charset="0"/>
                          <a:ea typeface="宋体" pitchFamily="2" charset="-122"/>
                        </a:defRPr>
                      </a:lvl7pPr>
                      <a:lvl8pPr marL="3429000" indent="-228600" algn="just" fontAlgn="base">
                        <a:spcBef>
                          <a:spcPct val="20000"/>
                        </a:spcBef>
                        <a:spcAft>
                          <a:spcPct val="0"/>
                        </a:spcAft>
                        <a:defRPr>
                          <a:solidFill>
                            <a:schemeClr val="tx1"/>
                          </a:solidFill>
                          <a:latin typeface="Times New Roman" pitchFamily="18" charset="0"/>
                          <a:ea typeface="宋体" pitchFamily="2" charset="-122"/>
                        </a:defRPr>
                      </a:lvl8pPr>
                      <a:lvl9pPr marL="3886200" indent="-228600" algn="just" fontAlgn="base">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0" lang="en-US" altLang="zh-CN" sz="2400" b="1" i="0" u="none" strike="noStrike" cap="none" spc="-150" normalizeH="0" baseline="0" dirty="0">
                          <a:ln>
                            <a:noFill/>
                          </a:ln>
                          <a:solidFill>
                            <a:schemeClr val="tx1"/>
                          </a:solidFill>
                          <a:effectLst/>
                          <a:latin typeface="+mn-ea"/>
                          <a:ea typeface="+mn-ea"/>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just">
                        <a:spcBef>
                          <a:spcPct val="20000"/>
                        </a:spcBef>
                        <a:defRPr sz="2600" b="1">
                          <a:solidFill>
                            <a:schemeClr val="accent2"/>
                          </a:solidFill>
                          <a:latin typeface="Times New Roman" pitchFamily="18" charset="0"/>
                          <a:ea typeface="宋体" pitchFamily="2" charset="-122"/>
                        </a:defRPr>
                      </a:lvl1pPr>
                      <a:lvl2pPr marL="742950" indent="-285750" algn="just">
                        <a:spcBef>
                          <a:spcPct val="20000"/>
                        </a:spcBef>
                        <a:defRPr sz="2400" b="1">
                          <a:solidFill>
                            <a:schemeClr val="tx1"/>
                          </a:solidFill>
                          <a:latin typeface="Times New Roman" pitchFamily="18" charset="0"/>
                          <a:ea typeface="宋体" pitchFamily="2" charset="-122"/>
                        </a:defRPr>
                      </a:lvl2pPr>
                      <a:lvl3pPr marL="1143000" indent="-228600" algn="just">
                        <a:spcBef>
                          <a:spcPct val="20000"/>
                        </a:spcBef>
                        <a:defRPr sz="2000">
                          <a:solidFill>
                            <a:schemeClr val="tx1"/>
                          </a:solidFill>
                          <a:latin typeface="Times New Roman" pitchFamily="18" charset="0"/>
                          <a:ea typeface="宋体" pitchFamily="2" charset="-122"/>
                        </a:defRPr>
                      </a:lvl3pPr>
                      <a:lvl4pPr marL="1600200" indent="-228600" algn="just">
                        <a:spcBef>
                          <a:spcPct val="20000"/>
                        </a:spcBef>
                        <a:defRPr>
                          <a:solidFill>
                            <a:schemeClr val="tx1"/>
                          </a:solidFill>
                          <a:latin typeface="Times New Roman" pitchFamily="18" charset="0"/>
                          <a:ea typeface="宋体" pitchFamily="2" charset="-122"/>
                        </a:defRPr>
                      </a:lvl4pPr>
                      <a:lvl5pPr marL="2057400" indent="-228600" algn="just">
                        <a:spcBef>
                          <a:spcPct val="20000"/>
                        </a:spcBef>
                        <a:defRPr>
                          <a:solidFill>
                            <a:schemeClr val="tx1"/>
                          </a:solidFill>
                          <a:latin typeface="Times New Roman" pitchFamily="18" charset="0"/>
                          <a:ea typeface="宋体" pitchFamily="2" charset="-122"/>
                        </a:defRPr>
                      </a:lvl5pPr>
                      <a:lvl6pPr marL="2514600" indent="-228600" algn="just" fontAlgn="base">
                        <a:spcBef>
                          <a:spcPct val="20000"/>
                        </a:spcBef>
                        <a:spcAft>
                          <a:spcPct val="0"/>
                        </a:spcAft>
                        <a:defRPr>
                          <a:solidFill>
                            <a:schemeClr val="tx1"/>
                          </a:solidFill>
                          <a:latin typeface="Times New Roman" pitchFamily="18" charset="0"/>
                          <a:ea typeface="宋体" pitchFamily="2" charset="-122"/>
                        </a:defRPr>
                      </a:lvl6pPr>
                      <a:lvl7pPr marL="2971800" indent="-228600" algn="just" fontAlgn="base">
                        <a:spcBef>
                          <a:spcPct val="20000"/>
                        </a:spcBef>
                        <a:spcAft>
                          <a:spcPct val="0"/>
                        </a:spcAft>
                        <a:defRPr>
                          <a:solidFill>
                            <a:schemeClr val="tx1"/>
                          </a:solidFill>
                          <a:latin typeface="Times New Roman" pitchFamily="18" charset="0"/>
                          <a:ea typeface="宋体" pitchFamily="2" charset="-122"/>
                        </a:defRPr>
                      </a:lvl7pPr>
                      <a:lvl8pPr marL="3429000" indent="-228600" algn="just" fontAlgn="base">
                        <a:spcBef>
                          <a:spcPct val="20000"/>
                        </a:spcBef>
                        <a:spcAft>
                          <a:spcPct val="0"/>
                        </a:spcAft>
                        <a:defRPr>
                          <a:solidFill>
                            <a:schemeClr val="tx1"/>
                          </a:solidFill>
                          <a:latin typeface="Times New Roman" pitchFamily="18" charset="0"/>
                          <a:ea typeface="宋体" pitchFamily="2" charset="-122"/>
                        </a:defRPr>
                      </a:lvl8pPr>
                      <a:lvl9pPr marL="3886200" indent="-228600" algn="just" fontAlgn="base">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0" lang="en-US" altLang="zh-CN" sz="2400" b="1" i="0" u="none" strike="noStrike" cap="none" spc="-150" normalizeH="0" baseline="0" dirty="0">
                          <a:ln>
                            <a:noFill/>
                          </a:ln>
                          <a:solidFill>
                            <a:schemeClr val="tx1"/>
                          </a:solidFill>
                          <a:effectLst/>
                          <a:latin typeface="+mn-ea"/>
                          <a:ea typeface="+mn-ea"/>
                          <a:cs typeface="Times New Roman" pitchFamily="18" charset="0"/>
                        </a:rPr>
                        <a:t>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0" lang="en-US" altLang="zh-CN" sz="2400" b="1" i="0" u="none" strike="noStrike" cap="none" spc="-150" normalizeH="0" baseline="0" dirty="0">
                          <a:ln>
                            <a:noFill/>
                          </a:ln>
                          <a:solidFill>
                            <a:schemeClr val="tx1"/>
                          </a:solidFill>
                          <a:effectLst/>
                          <a:latin typeface="+mn-ea"/>
                          <a:ea typeface="+mn-ea"/>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just">
                        <a:spcBef>
                          <a:spcPct val="20000"/>
                        </a:spcBef>
                        <a:defRPr sz="2600" b="1">
                          <a:solidFill>
                            <a:schemeClr val="accent2"/>
                          </a:solidFill>
                          <a:latin typeface="Times New Roman" pitchFamily="18" charset="0"/>
                          <a:ea typeface="宋体" pitchFamily="2" charset="-122"/>
                        </a:defRPr>
                      </a:lvl1pPr>
                      <a:lvl2pPr marL="742950" indent="-285750" algn="just">
                        <a:spcBef>
                          <a:spcPct val="20000"/>
                        </a:spcBef>
                        <a:defRPr sz="2400" b="1">
                          <a:solidFill>
                            <a:schemeClr val="tx1"/>
                          </a:solidFill>
                          <a:latin typeface="Times New Roman" pitchFamily="18" charset="0"/>
                          <a:ea typeface="宋体" pitchFamily="2" charset="-122"/>
                        </a:defRPr>
                      </a:lvl2pPr>
                      <a:lvl3pPr marL="1143000" indent="-228600" algn="just">
                        <a:spcBef>
                          <a:spcPct val="20000"/>
                        </a:spcBef>
                        <a:defRPr sz="2000">
                          <a:solidFill>
                            <a:schemeClr val="tx1"/>
                          </a:solidFill>
                          <a:latin typeface="Times New Roman" pitchFamily="18" charset="0"/>
                          <a:ea typeface="宋体" pitchFamily="2" charset="-122"/>
                        </a:defRPr>
                      </a:lvl3pPr>
                      <a:lvl4pPr marL="1600200" indent="-228600" algn="just">
                        <a:spcBef>
                          <a:spcPct val="20000"/>
                        </a:spcBef>
                        <a:defRPr>
                          <a:solidFill>
                            <a:schemeClr val="tx1"/>
                          </a:solidFill>
                          <a:latin typeface="Times New Roman" pitchFamily="18" charset="0"/>
                          <a:ea typeface="宋体" pitchFamily="2" charset="-122"/>
                        </a:defRPr>
                      </a:lvl4pPr>
                      <a:lvl5pPr marL="2057400" indent="-228600" algn="just">
                        <a:spcBef>
                          <a:spcPct val="20000"/>
                        </a:spcBef>
                        <a:defRPr>
                          <a:solidFill>
                            <a:schemeClr val="tx1"/>
                          </a:solidFill>
                          <a:latin typeface="Times New Roman" pitchFamily="18" charset="0"/>
                          <a:ea typeface="宋体" pitchFamily="2" charset="-122"/>
                        </a:defRPr>
                      </a:lvl5pPr>
                      <a:lvl6pPr marL="2514600" indent="-228600" algn="just" fontAlgn="base">
                        <a:spcBef>
                          <a:spcPct val="20000"/>
                        </a:spcBef>
                        <a:spcAft>
                          <a:spcPct val="0"/>
                        </a:spcAft>
                        <a:defRPr>
                          <a:solidFill>
                            <a:schemeClr val="tx1"/>
                          </a:solidFill>
                          <a:latin typeface="Times New Roman" pitchFamily="18" charset="0"/>
                          <a:ea typeface="宋体" pitchFamily="2" charset="-122"/>
                        </a:defRPr>
                      </a:lvl6pPr>
                      <a:lvl7pPr marL="2971800" indent="-228600" algn="just" fontAlgn="base">
                        <a:spcBef>
                          <a:spcPct val="20000"/>
                        </a:spcBef>
                        <a:spcAft>
                          <a:spcPct val="0"/>
                        </a:spcAft>
                        <a:defRPr>
                          <a:solidFill>
                            <a:schemeClr val="tx1"/>
                          </a:solidFill>
                          <a:latin typeface="Times New Roman" pitchFamily="18" charset="0"/>
                          <a:ea typeface="宋体" pitchFamily="2" charset="-122"/>
                        </a:defRPr>
                      </a:lvl7pPr>
                      <a:lvl8pPr marL="3429000" indent="-228600" algn="just" fontAlgn="base">
                        <a:spcBef>
                          <a:spcPct val="20000"/>
                        </a:spcBef>
                        <a:spcAft>
                          <a:spcPct val="0"/>
                        </a:spcAft>
                        <a:defRPr>
                          <a:solidFill>
                            <a:schemeClr val="tx1"/>
                          </a:solidFill>
                          <a:latin typeface="Times New Roman" pitchFamily="18" charset="0"/>
                          <a:ea typeface="宋体" pitchFamily="2" charset="-122"/>
                        </a:defRPr>
                      </a:lvl8pPr>
                      <a:lvl9pPr marL="3886200" indent="-228600" algn="just" fontAlgn="base">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0" lang="en-US" altLang="zh-CN" sz="2400" b="1" i="0" u="none" strike="noStrike" cap="none" spc="-150" normalizeH="0" baseline="0" dirty="0">
                          <a:ln>
                            <a:noFill/>
                          </a:ln>
                          <a:solidFill>
                            <a:schemeClr val="tx1"/>
                          </a:solidFill>
                          <a:effectLst/>
                          <a:latin typeface="+mn-ea"/>
                          <a:ea typeface="+mn-ea"/>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just">
                        <a:spcBef>
                          <a:spcPct val="20000"/>
                        </a:spcBef>
                        <a:defRPr sz="2600" b="1">
                          <a:solidFill>
                            <a:schemeClr val="accent2"/>
                          </a:solidFill>
                          <a:latin typeface="Times New Roman" pitchFamily="18" charset="0"/>
                          <a:ea typeface="宋体" pitchFamily="2" charset="-122"/>
                        </a:defRPr>
                      </a:lvl1pPr>
                      <a:lvl2pPr marL="742950" indent="-285750" algn="just">
                        <a:spcBef>
                          <a:spcPct val="20000"/>
                        </a:spcBef>
                        <a:defRPr sz="2400" b="1">
                          <a:solidFill>
                            <a:schemeClr val="tx1"/>
                          </a:solidFill>
                          <a:latin typeface="Times New Roman" pitchFamily="18" charset="0"/>
                          <a:ea typeface="宋体" pitchFamily="2" charset="-122"/>
                        </a:defRPr>
                      </a:lvl2pPr>
                      <a:lvl3pPr marL="1143000" indent="-228600" algn="just">
                        <a:spcBef>
                          <a:spcPct val="20000"/>
                        </a:spcBef>
                        <a:defRPr sz="2000">
                          <a:solidFill>
                            <a:schemeClr val="tx1"/>
                          </a:solidFill>
                          <a:latin typeface="Times New Roman" pitchFamily="18" charset="0"/>
                          <a:ea typeface="宋体" pitchFamily="2" charset="-122"/>
                        </a:defRPr>
                      </a:lvl3pPr>
                      <a:lvl4pPr marL="1600200" indent="-228600" algn="just">
                        <a:spcBef>
                          <a:spcPct val="20000"/>
                        </a:spcBef>
                        <a:defRPr>
                          <a:solidFill>
                            <a:schemeClr val="tx1"/>
                          </a:solidFill>
                          <a:latin typeface="Times New Roman" pitchFamily="18" charset="0"/>
                          <a:ea typeface="宋体" pitchFamily="2" charset="-122"/>
                        </a:defRPr>
                      </a:lvl4pPr>
                      <a:lvl5pPr marL="2057400" indent="-228600" algn="just">
                        <a:spcBef>
                          <a:spcPct val="20000"/>
                        </a:spcBef>
                        <a:defRPr>
                          <a:solidFill>
                            <a:schemeClr val="tx1"/>
                          </a:solidFill>
                          <a:latin typeface="Times New Roman" pitchFamily="18" charset="0"/>
                          <a:ea typeface="宋体" pitchFamily="2" charset="-122"/>
                        </a:defRPr>
                      </a:lvl5pPr>
                      <a:lvl6pPr marL="2514600" indent="-228600" algn="just" fontAlgn="base">
                        <a:spcBef>
                          <a:spcPct val="20000"/>
                        </a:spcBef>
                        <a:spcAft>
                          <a:spcPct val="0"/>
                        </a:spcAft>
                        <a:defRPr>
                          <a:solidFill>
                            <a:schemeClr val="tx1"/>
                          </a:solidFill>
                          <a:latin typeface="Times New Roman" pitchFamily="18" charset="0"/>
                          <a:ea typeface="宋体" pitchFamily="2" charset="-122"/>
                        </a:defRPr>
                      </a:lvl6pPr>
                      <a:lvl7pPr marL="2971800" indent="-228600" algn="just" fontAlgn="base">
                        <a:spcBef>
                          <a:spcPct val="20000"/>
                        </a:spcBef>
                        <a:spcAft>
                          <a:spcPct val="0"/>
                        </a:spcAft>
                        <a:defRPr>
                          <a:solidFill>
                            <a:schemeClr val="tx1"/>
                          </a:solidFill>
                          <a:latin typeface="Times New Roman" pitchFamily="18" charset="0"/>
                          <a:ea typeface="宋体" pitchFamily="2" charset="-122"/>
                        </a:defRPr>
                      </a:lvl7pPr>
                      <a:lvl8pPr marL="3429000" indent="-228600" algn="just" fontAlgn="base">
                        <a:spcBef>
                          <a:spcPct val="20000"/>
                        </a:spcBef>
                        <a:spcAft>
                          <a:spcPct val="0"/>
                        </a:spcAft>
                        <a:defRPr>
                          <a:solidFill>
                            <a:schemeClr val="tx1"/>
                          </a:solidFill>
                          <a:latin typeface="Times New Roman" pitchFamily="18" charset="0"/>
                          <a:ea typeface="宋体" pitchFamily="2" charset="-122"/>
                        </a:defRPr>
                      </a:lvl8pPr>
                      <a:lvl9pPr marL="3886200" indent="-228600" algn="just" fontAlgn="base">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0" lang="en-US" altLang="zh-CN" sz="2400" b="1" i="0" u="none" strike="noStrike" cap="none" spc="-150" normalizeH="0" baseline="0" dirty="0">
                          <a:ln>
                            <a:noFill/>
                          </a:ln>
                          <a:solidFill>
                            <a:schemeClr val="tx1"/>
                          </a:solidFill>
                          <a:effectLst/>
                          <a:latin typeface="+mn-ea"/>
                          <a:ea typeface="+mn-ea"/>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lgn="just">
                        <a:spcBef>
                          <a:spcPct val="20000"/>
                        </a:spcBef>
                        <a:defRPr sz="2600" b="1">
                          <a:solidFill>
                            <a:schemeClr val="accent2"/>
                          </a:solidFill>
                          <a:latin typeface="Times New Roman" pitchFamily="18" charset="0"/>
                          <a:ea typeface="宋体" pitchFamily="2" charset="-122"/>
                        </a:defRPr>
                      </a:lvl1pPr>
                      <a:lvl2pPr marL="742950" indent="-285750" algn="just">
                        <a:spcBef>
                          <a:spcPct val="20000"/>
                        </a:spcBef>
                        <a:defRPr sz="2400" b="1">
                          <a:solidFill>
                            <a:schemeClr val="tx1"/>
                          </a:solidFill>
                          <a:latin typeface="Times New Roman" pitchFamily="18" charset="0"/>
                          <a:ea typeface="宋体" pitchFamily="2" charset="-122"/>
                        </a:defRPr>
                      </a:lvl2pPr>
                      <a:lvl3pPr marL="1143000" indent="-228600" algn="just">
                        <a:spcBef>
                          <a:spcPct val="20000"/>
                        </a:spcBef>
                        <a:defRPr sz="2000">
                          <a:solidFill>
                            <a:schemeClr val="tx1"/>
                          </a:solidFill>
                          <a:latin typeface="Times New Roman" pitchFamily="18" charset="0"/>
                          <a:ea typeface="宋体" pitchFamily="2" charset="-122"/>
                        </a:defRPr>
                      </a:lvl3pPr>
                      <a:lvl4pPr marL="1600200" indent="-228600" algn="just">
                        <a:spcBef>
                          <a:spcPct val="20000"/>
                        </a:spcBef>
                        <a:defRPr>
                          <a:solidFill>
                            <a:schemeClr val="tx1"/>
                          </a:solidFill>
                          <a:latin typeface="Times New Roman" pitchFamily="18" charset="0"/>
                          <a:ea typeface="宋体" pitchFamily="2" charset="-122"/>
                        </a:defRPr>
                      </a:lvl4pPr>
                      <a:lvl5pPr marL="2057400" indent="-228600" algn="just">
                        <a:spcBef>
                          <a:spcPct val="20000"/>
                        </a:spcBef>
                        <a:defRPr>
                          <a:solidFill>
                            <a:schemeClr val="tx1"/>
                          </a:solidFill>
                          <a:latin typeface="Times New Roman" pitchFamily="18" charset="0"/>
                          <a:ea typeface="宋体" pitchFamily="2" charset="-122"/>
                        </a:defRPr>
                      </a:lvl5pPr>
                      <a:lvl6pPr marL="2514600" indent="-228600" algn="just" fontAlgn="base">
                        <a:spcBef>
                          <a:spcPct val="20000"/>
                        </a:spcBef>
                        <a:spcAft>
                          <a:spcPct val="0"/>
                        </a:spcAft>
                        <a:defRPr>
                          <a:solidFill>
                            <a:schemeClr val="tx1"/>
                          </a:solidFill>
                          <a:latin typeface="Times New Roman" pitchFamily="18" charset="0"/>
                          <a:ea typeface="宋体" pitchFamily="2" charset="-122"/>
                        </a:defRPr>
                      </a:lvl6pPr>
                      <a:lvl7pPr marL="2971800" indent="-228600" algn="just" fontAlgn="base">
                        <a:spcBef>
                          <a:spcPct val="20000"/>
                        </a:spcBef>
                        <a:spcAft>
                          <a:spcPct val="0"/>
                        </a:spcAft>
                        <a:defRPr>
                          <a:solidFill>
                            <a:schemeClr val="tx1"/>
                          </a:solidFill>
                          <a:latin typeface="Times New Roman" pitchFamily="18" charset="0"/>
                          <a:ea typeface="宋体" pitchFamily="2" charset="-122"/>
                        </a:defRPr>
                      </a:lvl7pPr>
                      <a:lvl8pPr marL="3429000" indent="-228600" algn="just" fontAlgn="base">
                        <a:spcBef>
                          <a:spcPct val="20000"/>
                        </a:spcBef>
                        <a:spcAft>
                          <a:spcPct val="0"/>
                        </a:spcAft>
                        <a:defRPr>
                          <a:solidFill>
                            <a:schemeClr val="tx1"/>
                          </a:solidFill>
                          <a:latin typeface="Times New Roman" pitchFamily="18" charset="0"/>
                          <a:ea typeface="宋体" pitchFamily="2" charset="-122"/>
                        </a:defRPr>
                      </a:lvl8pPr>
                      <a:lvl9pPr marL="3886200" indent="-228600" algn="just" fontAlgn="base">
                        <a:spcBef>
                          <a:spcPct val="20000"/>
                        </a:spcBef>
                        <a:spcAft>
                          <a:spcPct val="0"/>
                        </a:spcAft>
                        <a:defRPr>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85000"/>
                        </a:lnSpc>
                        <a:spcBef>
                          <a:spcPct val="0"/>
                        </a:spcBef>
                        <a:spcAft>
                          <a:spcPct val="0"/>
                        </a:spcAft>
                        <a:buClrTx/>
                        <a:buSzTx/>
                        <a:buFontTx/>
                        <a:buNone/>
                        <a:tabLst/>
                      </a:pPr>
                      <a:r>
                        <a:rPr kumimoji="0" lang="en-US" altLang="zh-CN" sz="2400" b="1" i="0" u="none" strike="noStrike" cap="none" spc="-150" normalizeH="0" baseline="0" dirty="0">
                          <a:ln>
                            <a:noFill/>
                          </a:ln>
                          <a:solidFill>
                            <a:srgbClr val="FF0000"/>
                          </a:solidFill>
                          <a:effectLst/>
                          <a:latin typeface="+mn-ea"/>
                          <a:ea typeface="+mn-ea"/>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670793219"/>
                  </a:ext>
                </a:extLst>
              </a:tr>
            </a:tbl>
          </a:graphicData>
        </a:graphic>
      </p:graphicFrame>
      <p:sp>
        <p:nvSpPr>
          <p:cNvPr id="8" name="Rectangle 6">
            <a:extLst>
              <a:ext uri="{FF2B5EF4-FFF2-40B4-BE49-F238E27FC236}">
                <a16:creationId xmlns:a16="http://schemas.microsoft.com/office/drawing/2014/main" id="{8EAAC5FC-04C0-4803-A486-ADDD03626397}"/>
              </a:ext>
            </a:extLst>
          </p:cNvPr>
          <p:cNvSpPr>
            <a:spLocks noChangeArrowheads="1"/>
          </p:cNvSpPr>
          <p:nvPr/>
        </p:nvSpPr>
        <p:spPr bwMode="auto">
          <a:xfrm>
            <a:off x="1248727" y="5545667"/>
            <a:ext cx="1112838" cy="46037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FF0000"/>
                </a:solidFill>
              </a:rPr>
              <a:t>起始位</a:t>
            </a:r>
          </a:p>
        </p:txBody>
      </p:sp>
      <p:sp>
        <p:nvSpPr>
          <p:cNvPr id="9" name="Rectangle 6">
            <a:extLst>
              <a:ext uri="{FF2B5EF4-FFF2-40B4-BE49-F238E27FC236}">
                <a16:creationId xmlns:a16="http://schemas.microsoft.com/office/drawing/2014/main" id="{416DD258-5BC0-49DC-BB7E-5B1CF4374CBA}"/>
              </a:ext>
            </a:extLst>
          </p:cNvPr>
          <p:cNvSpPr>
            <a:spLocks noChangeArrowheads="1"/>
          </p:cNvSpPr>
          <p:nvPr/>
        </p:nvSpPr>
        <p:spPr bwMode="auto">
          <a:xfrm>
            <a:off x="7497128" y="5544080"/>
            <a:ext cx="1112838" cy="46196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FF0000"/>
                </a:solidFill>
              </a:rPr>
              <a:t>停止位</a:t>
            </a:r>
          </a:p>
        </p:txBody>
      </p:sp>
      <p:sp>
        <p:nvSpPr>
          <p:cNvPr id="10" name="Rectangle 6">
            <a:extLst>
              <a:ext uri="{FF2B5EF4-FFF2-40B4-BE49-F238E27FC236}">
                <a16:creationId xmlns:a16="http://schemas.microsoft.com/office/drawing/2014/main" id="{64787661-C85B-4184-9FEB-C57FB90639DE}"/>
              </a:ext>
            </a:extLst>
          </p:cNvPr>
          <p:cNvSpPr>
            <a:spLocks noChangeArrowheads="1"/>
          </p:cNvSpPr>
          <p:nvPr/>
        </p:nvSpPr>
        <p:spPr bwMode="auto">
          <a:xfrm>
            <a:off x="7543694" y="4700059"/>
            <a:ext cx="1112838" cy="461963"/>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FF0000"/>
                </a:solidFill>
              </a:rPr>
              <a:t>停止位</a:t>
            </a:r>
          </a:p>
        </p:txBody>
      </p:sp>
      <p:sp>
        <p:nvSpPr>
          <p:cNvPr id="2" name="灯片编号占位符 1">
            <a:extLst>
              <a:ext uri="{FF2B5EF4-FFF2-40B4-BE49-F238E27FC236}">
                <a16:creationId xmlns:a16="http://schemas.microsoft.com/office/drawing/2014/main" id="{DDAEE567-29E4-40BF-B2C3-366B59122198}"/>
              </a:ext>
            </a:extLst>
          </p:cNvPr>
          <p:cNvSpPr>
            <a:spLocks noGrp="1"/>
          </p:cNvSpPr>
          <p:nvPr>
            <p:ph type="sldNum" sz="quarter" idx="12"/>
          </p:nvPr>
        </p:nvSpPr>
        <p:spPr/>
        <p:txBody>
          <a:bodyPr/>
          <a:lstStyle/>
          <a:p>
            <a:fld id="{22E77DEE-32E4-4009-988B-F2758F7B8AC2}" type="slidenum">
              <a:rPr lang="zh-CN" altLang="en-US" smtClean="0"/>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F077D209-AF04-405C-B2A6-3297B97455F5}"/>
              </a:ext>
            </a:extLst>
          </p:cNvPr>
          <p:cNvSpPr>
            <a:spLocks noChangeArrowheads="1"/>
          </p:cNvSpPr>
          <p:nvPr/>
        </p:nvSpPr>
        <p:spPr bwMode="auto">
          <a:xfrm>
            <a:off x="3213629" y="1241425"/>
            <a:ext cx="5218112" cy="1527175"/>
          </a:xfrm>
          <a:prstGeom prst="rect">
            <a:avLst/>
          </a:prstGeom>
          <a:solidFill>
            <a:srgbClr val="FFFFFF"/>
          </a:solidFill>
          <a:ln w="9525" algn="ctr">
            <a:solidFill>
              <a:srgbClr val="FF00FF"/>
            </a:solidFill>
            <a:round/>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矩形 5">
            <a:extLst>
              <a:ext uri="{FF2B5EF4-FFF2-40B4-BE49-F238E27FC236}">
                <a16:creationId xmlns:a16="http://schemas.microsoft.com/office/drawing/2014/main" id="{68812CCD-E9F8-484B-9E55-8916FE26F838}"/>
              </a:ext>
            </a:extLst>
          </p:cNvPr>
          <p:cNvSpPr>
            <a:spLocks noChangeArrowheads="1"/>
          </p:cNvSpPr>
          <p:nvPr/>
        </p:nvSpPr>
        <p:spPr bwMode="auto">
          <a:xfrm>
            <a:off x="4335991" y="1360488"/>
            <a:ext cx="3689350" cy="676275"/>
          </a:xfrm>
          <a:prstGeom prst="rect">
            <a:avLst/>
          </a:prstGeom>
          <a:solidFill>
            <a:srgbClr val="FFFFFF"/>
          </a:solidFill>
          <a:ln w="9525" algn="ctr">
            <a:solidFill>
              <a:srgbClr val="3333FF"/>
            </a:solidFill>
            <a:round/>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300" name="标题 1">
            <a:extLst>
              <a:ext uri="{FF2B5EF4-FFF2-40B4-BE49-F238E27FC236}">
                <a16:creationId xmlns:a16="http://schemas.microsoft.com/office/drawing/2014/main" id="{C4C8EA80-A45A-4957-BEC7-CD17B5551CBA}"/>
              </a:ext>
            </a:extLst>
          </p:cNvPr>
          <p:cNvSpPr>
            <a:spLocks noGrp="1" noChangeArrowheads="1"/>
          </p:cNvSpPr>
          <p:nvPr>
            <p:ph type="title"/>
          </p:nvPr>
        </p:nvSpPr>
        <p:spPr/>
        <p:txBody>
          <a:bodyPr/>
          <a:lstStyle/>
          <a:p>
            <a:r>
              <a:rPr lang="en-US" altLang="zh-CN">
                <a:solidFill>
                  <a:srgbClr val="FF0000"/>
                </a:solidFill>
              </a:rPr>
              <a:t>2</a:t>
            </a:r>
            <a:r>
              <a:rPr lang="zh-CN" altLang="en-US">
                <a:solidFill>
                  <a:srgbClr val="FF0000"/>
                </a:solidFill>
              </a:rPr>
              <a:t>、串行接口</a:t>
            </a:r>
            <a:endParaRPr lang="zh-CN" altLang="en-US"/>
          </a:p>
        </p:txBody>
      </p:sp>
      <p:sp>
        <p:nvSpPr>
          <p:cNvPr id="480259" name="Rectangle 3">
            <a:extLst>
              <a:ext uri="{FF2B5EF4-FFF2-40B4-BE49-F238E27FC236}">
                <a16:creationId xmlns:a16="http://schemas.microsoft.com/office/drawing/2014/main" id="{C0E4C51F-8396-4ADF-87DD-4F3B941E6028}"/>
              </a:ext>
            </a:extLst>
          </p:cNvPr>
          <p:cNvSpPr>
            <a:spLocks noGrp="1" noChangeArrowheads="1"/>
          </p:cNvSpPr>
          <p:nvPr>
            <p:ph idx="1"/>
          </p:nvPr>
        </p:nvSpPr>
        <p:spPr>
          <a:xfrm>
            <a:off x="822960" y="3026087"/>
            <a:ext cx="7323665" cy="2498196"/>
          </a:xfrm>
        </p:spPr>
        <p:txBody>
          <a:bodyPr/>
          <a:lstStyle/>
          <a:p>
            <a:pPr eaLnBrk="1" hangingPunct="1">
              <a:spcBef>
                <a:spcPct val="0"/>
              </a:spcBef>
            </a:pPr>
            <a:r>
              <a:rPr lang="en-US" altLang="zh-CN" dirty="0"/>
              <a:t>UART3</a:t>
            </a:r>
            <a:r>
              <a:rPr lang="zh-CN" altLang="en-US" dirty="0"/>
              <a:t>种出错标志：</a:t>
            </a:r>
          </a:p>
          <a:p>
            <a:pPr lvl="1" eaLnBrk="1" hangingPunct="1">
              <a:spcBef>
                <a:spcPct val="0"/>
              </a:spcBef>
            </a:pPr>
            <a:r>
              <a:rPr lang="zh-CN" altLang="en-US" dirty="0">
                <a:solidFill>
                  <a:srgbClr val="CC3300"/>
                </a:solidFill>
              </a:rPr>
              <a:t>溢出</a:t>
            </a:r>
            <a:r>
              <a:rPr lang="en-US" altLang="zh-CN" dirty="0">
                <a:solidFill>
                  <a:srgbClr val="CC3300"/>
                </a:solidFill>
              </a:rPr>
              <a:t>(</a:t>
            </a:r>
            <a:r>
              <a:rPr lang="zh-CN" altLang="en-US" dirty="0">
                <a:solidFill>
                  <a:srgbClr val="CC3300"/>
                </a:solidFill>
              </a:rPr>
              <a:t>丢失</a:t>
            </a:r>
            <a:r>
              <a:rPr lang="en-US" altLang="zh-CN" dirty="0">
                <a:solidFill>
                  <a:srgbClr val="CC3300"/>
                </a:solidFill>
              </a:rPr>
              <a:t>)</a:t>
            </a:r>
            <a:r>
              <a:rPr lang="zh-CN" altLang="en-US" dirty="0">
                <a:solidFill>
                  <a:srgbClr val="CC3300"/>
                </a:solidFill>
              </a:rPr>
              <a:t>错误（</a:t>
            </a:r>
            <a:r>
              <a:rPr lang="en-US" altLang="zh-CN" dirty="0">
                <a:solidFill>
                  <a:srgbClr val="CC3300"/>
                </a:solidFill>
              </a:rPr>
              <a:t>Overrun error</a:t>
            </a:r>
            <a:r>
              <a:rPr lang="zh-CN" altLang="en-US" dirty="0">
                <a:solidFill>
                  <a:srgbClr val="CC3300"/>
                </a:solidFill>
              </a:rPr>
              <a:t>）。</a:t>
            </a:r>
            <a:r>
              <a:rPr lang="en-US" altLang="zh-CN" dirty="0"/>
              <a:t>UART</a:t>
            </a:r>
            <a:r>
              <a:rPr lang="zh-CN" altLang="en-US" dirty="0"/>
              <a:t>是一种</a:t>
            </a:r>
            <a:r>
              <a:rPr lang="zh-CN" altLang="en-US" dirty="0">
                <a:solidFill>
                  <a:srgbClr val="9900CC"/>
                </a:solidFill>
              </a:rPr>
              <a:t>双缓冲器结构</a:t>
            </a:r>
            <a:r>
              <a:rPr lang="zh-CN" altLang="en-US" dirty="0"/>
              <a:t>。</a:t>
            </a:r>
            <a:r>
              <a:rPr lang="en-US" altLang="zh-CN" dirty="0"/>
              <a:t>UART</a:t>
            </a:r>
            <a:r>
              <a:rPr lang="zh-CN" altLang="en-US" dirty="0"/>
              <a:t>接收端在</a:t>
            </a:r>
            <a:r>
              <a:rPr lang="zh-CN" altLang="en-US" dirty="0">
                <a:solidFill>
                  <a:srgbClr val="FF00FF"/>
                </a:solidFill>
              </a:rPr>
              <a:t>接收到第一个字符</a:t>
            </a:r>
            <a:r>
              <a:rPr lang="zh-CN" altLang="en-US" dirty="0"/>
              <a:t>后便放入</a:t>
            </a:r>
            <a:r>
              <a:rPr lang="zh-CN" altLang="en-US" dirty="0">
                <a:solidFill>
                  <a:srgbClr val="9900CC"/>
                </a:solidFill>
              </a:rPr>
              <a:t>接收数据缓冲器</a:t>
            </a:r>
            <a:r>
              <a:rPr lang="zh-CN" altLang="en-US" dirty="0"/>
              <a:t>，然后就继续从</a:t>
            </a:r>
            <a:r>
              <a:rPr lang="en-US" altLang="zh-CN" dirty="0"/>
              <a:t>RXD</a:t>
            </a:r>
            <a:r>
              <a:rPr lang="zh-CN" altLang="en-US" dirty="0"/>
              <a:t>线上接收第二个字符，并等待</a:t>
            </a:r>
            <a:r>
              <a:rPr lang="en-US" altLang="zh-CN" dirty="0"/>
              <a:t>CPU</a:t>
            </a:r>
            <a:r>
              <a:rPr lang="zh-CN" altLang="en-US" dirty="0"/>
              <a:t>从接收数据缓冲器中取走第一个字符。</a:t>
            </a:r>
            <a:endParaRPr lang="en-US" altLang="zh-CN" dirty="0"/>
          </a:p>
          <a:p>
            <a:pPr lvl="1" eaLnBrk="1" hangingPunct="1">
              <a:spcBef>
                <a:spcPct val="0"/>
              </a:spcBef>
            </a:pPr>
            <a:r>
              <a:rPr lang="zh-CN" altLang="en-US" dirty="0"/>
              <a:t>如果</a:t>
            </a:r>
            <a:r>
              <a:rPr lang="en-US" altLang="zh-CN" dirty="0">
                <a:solidFill>
                  <a:srgbClr val="FF0000"/>
                </a:solidFill>
              </a:rPr>
              <a:t>CPU</a:t>
            </a:r>
            <a:r>
              <a:rPr lang="zh-CN" altLang="en-US" dirty="0">
                <a:solidFill>
                  <a:srgbClr val="FF0000"/>
                </a:solidFill>
              </a:rPr>
              <a:t>很忙，一直没有机会取走第一个字符</a:t>
            </a:r>
            <a:r>
              <a:rPr lang="zh-CN" altLang="en-US" dirty="0"/>
              <a:t>，以致</a:t>
            </a:r>
            <a:r>
              <a:rPr lang="zh-CN" altLang="en-US" dirty="0">
                <a:solidFill>
                  <a:srgbClr val="FF00FF"/>
                </a:solidFill>
              </a:rPr>
              <a:t>接收到的第二字符</a:t>
            </a:r>
            <a:r>
              <a:rPr lang="zh-CN" altLang="en-US" dirty="0">
                <a:solidFill>
                  <a:srgbClr val="9900CC"/>
                </a:solidFill>
              </a:rPr>
              <a:t>进入接收数据缓冲器而造成第一个字符被丢失</a:t>
            </a:r>
            <a:r>
              <a:rPr lang="zh-CN" altLang="en-US" dirty="0"/>
              <a:t>，于是产生了溢出错误，</a:t>
            </a:r>
            <a:r>
              <a:rPr lang="en-US" altLang="zh-CN" dirty="0"/>
              <a:t>UART</a:t>
            </a:r>
            <a:r>
              <a:rPr lang="zh-CN" altLang="en-US" dirty="0"/>
              <a:t>自动使溢出错误标志</a:t>
            </a:r>
            <a:r>
              <a:rPr lang="en-US" altLang="zh-CN" dirty="0"/>
              <a:t>OE</a:t>
            </a:r>
            <a:r>
              <a:rPr lang="zh-CN" altLang="en-US" dirty="0"/>
              <a:t>置位。</a:t>
            </a:r>
          </a:p>
        </p:txBody>
      </p:sp>
      <p:sp>
        <p:nvSpPr>
          <p:cNvPr id="3" name="矩形 2">
            <a:extLst>
              <a:ext uri="{FF2B5EF4-FFF2-40B4-BE49-F238E27FC236}">
                <a16:creationId xmlns:a16="http://schemas.microsoft.com/office/drawing/2014/main" id="{BD8B5C7E-9105-461A-8888-94BBE0BFC334}"/>
              </a:ext>
            </a:extLst>
          </p:cNvPr>
          <p:cNvSpPr>
            <a:spLocks noChangeArrowheads="1"/>
          </p:cNvSpPr>
          <p:nvPr/>
        </p:nvSpPr>
        <p:spPr bwMode="auto">
          <a:xfrm>
            <a:off x="4407429" y="1627188"/>
            <a:ext cx="2606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9900CC"/>
                </a:solidFill>
              </a:rPr>
              <a:t>(</a:t>
            </a:r>
            <a:r>
              <a:rPr lang="zh-CN" altLang="en-US" sz="2400" b="1">
                <a:solidFill>
                  <a:srgbClr val="FF0000"/>
                </a:solidFill>
              </a:rPr>
              <a:t>接收移位寄存器</a:t>
            </a:r>
            <a:r>
              <a:rPr lang="en-US" altLang="zh-CN" sz="2400" b="1">
                <a:solidFill>
                  <a:srgbClr val="9900CC"/>
                </a:solidFill>
              </a:rPr>
              <a:t>)</a:t>
            </a:r>
            <a:endParaRPr lang="zh-CN" altLang="en-US" sz="2400" b="1"/>
          </a:p>
        </p:txBody>
      </p:sp>
      <p:sp>
        <p:nvSpPr>
          <p:cNvPr id="4" name="矩形 3">
            <a:extLst>
              <a:ext uri="{FF2B5EF4-FFF2-40B4-BE49-F238E27FC236}">
                <a16:creationId xmlns:a16="http://schemas.microsoft.com/office/drawing/2014/main" id="{C1D1B6BF-3FE9-4303-AC86-4A95B53AA438}"/>
              </a:ext>
            </a:extLst>
          </p:cNvPr>
          <p:cNvSpPr>
            <a:spLocks noChangeArrowheads="1"/>
          </p:cNvSpPr>
          <p:nvPr/>
        </p:nvSpPr>
        <p:spPr bwMode="auto">
          <a:xfrm>
            <a:off x="4335991" y="1304925"/>
            <a:ext cx="3689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FF0000"/>
                </a:solidFill>
              </a:rPr>
              <a:t>串</a:t>
            </a:r>
            <a:r>
              <a:rPr lang="zh-CN" altLang="en-US" sz="2400" b="1">
                <a:solidFill>
                  <a:srgbClr val="9900CC"/>
                </a:solidFill>
              </a:rPr>
              <a:t>行输入</a:t>
            </a:r>
            <a:r>
              <a:rPr lang="en-US" altLang="zh-CN" sz="2400" b="1">
                <a:solidFill>
                  <a:srgbClr val="9900CC"/>
                </a:solidFill>
              </a:rPr>
              <a:t>-</a:t>
            </a:r>
            <a:r>
              <a:rPr lang="zh-CN" altLang="en-US" sz="2400" b="1">
                <a:solidFill>
                  <a:srgbClr val="FF0000"/>
                </a:solidFill>
              </a:rPr>
              <a:t>并</a:t>
            </a:r>
            <a:r>
              <a:rPr lang="zh-CN" altLang="en-US" sz="2400" b="1">
                <a:solidFill>
                  <a:srgbClr val="9900CC"/>
                </a:solidFill>
              </a:rPr>
              <a:t>行输出寄存器</a:t>
            </a:r>
            <a:endParaRPr lang="zh-CN" altLang="en-US" sz="2400" b="1"/>
          </a:p>
        </p:txBody>
      </p:sp>
      <p:sp>
        <p:nvSpPr>
          <p:cNvPr id="8" name="矩形 7">
            <a:extLst>
              <a:ext uri="{FF2B5EF4-FFF2-40B4-BE49-F238E27FC236}">
                <a16:creationId xmlns:a16="http://schemas.microsoft.com/office/drawing/2014/main" id="{F29BC142-7501-4E9F-A0ED-8B5EC9325672}"/>
              </a:ext>
            </a:extLst>
          </p:cNvPr>
          <p:cNvSpPr>
            <a:spLocks noChangeArrowheads="1"/>
          </p:cNvSpPr>
          <p:nvPr/>
        </p:nvSpPr>
        <p:spPr bwMode="auto">
          <a:xfrm>
            <a:off x="4794779" y="2252663"/>
            <a:ext cx="2351087" cy="425450"/>
          </a:xfrm>
          <a:prstGeom prst="rect">
            <a:avLst/>
          </a:prstGeom>
          <a:noFill/>
          <a:ln w="9525">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2400" b="1">
                <a:solidFill>
                  <a:srgbClr val="FF0000"/>
                </a:solidFill>
              </a:rPr>
              <a:t>接收数据缓冲器</a:t>
            </a:r>
          </a:p>
        </p:txBody>
      </p:sp>
      <p:cxnSp>
        <p:nvCxnSpPr>
          <p:cNvPr id="9" name="直接箭头连接符 8">
            <a:extLst>
              <a:ext uri="{FF2B5EF4-FFF2-40B4-BE49-F238E27FC236}">
                <a16:creationId xmlns:a16="http://schemas.microsoft.com/office/drawing/2014/main" id="{9CB3CC26-D115-4B3A-8AB3-43D7EB5700FF}"/>
              </a:ext>
            </a:extLst>
          </p:cNvPr>
          <p:cNvCxnSpPr>
            <a:cxnSpLocks noChangeShapeType="1"/>
          </p:cNvCxnSpPr>
          <p:nvPr/>
        </p:nvCxnSpPr>
        <p:spPr bwMode="auto">
          <a:xfrm>
            <a:off x="5863166" y="2036763"/>
            <a:ext cx="0" cy="225425"/>
          </a:xfrm>
          <a:prstGeom prst="straightConnector1">
            <a:avLst/>
          </a:prstGeom>
          <a:noFill/>
          <a:ln w="28575" algn="ctr">
            <a:solidFill>
              <a:srgbClr val="3333FF"/>
            </a:solidFill>
            <a:round/>
            <a:headEnd/>
            <a:tailEnd type="arrow" w="med" len="med"/>
          </a:ln>
        </p:spPr>
      </p:cxnSp>
      <p:cxnSp>
        <p:nvCxnSpPr>
          <p:cNvPr id="12" name="直接箭头连接符 11">
            <a:extLst>
              <a:ext uri="{FF2B5EF4-FFF2-40B4-BE49-F238E27FC236}">
                <a16:creationId xmlns:a16="http://schemas.microsoft.com/office/drawing/2014/main" id="{D7BBF7E0-71F1-4D4C-94B4-07F1A49B711B}"/>
              </a:ext>
            </a:extLst>
          </p:cNvPr>
          <p:cNvCxnSpPr>
            <a:cxnSpLocks/>
          </p:cNvCxnSpPr>
          <p:nvPr/>
        </p:nvCxnSpPr>
        <p:spPr bwMode="auto">
          <a:xfrm>
            <a:off x="3920066" y="1652588"/>
            <a:ext cx="415925" cy="0"/>
          </a:xfrm>
          <a:prstGeom prst="straightConnector1">
            <a:avLst/>
          </a:prstGeom>
          <a:noFill/>
          <a:ln w="28575" algn="ctr">
            <a:solidFill>
              <a:srgbClr val="3333FF"/>
            </a:solidFill>
            <a:round/>
            <a:headEnd/>
            <a:tailEnd type="arrow" w="med" len="med"/>
          </a:ln>
        </p:spPr>
      </p:cxnSp>
      <p:sp>
        <p:nvSpPr>
          <p:cNvPr id="14" name="矩形 13">
            <a:extLst>
              <a:ext uri="{FF2B5EF4-FFF2-40B4-BE49-F238E27FC236}">
                <a16:creationId xmlns:a16="http://schemas.microsoft.com/office/drawing/2014/main" id="{F81A8B28-76C1-4D09-AB12-2831E2C6D94D}"/>
              </a:ext>
            </a:extLst>
          </p:cNvPr>
          <p:cNvSpPr>
            <a:spLocks noChangeArrowheads="1"/>
          </p:cNvSpPr>
          <p:nvPr/>
        </p:nvSpPr>
        <p:spPr bwMode="auto">
          <a:xfrm>
            <a:off x="3142191" y="1331913"/>
            <a:ext cx="89376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lang="zh-CN" altLang="en-US" sz="2400" b="1">
                <a:solidFill>
                  <a:srgbClr val="FF0000"/>
                </a:solidFill>
              </a:rPr>
              <a:t>接收引脚</a:t>
            </a:r>
          </a:p>
        </p:txBody>
      </p:sp>
      <p:cxnSp>
        <p:nvCxnSpPr>
          <p:cNvPr id="15" name="直接箭头连接符 14">
            <a:extLst>
              <a:ext uri="{FF2B5EF4-FFF2-40B4-BE49-F238E27FC236}">
                <a16:creationId xmlns:a16="http://schemas.microsoft.com/office/drawing/2014/main" id="{75F6AA88-0FC1-4E4B-9BA2-6AF37E355D8E}"/>
              </a:ext>
            </a:extLst>
          </p:cNvPr>
          <p:cNvCxnSpPr>
            <a:cxnSpLocks/>
          </p:cNvCxnSpPr>
          <p:nvPr/>
        </p:nvCxnSpPr>
        <p:spPr bwMode="auto">
          <a:xfrm>
            <a:off x="7145866" y="2465388"/>
            <a:ext cx="219075" cy="0"/>
          </a:xfrm>
          <a:prstGeom prst="straightConnector1">
            <a:avLst/>
          </a:prstGeom>
          <a:noFill/>
          <a:ln w="28575" algn="ctr">
            <a:solidFill>
              <a:srgbClr val="3333FF"/>
            </a:solidFill>
            <a:round/>
            <a:headEnd/>
            <a:tailEnd type="arrow" w="med" len="med"/>
          </a:ln>
        </p:spPr>
      </p:cxnSp>
      <p:sp>
        <p:nvSpPr>
          <p:cNvPr id="16" name="矩形 15">
            <a:extLst>
              <a:ext uri="{FF2B5EF4-FFF2-40B4-BE49-F238E27FC236}">
                <a16:creationId xmlns:a16="http://schemas.microsoft.com/office/drawing/2014/main" id="{BCFF01AC-5E85-4973-BCD6-DFCE2A4539E3}"/>
              </a:ext>
            </a:extLst>
          </p:cNvPr>
          <p:cNvSpPr>
            <a:spLocks noChangeArrowheads="1"/>
          </p:cNvSpPr>
          <p:nvPr/>
        </p:nvSpPr>
        <p:spPr bwMode="auto">
          <a:xfrm>
            <a:off x="7285566" y="2230749"/>
            <a:ext cx="1146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rgbClr val="FF0000"/>
                </a:solidFill>
              </a:rPr>
              <a:t>CPU</a:t>
            </a:r>
            <a:r>
              <a:rPr lang="zh-CN" altLang="en-US" sz="2400" b="1" dirty="0">
                <a:solidFill>
                  <a:srgbClr val="FF0000"/>
                </a:solidFill>
              </a:rPr>
              <a:t>读</a:t>
            </a:r>
          </a:p>
        </p:txBody>
      </p:sp>
      <p:sp>
        <p:nvSpPr>
          <p:cNvPr id="21" name="矩形 20">
            <a:extLst>
              <a:ext uri="{FF2B5EF4-FFF2-40B4-BE49-F238E27FC236}">
                <a16:creationId xmlns:a16="http://schemas.microsoft.com/office/drawing/2014/main" id="{52CD7E66-F3C2-46B1-8CED-7E6F66079B8D}"/>
              </a:ext>
            </a:extLst>
          </p:cNvPr>
          <p:cNvSpPr>
            <a:spLocks noChangeArrowheads="1"/>
          </p:cNvSpPr>
          <p:nvPr/>
        </p:nvSpPr>
        <p:spPr bwMode="auto">
          <a:xfrm>
            <a:off x="6879166" y="1682750"/>
            <a:ext cx="1101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FF00FF"/>
                </a:solidFill>
              </a:rPr>
              <a:t>第</a:t>
            </a:r>
            <a:r>
              <a:rPr lang="en-US" altLang="zh-CN" sz="2000" b="1">
                <a:solidFill>
                  <a:srgbClr val="FF00FF"/>
                </a:solidFill>
              </a:rPr>
              <a:t>2</a:t>
            </a:r>
            <a:r>
              <a:rPr lang="zh-CN" altLang="en-US" sz="2000" b="1">
                <a:solidFill>
                  <a:srgbClr val="FF00FF"/>
                </a:solidFill>
              </a:rPr>
              <a:t>字符</a:t>
            </a:r>
          </a:p>
        </p:txBody>
      </p:sp>
      <p:sp>
        <p:nvSpPr>
          <p:cNvPr id="22" name="矩形 21">
            <a:extLst>
              <a:ext uri="{FF2B5EF4-FFF2-40B4-BE49-F238E27FC236}">
                <a16:creationId xmlns:a16="http://schemas.microsoft.com/office/drawing/2014/main" id="{98B0CFB2-4F9D-43B2-85B0-64498B4AB06F}"/>
              </a:ext>
            </a:extLst>
          </p:cNvPr>
          <p:cNvSpPr>
            <a:spLocks noChangeArrowheads="1"/>
          </p:cNvSpPr>
          <p:nvPr/>
        </p:nvSpPr>
        <p:spPr bwMode="auto">
          <a:xfrm>
            <a:off x="3693054" y="2261814"/>
            <a:ext cx="1101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FF00FF"/>
                </a:solidFill>
              </a:rPr>
              <a:t>第</a:t>
            </a:r>
            <a:r>
              <a:rPr lang="en-US" altLang="zh-CN" sz="2000" b="1" dirty="0">
                <a:solidFill>
                  <a:srgbClr val="FF00FF"/>
                </a:solidFill>
              </a:rPr>
              <a:t>1</a:t>
            </a:r>
            <a:r>
              <a:rPr lang="zh-CN" altLang="en-US" sz="2000" b="1" dirty="0">
                <a:solidFill>
                  <a:srgbClr val="FF00FF"/>
                </a:solidFill>
              </a:rPr>
              <a:t>字符</a:t>
            </a:r>
          </a:p>
        </p:txBody>
      </p:sp>
      <p:sp>
        <p:nvSpPr>
          <p:cNvPr id="2" name="灯片编号占位符 1">
            <a:extLst>
              <a:ext uri="{FF2B5EF4-FFF2-40B4-BE49-F238E27FC236}">
                <a16:creationId xmlns:a16="http://schemas.microsoft.com/office/drawing/2014/main" id="{2692F191-B4E4-42CE-B76E-5C8A2F24E6B7}"/>
              </a:ext>
            </a:extLst>
          </p:cNvPr>
          <p:cNvSpPr>
            <a:spLocks noGrp="1"/>
          </p:cNvSpPr>
          <p:nvPr>
            <p:ph type="sldNum" sz="quarter" idx="12"/>
          </p:nvPr>
        </p:nvSpPr>
        <p:spPr/>
        <p:txBody>
          <a:bodyPr/>
          <a:lstStyle/>
          <a:p>
            <a:fld id="{22E77DEE-32E4-4009-988B-F2758F7B8AC2}" type="slidenum">
              <a:rPr lang="zh-CN" altLang="en-US" smtClean="0"/>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C5957-FE2C-47DD-B596-DE39292BE9F7}"/>
              </a:ext>
            </a:extLst>
          </p:cNvPr>
          <p:cNvSpPr>
            <a:spLocks noGrp="1" noChangeArrowheads="1"/>
          </p:cNvSpPr>
          <p:nvPr>
            <p:ph type="title"/>
          </p:nvPr>
        </p:nvSpPr>
        <p:spPr/>
        <p:txBody>
          <a:bodyPr/>
          <a:lstStyle/>
          <a:p>
            <a:r>
              <a:rPr lang="zh-CN" altLang="en-US" dirty="0">
                <a:solidFill>
                  <a:srgbClr val="FF00FF"/>
                </a:solidFill>
              </a:rPr>
              <a:t>并行</a:t>
            </a:r>
            <a:r>
              <a:rPr lang="zh-CN" altLang="en-US" dirty="0"/>
              <a:t>通信中的相关概念</a:t>
            </a:r>
          </a:p>
        </p:txBody>
      </p:sp>
      <p:sp>
        <p:nvSpPr>
          <p:cNvPr id="442371" name="Rectangle 3">
            <a:extLst>
              <a:ext uri="{FF2B5EF4-FFF2-40B4-BE49-F238E27FC236}">
                <a16:creationId xmlns:a16="http://schemas.microsoft.com/office/drawing/2014/main" id="{7431ACDA-E62A-4C63-9789-1795141109B7}"/>
              </a:ext>
            </a:extLst>
          </p:cNvPr>
          <p:cNvSpPr>
            <a:spLocks noGrp="1" noChangeArrowheads="1"/>
          </p:cNvSpPr>
          <p:nvPr>
            <p:ph idx="1"/>
          </p:nvPr>
        </p:nvSpPr>
        <p:spPr>
          <a:xfrm>
            <a:off x="822960" y="1265767"/>
            <a:ext cx="7402408" cy="1729846"/>
          </a:xfrm>
        </p:spPr>
        <p:txBody>
          <a:bodyPr/>
          <a:lstStyle/>
          <a:p>
            <a:pPr eaLnBrk="1" hangingPunct="1">
              <a:lnSpc>
                <a:spcPct val="100000"/>
              </a:lnSpc>
              <a:spcBef>
                <a:spcPct val="0"/>
              </a:spcBef>
              <a:buFontTx/>
              <a:buNone/>
            </a:pPr>
            <a:r>
              <a:rPr lang="en-US" altLang="zh-CN" dirty="0">
                <a:solidFill>
                  <a:srgbClr val="FF0000"/>
                </a:solidFill>
              </a:rPr>
              <a:t>1</a:t>
            </a:r>
            <a:r>
              <a:rPr lang="zh-CN" altLang="en-US" dirty="0">
                <a:solidFill>
                  <a:srgbClr val="FF0000"/>
                </a:solidFill>
              </a:rPr>
              <a:t>、并行接口</a:t>
            </a:r>
          </a:p>
          <a:p>
            <a:pPr eaLnBrk="1" hangingPunct="1">
              <a:lnSpc>
                <a:spcPct val="100000"/>
              </a:lnSpc>
              <a:spcBef>
                <a:spcPct val="0"/>
              </a:spcBef>
            </a:pPr>
            <a:r>
              <a:rPr lang="zh-CN" altLang="en-US" dirty="0">
                <a:solidFill>
                  <a:srgbClr val="CC3300"/>
                </a:solidFill>
              </a:rPr>
              <a:t>定义</a:t>
            </a:r>
            <a:r>
              <a:rPr lang="zh-CN" altLang="en-US" dirty="0"/>
              <a:t>：实现并行通信的接口电路。</a:t>
            </a:r>
          </a:p>
          <a:p>
            <a:pPr eaLnBrk="1" hangingPunct="1">
              <a:lnSpc>
                <a:spcPct val="100000"/>
              </a:lnSpc>
              <a:spcBef>
                <a:spcPct val="0"/>
              </a:spcBef>
            </a:pPr>
            <a:r>
              <a:rPr lang="zh-CN" altLang="en-US" dirty="0">
                <a:solidFill>
                  <a:srgbClr val="CC3300"/>
                </a:solidFill>
              </a:rPr>
              <a:t>分类</a:t>
            </a:r>
            <a:r>
              <a:rPr lang="zh-CN" altLang="en-US" dirty="0"/>
              <a:t>：输入并行接口、输出并行接口和输入</a:t>
            </a:r>
            <a:r>
              <a:rPr lang="en-US" altLang="zh-CN" dirty="0"/>
              <a:t>/</a:t>
            </a:r>
            <a:r>
              <a:rPr lang="zh-CN" altLang="en-US" dirty="0"/>
              <a:t>输出并行接口。</a:t>
            </a:r>
          </a:p>
          <a:p>
            <a:pPr eaLnBrk="1" hangingPunct="1">
              <a:lnSpc>
                <a:spcPct val="100000"/>
              </a:lnSpc>
              <a:spcBef>
                <a:spcPct val="0"/>
              </a:spcBef>
            </a:pPr>
            <a:r>
              <a:rPr lang="zh-CN" altLang="en-US" dirty="0"/>
              <a:t>并行通信</a:t>
            </a:r>
            <a:r>
              <a:rPr lang="zh-CN" altLang="en-US" dirty="0">
                <a:solidFill>
                  <a:srgbClr val="3333FF"/>
                </a:solidFill>
              </a:rPr>
              <a:t>以同步方式传输</a:t>
            </a:r>
            <a:r>
              <a:rPr lang="en-US" altLang="zh-CN" dirty="0"/>
              <a:t>, </a:t>
            </a:r>
            <a:r>
              <a:rPr lang="zh-CN" altLang="en-US" dirty="0"/>
              <a:t>其</a:t>
            </a:r>
            <a:r>
              <a:rPr lang="zh-CN" altLang="en-US" dirty="0">
                <a:solidFill>
                  <a:srgbClr val="CC3300"/>
                </a:solidFill>
              </a:rPr>
              <a:t>特点</a:t>
            </a:r>
            <a:r>
              <a:rPr lang="zh-CN" altLang="en-US" dirty="0"/>
              <a:t>是</a:t>
            </a:r>
            <a:r>
              <a:rPr lang="en-US" altLang="zh-CN" dirty="0"/>
              <a:t>: </a:t>
            </a:r>
            <a:r>
              <a:rPr lang="zh-CN" altLang="en-US" dirty="0"/>
              <a:t>传输速度快</a:t>
            </a:r>
            <a:r>
              <a:rPr lang="en-US" altLang="zh-CN" dirty="0"/>
              <a:t>;</a:t>
            </a:r>
            <a:r>
              <a:rPr lang="zh-CN" altLang="en-US" dirty="0"/>
              <a:t>硬件开销大</a:t>
            </a:r>
            <a:r>
              <a:rPr lang="en-US" altLang="zh-CN" dirty="0"/>
              <a:t>;</a:t>
            </a:r>
            <a:r>
              <a:rPr lang="zh-CN" altLang="en-US" dirty="0"/>
              <a:t>适合近距离传输。</a:t>
            </a:r>
            <a:endParaRPr lang="zh-CN" altLang="en-US" sz="3200" dirty="0"/>
          </a:p>
        </p:txBody>
      </p:sp>
      <p:graphicFrame>
        <p:nvGraphicFramePr>
          <p:cNvPr id="9" name="Object 4">
            <a:hlinkClick r:id="rId2" action="ppaction://hlinksldjump"/>
            <a:extLst>
              <a:ext uri="{FF2B5EF4-FFF2-40B4-BE49-F238E27FC236}">
                <a16:creationId xmlns:a16="http://schemas.microsoft.com/office/drawing/2014/main" id="{45F19E97-6CB3-488B-B1DA-B0649F7EE999}"/>
              </a:ext>
            </a:extLst>
          </p:cNvPr>
          <p:cNvGraphicFramePr>
            <a:graphicFrameLocks noChangeAspect="1"/>
          </p:cNvGraphicFramePr>
          <p:nvPr>
            <p:extLst>
              <p:ext uri="{D42A27DB-BD31-4B8C-83A1-F6EECF244321}">
                <p14:modId xmlns:p14="http://schemas.microsoft.com/office/powerpoint/2010/main" val="2589529452"/>
              </p:ext>
            </p:extLst>
          </p:nvPr>
        </p:nvGraphicFramePr>
        <p:xfrm>
          <a:off x="-645055" y="2609321"/>
          <a:ext cx="9664701" cy="3502025"/>
        </p:xfrm>
        <a:graphic>
          <a:graphicData uri="http://schemas.openxmlformats.org/presentationml/2006/ole">
            <mc:AlternateContent xmlns:mc="http://schemas.openxmlformats.org/markup-compatibility/2006">
              <mc:Choice xmlns:v="urn:schemas-microsoft-com:vml" Requires="v">
                <p:oleObj name="Visio" r:id="rId3" imgW="3520726" imgH="1992678" progId="Visio.Drawing.11">
                  <p:embed/>
                </p:oleObj>
              </mc:Choice>
              <mc:Fallback>
                <p:oleObj name="Visio" r:id="rId3" imgW="3520726" imgH="1992678" progId="Visio.Drawing.11">
                  <p:embed/>
                  <p:pic>
                    <p:nvPicPr>
                      <p:cNvPr id="9" name="Object 4">
                        <a:hlinkClick r:id="" action="ppaction://noaction"/>
                        <a:extLst>
                          <a:ext uri="{FF2B5EF4-FFF2-40B4-BE49-F238E27FC236}">
                            <a16:creationId xmlns:a16="http://schemas.microsoft.com/office/drawing/2014/main" id="{45F19E97-6CB3-488B-B1DA-B0649F7EE9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055" y="2609321"/>
                        <a:ext cx="9664701" cy="3502025"/>
                      </a:xfrm>
                      <a:prstGeom prst="rect">
                        <a:avLst/>
                      </a:prstGeom>
                      <a:noFill/>
                      <a:ln>
                        <a:noFill/>
                      </a:ln>
                    </p:spPr>
                  </p:pic>
                </p:oleObj>
              </mc:Fallback>
            </mc:AlternateContent>
          </a:graphicData>
        </a:graphic>
      </p:graphicFrame>
      <p:sp>
        <p:nvSpPr>
          <p:cNvPr id="10" name="Rectangle 6">
            <a:extLst>
              <a:ext uri="{FF2B5EF4-FFF2-40B4-BE49-F238E27FC236}">
                <a16:creationId xmlns:a16="http://schemas.microsoft.com/office/drawing/2014/main" id="{E055EA8D-AC48-41B1-BA2A-537727D3731A}"/>
              </a:ext>
            </a:extLst>
          </p:cNvPr>
          <p:cNvSpPr>
            <a:spLocks noChangeArrowheads="1"/>
          </p:cNvSpPr>
          <p:nvPr/>
        </p:nvSpPr>
        <p:spPr bwMode="auto">
          <a:xfrm>
            <a:off x="6224058" y="3615796"/>
            <a:ext cx="584200" cy="40005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rgbClr val="FF0000"/>
                </a:solidFill>
              </a:rPr>
              <a:t>8</a:t>
            </a:r>
            <a:r>
              <a:rPr lang="zh-CN" altLang="en-US" sz="2000" b="1" dirty="0">
                <a:solidFill>
                  <a:srgbClr val="FF0000"/>
                </a:solidFill>
              </a:rPr>
              <a:t>位</a:t>
            </a:r>
          </a:p>
        </p:txBody>
      </p:sp>
      <p:sp>
        <p:nvSpPr>
          <p:cNvPr id="11" name="Rectangle 6">
            <a:extLst>
              <a:ext uri="{FF2B5EF4-FFF2-40B4-BE49-F238E27FC236}">
                <a16:creationId xmlns:a16="http://schemas.microsoft.com/office/drawing/2014/main" id="{0496FBDD-8345-4848-B167-0B8B3B19D5B0}"/>
              </a:ext>
            </a:extLst>
          </p:cNvPr>
          <p:cNvSpPr>
            <a:spLocks noChangeArrowheads="1"/>
          </p:cNvSpPr>
          <p:nvPr/>
        </p:nvSpPr>
        <p:spPr bwMode="auto">
          <a:xfrm>
            <a:off x="6224058" y="4463521"/>
            <a:ext cx="584200" cy="40005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rgbClr val="FF0000"/>
                </a:solidFill>
              </a:rPr>
              <a:t>8</a:t>
            </a:r>
            <a:r>
              <a:rPr lang="zh-CN" altLang="en-US" sz="2000" b="1" dirty="0">
                <a:solidFill>
                  <a:srgbClr val="FF0000"/>
                </a:solidFill>
              </a:rPr>
              <a:t>位</a:t>
            </a:r>
          </a:p>
        </p:txBody>
      </p:sp>
      <p:sp>
        <p:nvSpPr>
          <p:cNvPr id="3" name="灯片编号占位符 2">
            <a:extLst>
              <a:ext uri="{FF2B5EF4-FFF2-40B4-BE49-F238E27FC236}">
                <a16:creationId xmlns:a16="http://schemas.microsoft.com/office/drawing/2014/main" id="{BD186CDC-3FDA-4CB4-8743-08C4010BAEEF}"/>
              </a:ext>
            </a:extLst>
          </p:cNvPr>
          <p:cNvSpPr>
            <a:spLocks noGrp="1"/>
          </p:cNvSpPr>
          <p:nvPr>
            <p:ph type="sldNum" sz="quarter" idx="12"/>
          </p:nvPr>
        </p:nvSpPr>
        <p:spPr/>
        <p:txBody>
          <a:bodyPr/>
          <a:lstStyle/>
          <a:p>
            <a:fld id="{22E77DEE-32E4-4009-988B-F2758F7B8AC2}" type="slidenum">
              <a:rPr lang="zh-CN" altLang="en-US" smtClean="0"/>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descr="6t1">
            <a:extLst>
              <a:ext uri="{FF2B5EF4-FFF2-40B4-BE49-F238E27FC236}">
                <a16:creationId xmlns:a16="http://schemas.microsoft.com/office/drawing/2014/main" id="{9313F4CE-6B39-42A1-B21E-7571F6E99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003" y="3259606"/>
            <a:ext cx="7664904" cy="277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2">
            <a:extLst>
              <a:ext uri="{FF2B5EF4-FFF2-40B4-BE49-F238E27FC236}">
                <a16:creationId xmlns:a16="http://schemas.microsoft.com/office/drawing/2014/main" id="{28B7BD90-9550-4DAA-8FDF-83A9203862FF}"/>
              </a:ext>
            </a:extLst>
          </p:cNvPr>
          <p:cNvSpPr>
            <a:spLocks noGrp="1" noChangeArrowheads="1"/>
          </p:cNvSpPr>
          <p:nvPr>
            <p:ph type="title"/>
          </p:nvPr>
        </p:nvSpPr>
        <p:spPr/>
        <p:txBody>
          <a:bodyPr/>
          <a:lstStyle/>
          <a:p>
            <a:pPr eaLnBrk="1" hangingPunct="1"/>
            <a:r>
              <a:rPr lang="en-US" altLang="zh-CN" sz="4000" b="0" dirty="0">
                <a:latin typeface="隶书" panose="02010509060101010101" pitchFamily="49" charset="-122"/>
                <a:ea typeface="隶书" panose="02010509060101010101" pitchFamily="49" charset="-122"/>
              </a:rPr>
              <a:t>1 </a:t>
            </a:r>
            <a:r>
              <a:rPr lang="zh-CN" altLang="en-US" sz="4000" b="0" dirty="0">
                <a:latin typeface="隶书" panose="02010509060101010101" pitchFamily="49" charset="-122"/>
                <a:ea typeface="隶书" panose="02010509060101010101" pitchFamily="49" charset="-122"/>
              </a:rPr>
              <a:t>通信的有关概念</a:t>
            </a:r>
          </a:p>
        </p:txBody>
      </p:sp>
      <p:sp>
        <p:nvSpPr>
          <p:cNvPr id="176131" name="Rectangle 3">
            <a:extLst>
              <a:ext uri="{FF2B5EF4-FFF2-40B4-BE49-F238E27FC236}">
                <a16:creationId xmlns:a16="http://schemas.microsoft.com/office/drawing/2014/main" id="{65A383FD-8DB2-40A5-B901-A938F93EF824}"/>
              </a:ext>
            </a:extLst>
          </p:cNvPr>
          <p:cNvSpPr>
            <a:spLocks noGrp="1" noChangeArrowheads="1"/>
          </p:cNvSpPr>
          <p:nvPr>
            <p:ph idx="1"/>
          </p:nvPr>
        </p:nvSpPr>
        <p:spPr>
          <a:xfrm>
            <a:off x="844723" y="1220437"/>
            <a:ext cx="8929687" cy="890587"/>
          </a:xfrm>
        </p:spPr>
        <p:txBody>
          <a:bodyPr>
            <a:normAutofit/>
          </a:bodyPr>
          <a:lstStyle/>
          <a:p>
            <a:pPr eaLnBrk="1" hangingPunct="1">
              <a:lnSpc>
                <a:spcPct val="101000"/>
              </a:lnSpc>
              <a:spcBef>
                <a:spcPct val="0"/>
              </a:spcBef>
              <a:spcAft>
                <a:spcPts val="200"/>
              </a:spcAft>
              <a:buFontTx/>
              <a:buNone/>
            </a:pPr>
            <a:r>
              <a:rPr lang="zh-CN" altLang="en-US" sz="1800" dirty="0">
                <a:solidFill>
                  <a:srgbClr val="FF0000"/>
                </a:solidFill>
              </a:rPr>
              <a:t>通信</a:t>
            </a:r>
            <a:r>
              <a:rPr lang="zh-CN" altLang="en-US" sz="1800" dirty="0"/>
              <a:t>：</a:t>
            </a:r>
            <a:r>
              <a:rPr lang="en-US" altLang="zh-CN" sz="1800" dirty="0"/>
              <a:t>CPU</a:t>
            </a:r>
            <a:r>
              <a:rPr lang="zh-CN" altLang="en-US" sz="1800" dirty="0"/>
              <a:t>与外部设备之间</a:t>
            </a:r>
            <a:r>
              <a:rPr lang="en-US" altLang="zh-CN" sz="1800" dirty="0"/>
              <a:t>, </a:t>
            </a:r>
            <a:r>
              <a:rPr lang="zh-CN" altLang="en-US" sz="1800" dirty="0"/>
              <a:t>及计算机之间的信息交换。</a:t>
            </a:r>
          </a:p>
          <a:p>
            <a:pPr eaLnBrk="1" hangingPunct="1">
              <a:lnSpc>
                <a:spcPct val="101000"/>
              </a:lnSpc>
              <a:spcBef>
                <a:spcPct val="0"/>
              </a:spcBef>
              <a:spcAft>
                <a:spcPts val="200"/>
              </a:spcAft>
              <a:buFontTx/>
              <a:buNone/>
            </a:pPr>
            <a:r>
              <a:rPr lang="zh-CN" altLang="en-US" sz="1800" dirty="0">
                <a:solidFill>
                  <a:srgbClr val="FF0000"/>
                </a:solidFill>
              </a:rPr>
              <a:t>通信分类</a:t>
            </a:r>
            <a:r>
              <a:rPr lang="zh-CN" altLang="en-US" sz="1800" dirty="0"/>
              <a:t>：</a:t>
            </a:r>
            <a:r>
              <a:rPr lang="zh-CN" altLang="en-US" sz="1800" dirty="0">
                <a:solidFill>
                  <a:srgbClr val="3333FF"/>
                </a:solidFill>
              </a:rPr>
              <a:t>并行通信</a:t>
            </a:r>
            <a:r>
              <a:rPr lang="zh-CN" altLang="en-US" sz="1800" dirty="0"/>
              <a:t>和</a:t>
            </a:r>
            <a:r>
              <a:rPr lang="zh-CN" altLang="en-US" sz="1800" dirty="0">
                <a:solidFill>
                  <a:srgbClr val="3333FF"/>
                </a:solidFill>
              </a:rPr>
              <a:t>串行通信</a:t>
            </a:r>
          </a:p>
        </p:txBody>
      </p:sp>
      <p:sp>
        <p:nvSpPr>
          <p:cNvPr id="5" name="Rectangle 3">
            <a:extLst>
              <a:ext uri="{FF2B5EF4-FFF2-40B4-BE49-F238E27FC236}">
                <a16:creationId xmlns:a16="http://schemas.microsoft.com/office/drawing/2014/main" id="{2F086797-CF1D-415F-9A10-A15E4CDB594C}"/>
              </a:ext>
            </a:extLst>
          </p:cNvPr>
          <p:cNvSpPr txBox="1">
            <a:spLocks noChangeArrowheads="1"/>
          </p:cNvSpPr>
          <p:nvPr/>
        </p:nvSpPr>
        <p:spPr bwMode="auto">
          <a:xfrm>
            <a:off x="844723" y="1965353"/>
            <a:ext cx="6251801" cy="6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algn="just" rtl="0" eaLnBrk="0" fontAlgn="base" hangingPunct="0">
              <a:spcBef>
                <a:spcPct val="20000"/>
              </a:spcBef>
              <a:spcAft>
                <a:spcPct val="0"/>
              </a:spcAft>
              <a:buBlip>
                <a:blip r:embed="rId3"/>
              </a:buBlip>
              <a:defRPr sz="2800" b="1">
                <a:solidFill>
                  <a:schemeClr val="accent2"/>
                </a:solidFill>
                <a:latin typeface="+mn-lt"/>
                <a:ea typeface="+mn-ea"/>
                <a:cs typeface="+mn-cs"/>
              </a:defRPr>
            </a:lvl1pPr>
            <a:lvl2pPr marL="263525" indent="-180975" algn="just" rtl="0" eaLnBrk="0" fontAlgn="base" hangingPunct="0">
              <a:spcBef>
                <a:spcPct val="20000"/>
              </a:spcBef>
              <a:spcAft>
                <a:spcPct val="0"/>
              </a:spcAft>
              <a:buBlip>
                <a:blip r:embed="rId4"/>
              </a:buBlip>
              <a:defRPr sz="2800" b="1">
                <a:solidFill>
                  <a:schemeClr val="tx1"/>
                </a:solidFill>
                <a:latin typeface="+mn-lt"/>
                <a:ea typeface="+mn-ea"/>
              </a:defRPr>
            </a:lvl2pPr>
            <a:lvl3pPr marL="1143000" indent="-228600" algn="just" rtl="0" eaLnBrk="0" fontAlgn="base" hangingPunct="0">
              <a:spcBef>
                <a:spcPct val="20000"/>
              </a:spcBef>
              <a:spcAft>
                <a:spcPct val="0"/>
              </a:spcAft>
              <a:buChar char="•"/>
              <a:defRPr sz="2400" b="1">
                <a:solidFill>
                  <a:schemeClr val="tx1"/>
                </a:solidFill>
                <a:latin typeface="+mn-lt"/>
                <a:ea typeface="+mn-ea"/>
              </a:defRPr>
            </a:lvl3pPr>
            <a:lvl4pPr marL="1600200" indent="-228600" algn="just" rtl="0" eaLnBrk="0" fontAlgn="base" hangingPunct="0">
              <a:spcBef>
                <a:spcPct val="20000"/>
              </a:spcBef>
              <a:spcAft>
                <a:spcPct val="0"/>
              </a:spcAft>
              <a:buChar char="–"/>
              <a:defRPr sz="2000" b="1">
                <a:solidFill>
                  <a:schemeClr val="tx1"/>
                </a:solidFill>
                <a:latin typeface="+mn-lt"/>
                <a:ea typeface="+mn-ea"/>
              </a:defRPr>
            </a:lvl4pPr>
            <a:lvl5pPr marL="2057400" indent="-228600" algn="just" rtl="0" eaLnBrk="0" fontAlgn="base" hangingPunct="0">
              <a:spcBef>
                <a:spcPct val="20000"/>
              </a:spcBef>
              <a:spcAft>
                <a:spcPct val="0"/>
              </a:spcAft>
              <a:buChar char="»"/>
              <a:defRPr sz="2000" b="1">
                <a:solidFill>
                  <a:schemeClr val="tx1"/>
                </a:solidFill>
                <a:latin typeface="+mn-lt"/>
                <a:ea typeface="+mn-ea"/>
              </a:defRPr>
            </a:lvl5pPr>
            <a:lvl6pPr marL="2514600" indent="-228600" algn="just" rtl="0" fontAlgn="base">
              <a:spcBef>
                <a:spcPct val="20000"/>
              </a:spcBef>
              <a:spcAft>
                <a:spcPct val="0"/>
              </a:spcAft>
              <a:buChar char="»"/>
              <a:defRPr sz="2000" b="1">
                <a:solidFill>
                  <a:schemeClr val="tx1"/>
                </a:solidFill>
                <a:latin typeface="+mn-lt"/>
                <a:ea typeface="+mn-ea"/>
              </a:defRPr>
            </a:lvl6pPr>
            <a:lvl7pPr marL="2971800" indent="-228600" algn="just" rtl="0" fontAlgn="base">
              <a:spcBef>
                <a:spcPct val="20000"/>
              </a:spcBef>
              <a:spcAft>
                <a:spcPct val="0"/>
              </a:spcAft>
              <a:buChar char="»"/>
              <a:defRPr sz="2000" b="1">
                <a:solidFill>
                  <a:schemeClr val="tx1"/>
                </a:solidFill>
                <a:latin typeface="+mn-lt"/>
                <a:ea typeface="+mn-ea"/>
              </a:defRPr>
            </a:lvl7pPr>
            <a:lvl8pPr marL="3429000" indent="-228600" algn="just" rtl="0" fontAlgn="base">
              <a:spcBef>
                <a:spcPct val="20000"/>
              </a:spcBef>
              <a:spcAft>
                <a:spcPct val="0"/>
              </a:spcAft>
              <a:buChar char="»"/>
              <a:defRPr sz="2000" b="1">
                <a:solidFill>
                  <a:schemeClr val="tx1"/>
                </a:solidFill>
                <a:latin typeface="+mn-lt"/>
                <a:ea typeface="+mn-ea"/>
              </a:defRPr>
            </a:lvl8pPr>
            <a:lvl9pPr marL="3886200" indent="-228600" algn="just" rtl="0" fontAlgn="base">
              <a:spcBef>
                <a:spcPct val="20000"/>
              </a:spcBef>
              <a:spcAft>
                <a:spcPct val="0"/>
              </a:spcAft>
              <a:buChar char="»"/>
              <a:defRPr sz="2000" b="1">
                <a:solidFill>
                  <a:schemeClr val="tx1"/>
                </a:solidFill>
                <a:latin typeface="+mn-lt"/>
                <a:ea typeface="+mn-ea"/>
              </a:defRPr>
            </a:lvl9pPr>
          </a:lstStyle>
          <a:p>
            <a:pPr eaLnBrk="1" hangingPunct="1">
              <a:spcBef>
                <a:spcPts val="0"/>
              </a:spcBef>
              <a:spcAft>
                <a:spcPts val="200"/>
              </a:spcAft>
              <a:defRPr/>
            </a:pPr>
            <a:r>
              <a:rPr lang="zh-CN" altLang="en-US" sz="1800" kern="0" dirty="0">
                <a:solidFill>
                  <a:srgbClr val="FF0000"/>
                </a:solidFill>
              </a:rPr>
              <a:t>并行通信</a:t>
            </a:r>
            <a:r>
              <a:rPr lang="en-US" altLang="zh-CN" sz="1800" kern="0" dirty="0">
                <a:solidFill>
                  <a:srgbClr val="FF0000"/>
                </a:solidFill>
              </a:rPr>
              <a:t>:  </a:t>
            </a:r>
            <a:r>
              <a:rPr lang="zh-CN" altLang="en-US" sz="1800" kern="0" dirty="0"/>
              <a:t>以</a:t>
            </a:r>
            <a:r>
              <a:rPr lang="zh-CN" altLang="en-US" sz="1800" kern="0" dirty="0">
                <a:solidFill>
                  <a:srgbClr val="9900CC"/>
                </a:solidFill>
              </a:rPr>
              <a:t>字节</a:t>
            </a:r>
            <a:r>
              <a:rPr lang="en-US" altLang="zh-CN" sz="1800" kern="0" dirty="0">
                <a:solidFill>
                  <a:srgbClr val="9900CC"/>
                </a:solidFill>
              </a:rPr>
              <a:t>(Byte)</a:t>
            </a:r>
            <a:r>
              <a:rPr lang="zh-CN" altLang="en-US" sz="1800" kern="0" dirty="0">
                <a:solidFill>
                  <a:srgbClr val="9900CC"/>
                </a:solidFill>
              </a:rPr>
              <a:t>或字节的倍数为传输单位</a:t>
            </a:r>
            <a:r>
              <a:rPr lang="en-US" altLang="zh-CN" sz="1800" kern="0" dirty="0"/>
              <a:t>;</a:t>
            </a:r>
            <a:endParaRPr lang="zh-CN" altLang="en-US" sz="1800" kern="0" dirty="0"/>
          </a:p>
          <a:p>
            <a:pPr lvl="1" eaLnBrk="1" hangingPunct="1">
              <a:spcBef>
                <a:spcPts val="0"/>
              </a:spcBef>
              <a:spcAft>
                <a:spcPts val="200"/>
              </a:spcAft>
              <a:defRPr/>
            </a:pPr>
            <a:r>
              <a:rPr lang="zh-CN" altLang="en-US" sz="1800" kern="0" dirty="0"/>
              <a:t>一次传送一个</a:t>
            </a:r>
            <a:r>
              <a:rPr lang="en-US" altLang="zh-CN" sz="1800" kern="0" dirty="0"/>
              <a:t>(</a:t>
            </a:r>
            <a:r>
              <a:rPr lang="zh-CN" altLang="en-US" sz="1800" kern="0" dirty="0"/>
              <a:t>以上</a:t>
            </a:r>
            <a:r>
              <a:rPr lang="en-US" altLang="zh-CN" sz="1800" kern="0" dirty="0"/>
              <a:t>)</a:t>
            </a:r>
            <a:r>
              <a:rPr lang="zh-CN" altLang="en-US" sz="1800" kern="0" dirty="0"/>
              <a:t>字节的数据</a:t>
            </a:r>
            <a:r>
              <a:rPr lang="en-US" altLang="zh-CN" sz="1800" kern="0" dirty="0"/>
              <a:t>,  </a:t>
            </a:r>
            <a:r>
              <a:rPr lang="zh-CN" altLang="en-US" sz="1800" kern="0" dirty="0">
                <a:solidFill>
                  <a:srgbClr val="FF0000"/>
                </a:solidFill>
              </a:rPr>
              <a:t>数据各位同时传送</a:t>
            </a:r>
            <a:r>
              <a:rPr lang="en-US" altLang="zh-CN" sz="1800" kern="0" dirty="0"/>
              <a:t>;</a:t>
            </a:r>
            <a:endParaRPr lang="zh-CN" altLang="en-US" sz="1800" kern="0" dirty="0"/>
          </a:p>
        </p:txBody>
      </p:sp>
      <p:sp>
        <p:nvSpPr>
          <p:cNvPr id="22535" name="矩形 7">
            <a:extLst>
              <a:ext uri="{FF2B5EF4-FFF2-40B4-BE49-F238E27FC236}">
                <a16:creationId xmlns:a16="http://schemas.microsoft.com/office/drawing/2014/main" id="{7573B236-9BF8-4ACD-B932-3DCAF927AFC2}"/>
              </a:ext>
            </a:extLst>
          </p:cNvPr>
          <p:cNvSpPr>
            <a:spLocks noChangeArrowheads="1"/>
          </p:cNvSpPr>
          <p:nvPr/>
        </p:nvSpPr>
        <p:spPr bwMode="auto">
          <a:xfrm>
            <a:off x="2410006" y="5978460"/>
            <a:ext cx="43697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b="1" dirty="0">
                <a:solidFill>
                  <a:srgbClr val="FF0000"/>
                </a:solidFill>
              </a:rPr>
              <a:t>并行通信</a:t>
            </a:r>
            <a:r>
              <a:rPr lang="zh-CN" altLang="zh-CN" sz="2000" b="1" dirty="0">
                <a:solidFill>
                  <a:srgbClr val="3333FF"/>
                </a:solidFill>
              </a:rPr>
              <a:t>和</a:t>
            </a:r>
            <a:r>
              <a:rPr lang="zh-CN" altLang="zh-CN" sz="2000" b="1" dirty="0">
                <a:solidFill>
                  <a:srgbClr val="FF00FF"/>
                </a:solidFill>
              </a:rPr>
              <a:t>串行通信</a:t>
            </a:r>
            <a:r>
              <a:rPr lang="zh-CN" altLang="zh-CN" sz="2000" b="1" dirty="0">
                <a:solidFill>
                  <a:srgbClr val="3333FF"/>
                </a:solidFill>
              </a:rPr>
              <a:t>的连接示意图</a:t>
            </a:r>
            <a:endParaRPr lang="zh-CN" altLang="en-US" sz="2000" b="1" dirty="0">
              <a:solidFill>
                <a:srgbClr val="3333FF"/>
              </a:solidFill>
            </a:endParaRPr>
          </a:p>
        </p:txBody>
      </p:sp>
      <p:sp>
        <p:nvSpPr>
          <p:cNvPr id="9" name="Rectangle 3">
            <a:extLst>
              <a:ext uri="{FF2B5EF4-FFF2-40B4-BE49-F238E27FC236}">
                <a16:creationId xmlns:a16="http://schemas.microsoft.com/office/drawing/2014/main" id="{04D0F547-6345-4B51-802E-2B588F564F78}"/>
              </a:ext>
            </a:extLst>
          </p:cNvPr>
          <p:cNvSpPr txBox="1">
            <a:spLocks noChangeArrowheads="1"/>
          </p:cNvSpPr>
          <p:nvPr/>
        </p:nvSpPr>
        <p:spPr bwMode="auto">
          <a:xfrm>
            <a:off x="822960" y="2715848"/>
            <a:ext cx="7522037"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algn="l" rtl="0" eaLnBrk="0" fontAlgn="base" hangingPunct="0">
              <a:lnSpc>
                <a:spcPct val="114000"/>
              </a:lnSpc>
              <a:spcBef>
                <a:spcPts val="0"/>
              </a:spcBef>
              <a:spcAft>
                <a:spcPts val="600"/>
              </a:spcAft>
              <a:buBlip>
                <a:blip r:embed="rId3"/>
              </a:buBlip>
              <a:defRPr sz="2800" b="1">
                <a:solidFill>
                  <a:schemeClr val="accent2"/>
                </a:solidFill>
                <a:latin typeface="+mn-lt"/>
                <a:ea typeface="+mn-ea"/>
                <a:cs typeface="+mn-cs"/>
              </a:defRPr>
            </a:lvl1pPr>
            <a:lvl2pPr marL="263525" indent="-180975" algn="l" rtl="0" eaLnBrk="0" fontAlgn="base" hangingPunct="0">
              <a:lnSpc>
                <a:spcPct val="114000"/>
              </a:lnSpc>
              <a:spcBef>
                <a:spcPts val="0"/>
              </a:spcBef>
              <a:spcAft>
                <a:spcPts val="600"/>
              </a:spcAft>
              <a:buBlip>
                <a:blip r:embed="rId4"/>
              </a:buBlip>
              <a:defRPr sz="2800" b="1">
                <a:solidFill>
                  <a:schemeClr val="tx1"/>
                </a:solidFill>
                <a:latin typeface="+mn-lt"/>
                <a:ea typeface="+mn-ea"/>
              </a:defRPr>
            </a:lvl2pPr>
            <a:lvl3pPr marL="1143000" indent="-228600" algn="l" rtl="0" eaLnBrk="0" fontAlgn="base" hangingPunct="0">
              <a:lnSpc>
                <a:spcPct val="114000"/>
              </a:lnSpc>
              <a:spcBef>
                <a:spcPts val="0"/>
              </a:spcBef>
              <a:spcAft>
                <a:spcPts val="600"/>
              </a:spcAft>
              <a:buChar char="•"/>
              <a:defRPr sz="2400" b="1">
                <a:solidFill>
                  <a:schemeClr val="tx1"/>
                </a:solidFill>
                <a:latin typeface="+mn-lt"/>
                <a:ea typeface="+mn-ea"/>
              </a:defRPr>
            </a:lvl3pPr>
            <a:lvl4pPr marL="1600200" indent="-228600" algn="l" rtl="0" eaLnBrk="0" fontAlgn="base" hangingPunct="0">
              <a:lnSpc>
                <a:spcPct val="114000"/>
              </a:lnSpc>
              <a:spcBef>
                <a:spcPts val="0"/>
              </a:spcBef>
              <a:spcAft>
                <a:spcPts val="600"/>
              </a:spcAft>
              <a:buChar char="–"/>
              <a:defRPr sz="2000" b="1">
                <a:solidFill>
                  <a:schemeClr val="tx1"/>
                </a:solidFill>
                <a:latin typeface="+mn-lt"/>
                <a:ea typeface="+mn-ea"/>
              </a:defRPr>
            </a:lvl4pPr>
            <a:lvl5pPr marL="2057400" indent="-228600" algn="l" rtl="0" eaLnBrk="0" fontAlgn="base" hangingPunct="0">
              <a:lnSpc>
                <a:spcPct val="114000"/>
              </a:lnSpc>
              <a:spcBef>
                <a:spcPts val="0"/>
              </a:spcBef>
              <a:spcAft>
                <a:spcPts val="600"/>
              </a:spcAft>
              <a:buChar char="»"/>
              <a:defRPr sz="2000" b="1">
                <a:solidFill>
                  <a:schemeClr val="tx1"/>
                </a:solidFill>
                <a:latin typeface="+mn-lt"/>
                <a:ea typeface="+mn-ea"/>
              </a:defRPr>
            </a:lvl5pPr>
            <a:lvl6pPr marL="2514600" indent="-228600" algn="just" rtl="0" fontAlgn="base">
              <a:spcBef>
                <a:spcPct val="20000"/>
              </a:spcBef>
              <a:spcAft>
                <a:spcPct val="0"/>
              </a:spcAft>
              <a:buChar char="»"/>
              <a:defRPr sz="2000" b="1">
                <a:solidFill>
                  <a:schemeClr val="tx1"/>
                </a:solidFill>
                <a:latin typeface="+mn-lt"/>
                <a:ea typeface="+mn-ea"/>
              </a:defRPr>
            </a:lvl6pPr>
            <a:lvl7pPr marL="2971800" indent="-228600" algn="just" rtl="0" fontAlgn="base">
              <a:spcBef>
                <a:spcPct val="20000"/>
              </a:spcBef>
              <a:spcAft>
                <a:spcPct val="0"/>
              </a:spcAft>
              <a:buChar char="»"/>
              <a:defRPr sz="2000" b="1">
                <a:solidFill>
                  <a:schemeClr val="tx1"/>
                </a:solidFill>
                <a:latin typeface="+mn-lt"/>
                <a:ea typeface="+mn-ea"/>
              </a:defRPr>
            </a:lvl7pPr>
            <a:lvl8pPr marL="3429000" indent="-228600" algn="just" rtl="0" fontAlgn="base">
              <a:spcBef>
                <a:spcPct val="20000"/>
              </a:spcBef>
              <a:spcAft>
                <a:spcPct val="0"/>
              </a:spcAft>
              <a:buChar char="»"/>
              <a:defRPr sz="2000" b="1">
                <a:solidFill>
                  <a:schemeClr val="tx1"/>
                </a:solidFill>
                <a:latin typeface="+mn-lt"/>
                <a:ea typeface="+mn-ea"/>
              </a:defRPr>
            </a:lvl8pPr>
            <a:lvl9pPr marL="3886200" indent="-228600" algn="just" rtl="0" fontAlgn="base">
              <a:spcBef>
                <a:spcPct val="20000"/>
              </a:spcBef>
              <a:spcAft>
                <a:spcPct val="0"/>
              </a:spcAft>
              <a:buChar char="»"/>
              <a:defRPr sz="2000" b="1">
                <a:solidFill>
                  <a:schemeClr val="tx1"/>
                </a:solidFill>
                <a:latin typeface="+mn-lt"/>
                <a:ea typeface="+mn-ea"/>
              </a:defRPr>
            </a:lvl9pPr>
          </a:lstStyle>
          <a:p>
            <a:pPr eaLnBrk="1" hangingPunct="1">
              <a:lnSpc>
                <a:spcPct val="101000"/>
              </a:lnSpc>
              <a:defRPr/>
            </a:pPr>
            <a:r>
              <a:rPr lang="zh-CN" altLang="en-US" sz="1800" kern="0" dirty="0">
                <a:solidFill>
                  <a:srgbClr val="FF0000"/>
                </a:solidFill>
              </a:rPr>
              <a:t>串行通信</a:t>
            </a:r>
            <a:r>
              <a:rPr lang="en-US" altLang="zh-CN" sz="1800" kern="0" dirty="0">
                <a:solidFill>
                  <a:srgbClr val="FF0000"/>
                </a:solidFill>
              </a:rPr>
              <a:t>:</a:t>
            </a:r>
            <a:r>
              <a:rPr lang="zh-CN" altLang="en-US" sz="1800" kern="0" dirty="0"/>
              <a:t> </a:t>
            </a:r>
            <a:r>
              <a:rPr lang="zh-CN" altLang="en-US" sz="1800" kern="0" dirty="0">
                <a:solidFill>
                  <a:srgbClr val="FF0000"/>
                </a:solidFill>
              </a:rPr>
              <a:t>用</a:t>
            </a:r>
            <a:r>
              <a:rPr lang="en-US" altLang="zh-CN" sz="1800" kern="0" dirty="0">
                <a:solidFill>
                  <a:srgbClr val="FF0000"/>
                </a:solidFill>
              </a:rPr>
              <a:t>2(</a:t>
            </a:r>
            <a:r>
              <a:rPr lang="zh-CN" altLang="en-US" sz="1800" kern="0" dirty="0">
                <a:solidFill>
                  <a:srgbClr val="FF0000"/>
                </a:solidFill>
              </a:rPr>
              <a:t>或</a:t>
            </a:r>
            <a:r>
              <a:rPr lang="en-US" altLang="zh-CN" sz="1800" kern="0" dirty="0">
                <a:solidFill>
                  <a:srgbClr val="FF0000"/>
                </a:solidFill>
              </a:rPr>
              <a:t>3)</a:t>
            </a:r>
            <a:r>
              <a:rPr lang="zh-CN" altLang="en-US" sz="1800" kern="0" dirty="0">
                <a:solidFill>
                  <a:srgbClr val="FF0000"/>
                </a:solidFill>
              </a:rPr>
              <a:t>根数据信号线相连</a:t>
            </a:r>
            <a:r>
              <a:rPr lang="en-US" altLang="zh-CN" sz="1800" kern="0" dirty="0"/>
              <a:t>, </a:t>
            </a:r>
            <a:r>
              <a:rPr lang="zh-CN" altLang="en-US" sz="1800" kern="0" dirty="0"/>
              <a:t>数据在一根数据信号线上</a:t>
            </a:r>
            <a:r>
              <a:rPr lang="zh-CN" altLang="en-US" sz="1800" kern="0" dirty="0">
                <a:solidFill>
                  <a:srgbClr val="FF0000"/>
                </a:solidFill>
              </a:rPr>
              <a:t>一位一位地顺序传送</a:t>
            </a:r>
            <a:r>
              <a:rPr lang="en-US" altLang="zh-CN" sz="1800" kern="0" dirty="0"/>
              <a:t>, </a:t>
            </a:r>
            <a:r>
              <a:rPr lang="zh-CN" altLang="en-US" sz="1800" kern="0" dirty="0"/>
              <a:t>每位数据都占据一个固定的时间长度。</a:t>
            </a:r>
          </a:p>
        </p:txBody>
      </p:sp>
      <p:sp>
        <p:nvSpPr>
          <p:cNvPr id="2" name="灯片编号占位符 1">
            <a:extLst>
              <a:ext uri="{FF2B5EF4-FFF2-40B4-BE49-F238E27FC236}">
                <a16:creationId xmlns:a16="http://schemas.microsoft.com/office/drawing/2014/main" id="{C0FE3004-0207-4C34-8119-6D8ACA7C8944}"/>
              </a:ext>
            </a:extLst>
          </p:cNvPr>
          <p:cNvSpPr>
            <a:spLocks noGrp="1"/>
          </p:cNvSpPr>
          <p:nvPr>
            <p:ph type="sldNum" sz="quarter" idx="12"/>
          </p:nvPr>
        </p:nvSpPr>
        <p:spPr/>
        <p:txBody>
          <a:bodyPr/>
          <a:lstStyle/>
          <a:p>
            <a:fld id="{22E77DEE-32E4-4009-988B-F2758F7B8AC2}" type="slidenum">
              <a:rPr lang="zh-CN" altLang="en-US" smtClean="0"/>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CDB09402-4551-418F-A8B8-0A6771CBA3CB}"/>
              </a:ext>
            </a:extLst>
          </p:cNvPr>
          <p:cNvSpPr>
            <a:spLocks noGrp="1" noChangeArrowheads="1"/>
          </p:cNvSpPr>
          <p:nvPr>
            <p:ph type="title"/>
          </p:nvPr>
        </p:nvSpPr>
        <p:spPr/>
        <p:txBody>
          <a:bodyPr/>
          <a:lstStyle/>
          <a:p>
            <a:r>
              <a:rPr lang="zh-CN" altLang="en-US" dirty="0">
                <a:solidFill>
                  <a:srgbClr val="FF0000"/>
                </a:solidFill>
              </a:rPr>
              <a:t>并行接口 </a:t>
            </a:r>
            <a:endParaRPr lang="zh-CN" altLang="en-US" dirty="0"/>
          </a:p>
        </p:txBody>
      </p:sp>
      <p:sp>
        <p:nvSpPr>
          <p:cNvPr id="481283" name="Rectangle 3">
            <a:extLst>
              <a:ext uri="{FF2B5EF4-FFF2-40B4-BE49-F238E27FC236}">
                <a16:creationId xmlns:a16="http://schemas.microsoft.com/office/drawing/2014/main" id="{A82A192A-13C7-4876-9576-5E3A39BC7C21}"/>
              </a:ext>
            </a:extLst>
          </p:cNvPr>
          <p:cNvSpPr>
            <a:spLocks noGrp="1" noChangeArrowheads="1"/>
          </p:cNvSpPr>
          <p:nvPr>
            <p:ph idx="1"/>
          </p:nvPr>
        </p:nvSpPr>
        <p:spPr>
          <a:xfrm>
            <a:off x="749300" y="1265767"/>
            <a:ext cx="7617460" cy="2929466"/>
          </a:xfrm>
        </p:spPr>
        <p:txBody>
          <a:bodyPr/>
          <a:lstStyle/>
          <a:p>
            <a:pPr eaLnBrk="1" hangingPunct="1">
              <a:lnSpc>
                <a:spcPct val="110000"/>
              </a:lnSpc>
              <a:spcBef>
                <a:spcPct val="0"/>
              </a:spcBef>
            </a:pPr>
            <a:r>
              <a:rPr lang="zh-CN" altLang="en-US" dirty="0"/>
              <a:t>并行接口的传输信息包括：</a:t>
            </a:r>
            <a:r>
              <a:rPr lang="zh-CN" altLang="en-US" dirty="0">
                <a:solidFill>
                  <a:srgbClr val="CC3300"/>
                </a:solidFill>
              </a:rPr>
              <a:t>状态信息、控制信息、数据信息。</a:t>
            </a:r>
            <a:endParaRPr lang="zh-CN" altLang="en-US" sz="3200" dirty="0"/>
          </a:p>
          <a:p>
            <a:pPr lvl="1" eaLnBrk="1" hangingPunct="1">
              <a:lnSpc>
                <a:spcPct val="110000"/>
              </a:lnSpc>
              <a:spcBef>
                <a:spcPct val="0"/>
              </a:spcBef>
            </a:pPr>
            <a:r>
              <a:rPr lang="zh-CN" altLang="en-US" dirty="0">
                <a:solidFill>
                  <a:srgbClr val="CC3300"/>
                </a:solidFill>
              </a:rPr>
              <a:t>状态信息</a:t>
            </a:r>
            <a:r>
              <a:rPr lang="en-US" altLang="zh-CN" dirty="0">
                <a:solidFill>
                  <a:srgbClr val="CC3300"/>
                </a:solidFill>
              </a:rPr>
              <a:t>: </a:t>
            </a:r>
            <a:r>
              <a:rPr lang="zh-CN" altLang="en-US" dirty="0"/>
              <a:t>状态信息表示</a:t>
            </a:r>
            <a:r>
              <a:rPr lang="zh-CN" altLang="en-US" dirty="0">
                <a:solidFill>
                  <a:srgbClr val="FF0000"/>
                </a:solidFill>
              </a:rPr>
              <a:t>外设当前所处的工作状态</a:t>
            </a:r>
            <a:r>
              <a:rPr lang="zh-CN" altLang="en-US" dirty="0"/>
              <a:t>。例如</a:t>
            </a:r>
            <a:r>
              <a:rPr lang="en-US" altLang="zh-CN" dirty="0"/>
              <a:t>, </a:t>
            </a:r>
            <a:r>
              <a:rPr lang="zh-CN" altLang="en-US" dirty="0"/>
              <a:t>准备好信号</a:t>
            </a:r>
            <a:r>
              <a:rPr lang="en-US" altLang="zh-CN" dirty="0"/>
              <a:t>“</a:t>
            </a:r>
            <a:r>
              <a:rPr lang="en-US" altLang="zh-CN" dirty="0">
                <a:solidFill>
                  <a:srgbClr val="9900CC"/>
                </a:solidFill>
              </a:rPr>
              <a:t>READY</a:t>
            </a:r>
            <a:r>
              <a:rPr lang="en-US" altLang="zh-CN" dirty="0"/>
              <a:t>” </a:t>
            </a:r>
            <a:r>
              <a:rPr lang="en-US" altLang="zh-CN" dirty="0">
                <a:solidFill>
                  <a:srgbClr val="9900CC"/>
                </a:solidFill>
              </a:rPr>
              <a:t>=1</a:t>
            </a:r>
            <a:r>
              <a:rPr lang="zh-CN" altLang="en-US" dirty="0"/>
              <a:t>表示输入接口已经准备好</a:t>
            </a:r>
            <a:r>
              <a:rPr lang="en-US" altLang="zh-CN" dirty="0"/>
              <a:t>, </a:t>
            </a:r>
            <a:r>
              <a:rPr lang="zh-CN" altLang="en-US" dirty="0"/>
              <a:t>可以和</a:t>
            </a:r>
            <a:r>
              <a:rPr lang="en-US" altLang="zh-CN" dirty="0"/>
              <a:t>CPU</a:t>
            </a:r>
            <a:r>
              <a:rPr lang="zh-CN" altLang="en-US" dirty="0"/>
              <a:t>交换数据</a:t>
            </a:r>
            <a:r>
              <a:rPr lang="en-US" altLang="zh-CN" dirty="0"/>
              <a:t>;  </a:t>
            </a:r>
            <a:r>
              <a:rPr lang="zh-CN" altLang="en-US" dirty="0"/>
              <a:t>忙信号</a:t>
            </a:r>
            <a:r>
              <a:rPr lang="en-US" altLang="zh-CN" dirty="0"/>
              <a:t>“</a:t>
            </a:r>
            <a:r>
              <a:rPr lang="en-US" altLang="zh-CN" dirty="0">
                <a:solidFill>
                  <a:srgbClr val="9900CC"/>
                </a:solidFill>
              </a:rPr>
              <a:t>BUSY</a:t>
            </a:r>
            <a:r>
              <a:rPr lang="en-US" altLang="zh-CN" dirty="0"/>
              <a:t>”</a:t>
            </a:r>
            <a:r>
              <a:rPr lang="en-US" altLang="zh-CN" dirty="0">
                <a:solidFill>
                  <a:srgbClr val="9900CC"/>
                </a:solidFill>
              </a:rPr>
              <a:t>=1</a:t>
            </a:r>
            <a:r>
              <a:rPr lang="zh-CN" altLang="en-US" dirty="0"/>
              <a:t>表示接口正在传输信息</a:t>
            </a:r>
            <a:r>
              <a:rPr lang="en-US" altLang="zh-CN" dirty="0"/>
              <a:t>, CPU</a:t>
            </a:r>
            <a:r>
              <a:rPr lang="zh-CN" altLang="en-US" dirty="0"/>
              <a:t>需要等待。</a:t>
            </a:r>
            <a:endParaRPr lang="en-US" altLang="zh-CN" dirty="0"/>
          </a:p>
          <a:p>
            <a:pPr lvl="1" eaLnBrk="1" hangingPunct="1">
              <a:lnSpc>
                <a:spcPct val="110000"/>
              </a:lnSpc>
              <a:spcBef>
                <a:spcPct val="0"/>
              </a:spcBef>
            </a:pPr>
            <a:endParaRPr lang="zh-CN" altLang="en-US" dirty="0"/>
          </a:p>
          <a:p>
            <a:pPr lvl="1" eaLnBrk="1" hangingPunct="1">
              <a:lnSpc>
                <a:spcPct val="110000"/>
              </a:lnSpc>
              <a:spcBef>
                <a:spcPct val="0"/>
              </a:spcBef>
            </a:pPr>
            <a:r>
              <a:rPr lang="zh-CN" altLang="en-US" dirty="0">
                <a:solidFill>
                  <a:srgbClr val="CC3300"/>
                </a:solidFill>
              </a:rPr>
              <a:t>控制信息</a:t>
            </a:r>
            <a:r>
              <a:rPr lang="en-US" altLang="zh-CN" dirty="0">
                <a:solidFill>
                  <a:srgbClr val="CC3300"/>
                </a:solidFill>
              </a:rPr>
              <a:t>:  </a:t>
            </a:r>
            <a:r>
              <a:rPr lang="zh-CN" altLang="en-US" dirty="0"/>
              <a:t>控制信息是由</a:t>
            </a:r>
            <a:r>
              <a:rPr lang="en-US" altLang="zh-CN" dirty="0"/>
              <a:t>CPU</a:t>
            </a:r>
            <a:r>
              <a:rPr lang="zh-CN" altLang="en-US" dirty="0"/>
              <a:t>发出的，用于</a:t>
            </a:r>
            <a:r>
              <a:rPr lang="zh-CN" altLang="en-US" dirty="0">
                <a:solidFill>
                  <a:srgbClr val="9900CC"/>
                </a:solidFill>
              </a:rPr>
              <a:t>控制外设接口的工作方式以及外设的启动和复位</a:t>
            </a:r>
            <a:r>
              <a:rPr lang="zh-CN" altLang="en-US" dirty="0"/>
              <a:t>等。</a:t>
            </a:r>
          </a:p>
          <a:p>
            <a:pPr lvl="1" eaLnBrk="1" hangingPunct="1">
              <a:lnSpc>
                <a:spcPct val="110000"/>
              </a:lnSpc>
              <a:spcBef>
                <a:spcPct val="0"/>
              </a:spcBef>
            </a:pPr>
            <a:r>
              <a:rPr lang="zh-CN" altLang="en-US" dirty="0">
                <a:solidFill>
                  <a:srgbClr val="CC3300"/>
                </a:solidFill>
              </a:rPr>
              <a:t>数据信息</a:t>
            </a:r>
            <a:r>
              <a:rPr lang="en-US" altLang="zh-CN" dirty="0">
                <a:solidFill>
                  <a:srgbClr val="CC3300"/>
                </a:solidFill>
              </a:rPr>
              <a:t>:   </a:t>
            </a:r>
            <a:r>
              <a:rPr lang="en-US" altLang="zh-CN" dirty="0"/>
              <a:t>CPU</a:t>
            </a:r>
            <a:r>
              <a:rPr lang="zh-CN" altLang="en-US" dirty="0"/>
              <a:t>与并行接口交换的主要内容。</a:t>
            </a:r>
          </a:p>
        </p:txBody>
      </p:sp>
      <p:sp>
        <p:nvSpPr>
          <p:cNvPr id="2" name="灯片编号占位符 1">
            <a:extLst>
              <a:ext uri="{FF2B5EF4-FFF2-40B4-BE49-F238E27FC236}">
                <a16:creationId xmlns:a16="http://schemas.microsoft.com/office/drawing/2014/main" id="{46DB3FB5-0E12-4079-AC64-0A1F16470E20}"/>
              </a:ext>
            </a:extLst>
          </p:cNvPr>
          <p:cNvSpPr>
            <a:spLocks noGrp="1"/>
          </p:cNvSpPr>
          <p:nvPr>
            <p:ph type="sldNum" sz="quarter" idx="12"/>
          </p:nvPr>
        </p:nvSpPr>
        <p:spPr/>
        <p:txBody>
          <a:bodyPr/>
          <a:lstStyle/>
          <a:p>
            <a:fld id="{22E77DEE-32E4-4009-988B-F2758F7B8AC2}" type="slidenum">
              <a:rPr lang="zh-CN" altLang="en-US" smtClean="0"/>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EB9D4B1D-2DD9-43AE-96F1-7593576B808B}"/>
              </a:ext>
            </a:extLst>
          </p:cNvPr>
          <p:cNvSpPr>
            <a:spLocks noGrp="1" noChangeArrowheads="1"/>
          </p:cNvSpPr>
          <p:nvPr>
            <p:ph type="title"/>
          </p:nvPr>
        </p:nvSpPr>
        <p:spPr/>
        <p:txBody>
          <a:bodyPr/>
          <a:lstStyle/>
          <a:p>
            <a:r>
              <a:rPr lang="zh-CN" altLang="en-US" dirty="0"/>
              <a:t>并行通信中的相关概念</a:t>
            </a:r>
          </a:p>
        </p:txBody>
      </p:sp>
      <p:sp>
        <p:nvSpPr>
          <p:cNvPr id="484355" name="Rectangle 3">
            <a:extLst>
              <a:ext uri="{FF2B5EF4-FFF2-40B4-BE49-F238E27FC236}">
                <a16:creationId xmlns:a16="http://schemas.microsoft.com/office/drawing/2014/main" id="{9E633C59-9B0D-4C56-8B39-4FA554607EA5}"/>
              </a:ext>
            </a:extLst>
          </p:cNvPr>
          <p:cNvSpPr>
            <a:spLocks noGrp="1" noChangeArrowheads="1"/>
          </p:cNvSpPr>
          <p:nvPr>
            <p:ph idx="1"/>
          </p:nvPr>
        </p:nvSpPr>
        <p:spPr>
          <a:xfrm>
            <a:off x="895350" y="1155701"/>
            <a:ext cx="7353300" cy="3008085"/>
          </a:xfrm>
        </p:spPr>
        <p:txBody>
          <a:bodyPr/>
          <a:lstStyle/>
          <a:p>
            <a:pPr eaLnBrk="1" hangingPunct="1">
              <a:lnSpc>
                <a:spcPct val="124000"/>
              </a:lnSpc>
              <a:spcAft>
                <a:spcPts val="1800"/>
              </a:spcAft>
              <a:buFontTx/>
              <a:buNone/>
              <a:defRPr/>
            </a:pPr>
            <a:r>
              <a:rPr lang="en-US" altLang="zh-CN" dirty="0">
                <a:solidFill>
                  <a:srgbClr val="FF0000"/>
                </a:solidFill>
              </a:rPr>
              <a:t>2</a:t>
            </a:r>
            <a:r>
              <a:rPr lang="zh-CN" altLang="en-US" dirty="0">
                <a:solidFill>
                  <a:srgbClr val="FF0000"/>
                </a:solidFill>
              </a:rPr>
              <a:t>、并行接口电路组成</a:t>
            </a:r>
          </a:p>
          <a:p>
            <a:pPr lvl="1" eaLnBrk="1" hangingPunct="1">
              <a:lnSpc>
                <a:spcPct val="124000"/>
              </a:lnSpc>
              <a:spcAft>
                <a:spcPts val="1800"/>
              </a:spcAft>
              <a:defRPr/>
            </a:pPr>
            <a:r>
              <a:rPr lang="zh-CN" altLang="en-US" dirty="0">
                <a:solidFill>
                  <a:srgbClr val="CC3300"/>
                </a:solidFill>
                <a:hlinkClick r:id="rId2" action="ppaction://hlinksldjump"/>
              </a:rPr>
              <a:t>输入缓冲寄存器</a:t>
            </a:r>
            <a:r>
              <a:rPr lang="zh-CN" altLang="en-US" dirty="0">
                <a:solidFill>
                  <a:srgbClr val="CC3300"/>
                </a:solidFill>
              </a:rPr>
              <a:t>。</a:t>
            </a:r>
            <a:r>
              <a:rPr lang="zh-CN" altLang="en-US" dirty="0"/>
              <a:t>输入数据缓冲器主要功能是负责接收设备送来的数据，</a:t>
            </a:r>
            <a:r>
              <a:rPr lang="en-US" altLang="zh-CN" dirty="0"/>
              <a:t>CPU</a:t>
            </a:r>
            <a:r>
              <a:rPr lang="zh-CN" altLang="en-US" dirty="0"/>
              <a:t>通过读操作指令</a:t>
            </a:r>
            <a:r>
              <a:rPr lang="en-US" altLang="zh-CN" dirty="0"/>
              <a:t>(</a:t>
            </a:r>
            <a:r>
              <a:rPr lang="en-US" altLang="zh-CN" strike="sngStrike" dirty="0">
                <a:solidFill>
                  <a:srgbClr val="FF0000"/>
                </a:solidFill>
              </a:rPr>
              <a:t>IN</a:t>
            </a:r>
            <a:r>
              <a:rPr lang="en-US" altLang="zh-CN" dirty="0"/>
              <a:t>) </a:t>
            </a:r>
            <a:r>
              <a:rPr lang="en-US" altLang="zh-CN" dirty="0">
                <a:solidFill>
                  <a:srgbClr val="FF0000"/>
                </a:solidFill>
              </a:rPr>
              <a:t>MOVX A, @DPTR</a:t>
            </a:r>
            <a:r>
              <a:rPr lang="zh-CN" altLang="en-US" dirty="0"/>
              <a:t>执行读操作</a:t>
            </a:r>
            <a:r>
              <a:rPr lang="en-US" altLang="zh-CN" dirty="0"/>
              <a:t>, </a:t>
            </a:r>
            <a:r>
              <a:rPr lang="zh-CN" altLang="en-US" dirty="0"/>
              <a:t>从输入数据缓冲器读取数据。</a:t>
            </a:r>
          </a:p>
          <a:p>
            <a:pPr lvl="1" eaLnBrk="1" hangingPunct="1">
              <a:lnSpc>
                <a:spcPct val="124000"/>
              </a:lnSpc>
              <a:spcAft>
                <a:spcPts val="1800"/>
              </a:spcAft>
              <a:defRPr/>
            </a:pPr>
            <a:r>
              <a:rPr lang="zh-CN" altLang="en-US" dirty="0">
                <a:solidFill>
                  <a:srgbClr val="CC3300"/>
                </a:solidFill>
                <a:hlinkClick r:id="rId2" action="ppaction://hlinksldjump"/>
              </a:rPr>
              <a:t>输出缓冲寄存器</a:t>
            </a:r>
            <a:r>
              <a:rPr lang="zh-CN" altLang="en-US" dirty="0">
                <a:solidFill>
                  <a:srgbClr val="CC3300"/>
                </a:solidFill>
              </a:rPr>
              <a:t>。</a:t>
            </a:r>
            <a:r>
              <a:rPr lang="zh-CN" altLang="en-US" dirty="0"/>
              <a:t>输出数据缓冲器主要功能是负责接收</a:t>
            </a:r>
            <a:r>
              <a:rPr lang="en-US" altLang="zh-CN" dirty="0"/>
              <a:t>CPU</a:t>
            </a:r>
            <a:r>
              <a:rPr lang="zh-CN" altLang="en-US" dirty="0"/>
              <a:t>送来的数据，如果设备处于空闲状态，则从输出数据缓冲器取走数据，接口通知</a:t>
            </a:r>
            <a:r>
              <a:rPr lang="en-US" altLang="zh-CN" dirty="0"/>
              <a:t>CPU</a:t>
            </a:r>
            <a:r>
              <a:rPr lang="zh-CN" altLang="en-US" dirty="0"/>
              <a:t>进行下一次输出操作。</a:t>
            </a:r>
          </a:p>
        </p:txBody>
      </p:sp>
      <p:sp>
        <p:nvSpPr>
          <p:cNvPr id="2" name="灯片编号占位符 1">
            <a:extLst>
              <a:ext uri="{FF2B5EF4-FFF2-40B4-BE49-F238E27FC236}">
                <a16:creationId xmlns:a16="http://schemas.microsoft.com/office/drawing/2014/main" id="{8531D7AA-C31E-4885-B238-97E31551E3EC}"/>
              </a:ext>
            </a:extLst>
          </p:cNvPr>
          <p:cNvSpPr>
            <a:spLocks noGrp="1"/>
          </p:cNvSpPr>
          <p:nvPr>
            <p:ph type="sldNum" sz="quarter" idx="12"/>
          </p:nvPr>
        </p:nvSpPr>
        <p:spPr/>
        <p:txBody>
          <a:bodyPr/>
          <a:lstStyle/>
          <a:p>
            <a:fld id="{22E77DEE-32E4-4009-988B-F2758F7B8AC2}" type="slidenum">
              <a:rPr lang="zh-CN" altLang="en-US" smtClean="0"/>
              <a:t>31</a:t>
            </a:fld>
            <a:endParaRPr lang="zh-CN" altLang="en-US"/>
          </a:p>
        </p:txBody>
      </p:sp>
      <p:sp>
        <p:nvSpPr>
          <p:cNvPr id="3" name="Rectangle 3">
            <a:extLst>
              <a:ext uri="{FF2B5EF4-FFF2-40B4-BE49-F238E27FC236}">
                <a16:creationId xmlns:a16="http://schemas.microsoft.com/office/drawing/2014/main" id="{02CCD642-1E00-22FC-7E4D-3AA8797DC3AA}"/>
              </a:ext>
            </a:extLst>
          </p:cNvPr>
          <p:cNvSpPr txBox="1">
            <a:spLocks noChangeArrowheads="1"/>
          </p:cNvSpPr>
          <p:nvPr/>
        </p:nvSpPr>
        <p:spPr>
          <a:xfrm>
            <a:off x="895350" y="4290332"/>
            <a:ext cx="7543800" cy="24402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spcBef>
                <a:spcPct val="0"/>
              </a:spcBef>
              <a:spcAft>
                <a:spcPts val="1800"/>
              </a:spcAft>
            </a:pPr>
            <a:r>
              <a:rPr lang="zh-CN" altLang="en-US" dirty="0">
                <a:solidFill>
                  <a:srgbClr val="CC3300"/>
                </a:solidFill>
                <a:hlinkClick r:id="rId2" action="ppaction://hlinksldjump"/>
              </a:rPr>
              <a:t>状态寄存器</a:t>
            </a:r>
            <a:r>
              <a:rPr lang="zh-CN" altLang="en-US" dirty="0">
                <a:solidFill>
                  <a:srgbClr val="CC3300"/>
                </a:solidFill>
              </a:rPr>
              <a:t>。</a:t>
            </a:r>
            <a:r>
              <a:rPr lang="zh-CN" altLang="en-US" dirty="0"/>
              <a:t>状态寄存器用来存放</a:t>
            </a:r>
            <a:r>
              <a:rPr lang="zh-CN" altLang="en-US" dirty="0">
                <a:solidFill>
                  <a:srgbClr val="9900CC"/>
                </a:solidFill>
              </a:rPr>
              <a:t>外设运行状态信息</a:t>
            </a:r>
            <a:r>
              <a:rPr lang="zh-CN" altLang="en-US" dirty="0"/>
              <a:t>，</a:t>
            </a:r>
            <a:r>
              <a:rPr lang="en-US" altLang="zh-CN" dirty="0"/>
              <a:t>CPU</a:t>
            </a:r>
            <a:r>
              <a:rPr lang="zh-CN" altLang="en-US" dirty="0"/>
              <a:t>通过访问状态寄存器来了解外设状态，进而控制外设的工作。</a:t>
            </a:r>
          </a:p>
          <a:p>
            <a:pPr lvl="1">
              <a:spcBef>
                <a:spcPct val="0"/>
              </a:spcBef>
              <a:spcAft>
                <a:spcPts val="1800"/>
              </a:spcAft>
            </a:pPr>
            <a:r>
              <a:rPr lang="zh-CN" altLang="en-US" dirty="0">
                <a:solidFill>
                  <a:srgbClr val="CC3300"/>
                </a:solidFill>
                <a:hlinkClick r:id="rId2" action="ppaction://hlinksldjump"/>
              </a:rPr>
              <a:t>控制寄存器</a:t>
            </a:r>
            <a:r>
              <a:rPr lang="zh-CN" altLang="en-US" dirty="0">
                <a:solidFill>
                  <a:srgbClr val="CC3300"/>
                </a:solidFill>
              </a:rPr>
              <a:t>。</a:t>
            </a:r>
            <a:r>
              <a:rPr lang="zh-CN" altLang="en-US" dirty="0"/>
              <a:t>并行接口中有一个控制寄存器，</a:t>
            </a:r>
            <a:r>
              <a:rPr lang="en-US" altLang="zh-CN" dirty="0"/>
              <a:t>CPU</a:t>
            </a:r>
            <a:r>
              <a:rPr lang="zh-CN" altLang="en-US" dirty="0"/>
              <a:t>对外设设置的</a:t>
            </a:r>
            <a:r>
              <a:rPr lang="zh-CN" altLang="en-US" dirty="0">
                <a:solidFill>
                  <a:srgbClr val="9900CC"/>
                </a:solidFill>
              </a:rPr>
              <a:t>工作方式命令</a:t>
            </a:r>
            <a:r>
              <a:rPr lang="zh-CN" altLang="en-US" dirty="0"/>
              <a:t>、</a:t>
            </a:r>
            <a:r>
              <a:rPr lang="zh-CN" altLang="en-US" dirty="0">
                <a:solidFill>
                  <a:srgbClr val="9900CC"/>
                </a:solidFill>
              </a:rPr>
              <a:t>操作命令</a:t>
            </a:r>
            <a:r>
              <a:rPr lang="zh-CN" altLang="en-US" dirty="0"/>
              <a:t>都存放在控制寄存器中，通过控制寄存器控制外设的运行。</a:t>
            </a:r>
          </a:p>
          <a:p>
            <a:pPr lvl="1">
              <a:spcBef>
                <a:spcPct val="0"/>
              </a:spcBef>
              <a:spcAft>
                <a:spcPts val="1800"/>
              </a:spcAft>
            </a:pPr>
            <a:r>
              <a:rPr lang="zh-CN" altLang="en-US" dirty="0">
                <a:solidFill>
                  <a:srgbClr val="CC3300"/>
                </a:solidFill>
              </a:rPr>
              <a:t>数据信息。</a:t>
            </a:r>
            <a:r>
              <a:rPr lang="en-US" altLang="zh-CN" dirty="0"/>
              <a:t>CPU</a:t>
            </a:r>
            <a:r>
              <a:rPr lang="zh-CN" altLang="en-US" dirty="0"/>
              <a:t>与并行接口交换的主要内容。</a:t>
            </a:r>
          </a:p>
          <a:p>
            <a:pPr lvl="1">
              <a:spcBef>
                <a:spcPct val="0"/>
              </a:spcBef>
              <a:spcAft>
                <a:spcPts val="1800"/>
              </a:spcAft>
            </a:pP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a:extLst>
              <a:ext uri="{FF2B5EF4-FFF2-40B4-BE49-F238E27FC236}">
                <a16:creationId xmlns:a16="http://schemas.microsoft.com/office/drawing/2014/main" id="{8E449F33-A845-4F25-9396-19EE75FC9FA9}"/>
              </a:ext>
            </a:extLst>
          </p:cNvPr>
          <p:cNvSpPr>
            <a:spLocks noGrp="1" noChangeArrowheads="1"/>
          </p:cNvSpPr>
          <p:nvPr>
            <p:ph type="title"/>
          </p:nvPr>
        </p:nvSpPr>
        <p:spPr/>
        <p:txBody>
          <a:bodyPr/>
          <a:lstStyle/>
          <a:p>
            <a:r>
              <a:rPr lang="en-US" altLang="zh-CN" dirty="0"/>
              <a:t>2.2 RS232</a:t>
            </a:r>
            <a:r>
              <a:rPr lang="zh-CN" altLang="en-US" dirty="0"/>
              <a:t>串行通信接口</a:t>
            </a:r>
          </a:p>
        </p:txBody>
      </p:sp>
      <p:sp>
        <p:nvSpPr>
          <p:cNvPr id="443395" name="Rectangle 3">
            <a:extLst>
              <a:ext uri="{FF2B5EF4-FFF2-40B4-BE49-F238E27FC236}">
                <a16:creationId xmlns:a16="http://schemas.microsoft.com/office/drawing/2014/main" id="{D350B9BB-3889-415B-8B00-FD4EAA235DD8}"/>
              </a:ext>
            </a:extLst>
          </p:cNvPr>
          <p:cNvSpPr>
            <a:spLocks noGrp="1" noChangeArrowheads="1"/>
          </p:cNvSpPr>
          <p:nvPr>
            <p:ph idx="1"/>
          </p:nvPr>
        </p:nvSpPr>
        <p:spPr>
          <a:xfrm>
            <a:off x="626110" y="1340909"/>
            <a:ext cx="7937500" cy="5051425"/>
          </a:xfrm>
        </p:spPr>
        <p:txBody>
          <a:bodyPr/>
          <a:lstStyle/>
          <a:p>
            <a:pPr eaLnBrk="1" hangingPunct="1">
              <a:spcBef>
                <a:spcPct val="0"/>
              </a:spcBef>
              <a:spcAft>
                <a:spcPts val="1200"/>
              </a:spcAft>
              <a:buFont typeface="Wingdings" panose="05000000000000000000" pitchFamily="2" charset="2"/>
              <a:buChar char="Ø"/>
            </a:pPr>
            <a:r>
              <a:rPr lang="zh-CN" altLang="en-US" sz="3200" dirty="0"/>
              <a:t>在以计算机为中心的</a:t>
            </a:r>
            <a:r>
              <a:rPr lang="zh-CN" altLang="en-US" sz="3200" dirty="0">
                <a:solidFill>
                  <a:srgbClr val="FF0000"/>
                </a:solidFill>
              </a:rPr>
              <a:t>数据采集与控制系统</a:t>
            </a:r>
            <a:r>
              <a:rPr lang="zh-CN" altLang="en-US" sz="3200" dirty="0"/>
              <a:t>中，通常需要用</a:t>
            </a:r>
            <a:r>
              <a:rPr lang="zh-CN" altLang="en-US" sz="3200" dirty="0">
                <a:solidFill>
                  <a:srgbClr val="FF00FF"/>
                </a:solidFill>
              </a:rPr>
              <a:t>单片机采集数据</a:t>
            </a:r>
            <a:r>
              <a:rPr lang="zh-CN" altLang="en-US" sz="3200" dirty="0"/>
              <a:t>，然后将数据用</a:t>
            </a:r>
            <a:r>
              <a:rPr lang="zh-CN" altLang="en-US" sz="3200" dirty="0">
                <a:solidFill>
                  <a:srgbClr val="FF00FF"/>
                </a:solidFill>
              </a:rPr>
              <a:t>异步串行通信方式传给计算机</a:t>
            </a:r>
            <a:r>
              <a:rPr lang="zh-CN" altLang="en-US" sz="3200" dirty="0"/>
              <a:t>；</a:t>
            </a:r>
            <a:endParaRPr lang="en-US" altLang="zh-CN" sz="3200" dirty="0"/>
          </a:p>
          <a:p>
            <a:pPr eaLnBrk="1" hangingPunct="1">
              <a:spcBef>
                <a:spcPct val="0"/>
              </a:spcBef>
              <a:spcAft>
                <a:spcPts val="1200"/>
              </a:spcAft>
              <a:buFont typeface="Wingdings" panose="05000000000000000000" pitchFamily="2" charset="2"/>
              <a:buChar char="Ø"/>
            </a:pPr>
            <a:r>
              <a:rPr lang="zh-CN" altLang="en-US" sz="3200" dirty="0"/>
              <a:t>要完成的控制命令由计算机通过串行通信方式传给单片机，由</a:t>
            </a:r>
            <a:r>
              <a:rPr lang="zh-CN" altLang="en-US" sz="3200" dirty="0">
                <a:solidFill>
                  <a:srgbClr val="FF00FF"/>
                </a:solidFill>
              </a:rPr>
              <a:t>单片机进行控制</a:t>
            </a:r>
            <a:r>
              <a:rPr lang="zh-CN" altLang="en-US" sz="3200" dirty="0"/>
              <a:t>。</a:t>
            </a:r>
          </a:p>
          <a:p>
            <a:pPr eaLnBrk="1" hangingPunct="1">
              <a:spcBef>
                <a:spcPct val="0"/>
              </a:spcBef>
              <a:spcAft>
                <a:spcPts val="1200"/>
              </a:spcAft>
              <a:buFont typeface="Wingdings" panose="05000000000000000000" pitchFamily="2" charset="2"/>
              <a:buChar char="Ø"/>
            </a:pPr>
            <a:r>
              <a:rPr lang="zh-CN" altLang="en-US" sz="3200" dirty="0"/>
              <a:t>计算机和单片机之间的串行通信一般采用</a:t>
            </a:r>
            <a:r>
              <a:rPr lang="en-US" altLang="zh-CN" sz="3200" dirty="0">
                <a:solidFill>
                  <a:srgbClr val="FF0000"/>
                </a:solidFill>
              </a:rPr>
              <a:t>RS-232</a:t>
            </a:r>
            <a:r>
              <a:rPr lang="zh-CN" altLang="en-US" sz="3200" dirty="0">
                <a:solidFill>
                  <a:srgbClr val="FF0000"/>
                </a:solidFill>
              </a:rPr>
              <a:t>或</a:t>
            </a:r>
            <a:r>
              <a:rPr lang="en-US" altLang="zh-CN" sz="3200" dirty="0">
                <a:solidFill>
                  <a:srgbClr val="FF0000"/>
                </a:solidFill>
              </a:rPr>
              <a:t>RS-485</a:t>
            </a:r>
            <a:r>
              <a:rPr lang="zh-CN" altLang="en-US" sz="3200" dirty="0"/>
              <a:t>总线标准接口。这里介绍</a:t>
            </a:r>
            <a:r>
              <a:rPr lang="en-US" altLang="zh-CN" sz="3200" dirty="0"/>
              <a:t>RS-232</a:t>
            </a:r>
            <a:r>
              <a:rPr lang="zh-CN" altLang="en-US" sz="3200" dirty="0"/>
              <a:t>接口串行通信的设计方法。</a:t>
            </a:r>
            <a:endParaRPr lang="zh-CN" altLang="en-US" sz="3600" dirty="0"/>
          </a:p>
        </p:txBody>
      </p:sp>
      <p:sp>
        <p:nvSpPr>
          <p:cNvPr id="2" name="灯片编号占位符 1">
            <a:extLst>
              <a:ext uri="{FF2B5EF4-FFF2-40B4-BE49-F238E27FC236}">
                <a16:creationId xmlns:a16="http://schemas.microsoft.com/office/drawing/2014/main" id="{E806D31D-E4EE-489A-958C-8ACB4B045CA5}"/>
              </a:ext>
            </a:extLst>
          </p:cNvPr>
          <p:cNvSpPr>
            <a:spLocks noGrp="1"/>
          </p:cNvSpPr>
          <p:nvPr>
            <p:ph type="sldNum" sz="quarter" idx="12"/>
          </p:nvPr>
        </p:nvSpPr>
        <p:spPr/>
        <p:txBody>
          <a:bodyPr/>
          <a:lstStyle/>
          <a:p>
            <a:fld id="{22E77DEE-32E4-4009-988B-F2758F7B8AC2}" type="slidenum">
              <a:rPr lang="zh-CN" altLang="en-US" smtClean="0"/>
              <a:t>32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43395">
                                            <p:txEl>
                                              <p:pRg st="0" end="0"/>
                                            </p:txEl>
                                          </p:spTgt>
                                        </p:tgtEl>
                                        <p:attrNameLst>
                                          <p:attrName>style.visibility</p:attrName>
                                        </p:attrNameLst>
                                      </p:cBhvr>
                                      <p:to>
                                        <p:strVal val="visible"/>
                                      </p:to>
                                    </p:set>
                                    <p:anim calcmode="lin" valueType="num">
                                      <p:cBhvr additive="base">
                                        <p:cTn id="7" dur="500" fill="hold"/>
                                        <p:tgtEl>
                                          <p:spTgt spid="443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33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3395">
                                            <p:txEl>
                                              <p:pRg st="1" end="1"/>
                                            </p:txEl>
                                          </p:spTgt>
                                        </p:tgtEl>
                                        <p:attrNameLst>
                                          <p:attrName>style.visibility</p:attrName>
                                        </p:attrNameLst>
                                      </p:cBhvr>
                                      <p:to>
                                        <p:strVal val="visible"/>
                                      </p:to>
                                    </p:set>
                                    <p:anim calcmode="lin" valueType="num">
                                      <p:cBhvr additive="base">
                                        <p:cTn id="11" dur="500" fill="hold"/>
                                        <p:tgtEl>
                                          <p:spTgt spid="4433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33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43395">
                                            <p:txEl>
                                              <p:pRg st="2" end="2"/>
                                            </p:txEl>
                                          </p:spTgt>
                                        </p:tgtEl>
                                        <p:attrNameLst>
                                          <p:attrName>style.visibility</p:attrName>
                                        </p:attrNameLst>
                                      </p:cBhvr>
                                      <p:to>
                                        <p:strVal val="visible"/>
                                      </p:to>
                                    </p:set>
                                    <p:anim calcmode="lin" valueType="num">
                                      <p:cBhvr additive="base">
                                        <p:cTn id="15" dur="500" fill="hold"/>
                                        <p:tgtEl>
                                          <p:spTgt spid="4433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433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AA2FA408-ED56-4790-9464-A98E842DD9CB}"/>
              </a:ext>
            </a:extLst>
          </p:cNvPr>
          <p:cNvSpPr>
            <a:spLocks noGrp="1" noChangeArrowheads="1"/>
          </p:cNvSpPr>
          <p:nvPr>
            <p:ph type="title"/>
          </p:nvPr>
        </p:nvSpPr>
        <p:spPr/>
        <p:txBody>
          <a:bodyPr/>
          <a:lstStyle/>
          <a:p>
            <a:pPr eaLnBrk="1" hangingPunct="1"/>
            <a:r>
              <a:rPr lang="en-US" altLang="zh-CN" sz="4000" b="0">
                <a:latin typeface="隶书" panose="02010509060101010101" pitchFamily="49" charset="-122"/>
                <a:ea typeface="隶书" panose="02010509060101010101" pitchFamily="49" charset="-122"/>
              </a:rPr>
              <a:t>§8.1 </a:t>
            </a:r>
            <a:r>
              <a:rPr lang="zh-CN" altLang="en-US" sz="4000" b="0">
                <a:latin typeface="隶书" panose="02010509060101010101" pitchFamily="49" charset="-122"/>
                <a:ea typeface="隶书" panose="02010509060101010101" pitchFamily="49" charset="-122"/>
              </a:rPr>
              <a:t>通信的有关概念</a:t>
            </a:r>
          </a:p>
        </p:txBody>
      </p:sp>
      <p:sp>
        <p:nvSpPr>
          <p:cNvPr id="97283" name="Rectangle 3">
            <a:extLst>
              <a:ext uri="{FF2B5EF4-FFF2-40B4-BE49-F238E27FC236}">
                <a16:creationId xmlns:a16="http://schemas.microsoft.com/office/drawing/2014/main" id="{36FC25D4-87F8-4E6B-B4DE-096927FEF20F}"/>
              </a:ext>
            </a:extLst>
          </p:cNvPr>
          <p:cNvSpPr>
            <a:spLocks noGrp="1" noChangeArrowheads="1"/>
          </p:cNvSpPr>
          <p:nvPr>
            <p:ph idx="1"/>
          </p:nvPr>
        </p:nvSpPr>
        <p:spPr>
          <a:xfrm>
            <a:off x="425450" y="925513"/>
            <a:ext cx="8493125" cy="1620837"/>
          </a:xfrm>
        </p:spPr>
        <p:txBody>
          <a:bodyPr/>
          <a:lstStyle/>
          <a:p>
            <a:pPr eaLnBrk="1" hangingPunct="1">
              <a:lnSpc>
                <a:spcPct val="104000"/>
              </a:lnSpc>
              <a:spcBef>
                <a:spcPct val="0"/>
              </a:spcBef>
              <a:buFontTx/>
              <a:buNone/>
            </a:pPr>
            <a:r>
              <a:rPr lang="zh-CN" altLang="en-US">
                <a:solidFill>
                  <a:srgbClr val="FF0000"/>
                </a:solidFill>
              </a:rPr>
              <a:t>通信</a:t>
            </a:r>
            <a:r>
              <a:rPr lang="zh-CN" altLang="en-US"/>
              <a:t>：计算机的</a:t>
            </a:r>
            <a:r>
              <a:rPr lang="en-US" altLang="zh-CN"/>
              <a:t>CPU</a:t>
            </a:r>
            <a:r>
              <a:rPr lang="zh-CN" altLang="en-US"/>
              <a:t>与外部设备之间，以及计算机和计算机之间的信息交换。</a:t>
            </a:r>
          </a:p>
          <a:p>
            <a:pPr eaLnBrk="1" hangingPunct="1">
              <a:lnSpc>
                <a:spcPct val="104000"/>
              </a:lnSpc>
              <a:spcBef>
                <a:spcPct val="0"/>
              </a:spcBef>
              <a:buFontTx/>
              <a:buNone/>
            </a:pPr>
            <a:r>
              <a:rPr lang="zh-CN" altLang="en-US">
                <a:solidFill>
                  <a:srgbClr val="FF0000"/>
                </a:solidFill>
              </a:rPr>
              <a:t>通信分类</a:t>
            </a:r>
            <a:r>
              <a:rPr lang="zh-CN" altLang="en-US"/>
              <a:t>：并行通信和串行通信</a:t>
            </a:r>
          </a:p>
        </p:txBody>
      </p:sp>
      <p:sp>
        <p:nvSpPr>
          <p:cNvPr id="5" name="Rectangle 3">
            <a:extLst>
              <a:ext uri="{FF2B5EF4-FFF2-40B4-BE49-F238E27FC236}">
                <a16:creationId xmlns:a16="http://schemas.microsoft.com/office/drawing/2014/main" id="{6651959F-CF5F-44C7-B8D3-2FA22D3B85F2}"/>
              </a:ext>
            </a:extLst>
          </p:cNvPr>
          <p:cNvSpPr txBox="1">
            <a:spLocks noChangeArrowheads="1"/>
          </p:cNvSpPr>
          <p:nvPr/>
        </p:nvSpPr>
        <p:spPr bwMode="auto">
          <a:xfrm>
            <a:off x="214313" y="2362200"/>
            <a:ext cx="8747125" cy="433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algn="just" rtl="0" eaLnBrk="0" fontAlgn="base" hangingPunct="0">
              <a:spcBef>
                <a:spcPct val="20000"/>
              </a:spcBef>
              <a:spcAft>
                <a:spcPct val="0"/>
              </a:spcAft>
              <a:buBlip>
                <a:blip r:embed="rId2"/>
              </a:buBlip>
              <a:defRPr sz="2800" b="1">
                <a:solidFill>
                  <a:schemeClr val="accent2"/>
                </a:solidFill>
                <a:latin typeface="+mn-lt"/>
                <a:ea typeface="+mn-ea"/>
                <a:cs typeface="+mn-cs"/>
              </a:defRPr>
            </a:lvl1pPr>
            <a:lvl2pPr marL="263525" indent="-180975" algn="just" rtl="0" eaLnBrk="0" fontAlgn="base" hangingPunct="0">
              <a:spcBef>
                <a:spcPct val="20000"/>
              </a:spcBef>
              <a:spcAft>
                <a:spcPct val="0"/>
              </a:spcAft>
              <a:buBlip>
                <a:blip r:embed="rId3"/>
              </a:buBlip>
              <a:defRPr sz="2800" b="1">
                <a:solidFill>
                  <a:schemeClr val="tx1"/>
                </a:solidFill>
                <a:latin typeface="+mn-lt"/>
                <a:ea typeface="+mn-ea"/>
              </a:defRPr>
            </a:lvl2pPr>
            <a:lvl3pPr marL="1143000" indent="-228600" algn="just" rtl="0" eaLnBrk="0" fontAlgn="base" hangingPunct="0">
              <a:spcBef>
                <a:spcPct val="20000"/>
              </a:spcBef>
              <a:spcAft>
                <a:spcPct val="0"/>
              </a:spcAft>
              <a:buChar char="•"/>
              <a:defRPr sz="2400" b="1">
                <a:solidFill>
                  <a:schemeClr val="tx1"/>
                </a:solidFill>
                <a:latin typeface="+mn-lt"/>
                <a:ea typeface="+mn-ea"/>
              </a:defRPr>
            </a:lvl3pPr>
            <a:lvl4pPr marL="1600200" indent="-228600" algn="just" rtl="0" eaLnBrk="0" fontAlgn="base" hangingPunct="0">
              <a:spcBef>
                <a:spcPct val="20000"/>
              </a:spcBef>
              <a:spcAft>
                <a:spcPct val="0"/>
              </a:spcAft>
              <a:buChar char="–"/>
              <a:defRPr sz="2000" b="1">
                <a:solidFill>
                  <a:schemeClr val="tx1"/>
                </a:solidFill>
                <a:latin typeface="+mn-lt"/>
                <a:ea typeface="+mn-ea"/>
              </a:defRPr>
            </a:lvl4pPr>
            <a:lvl5pPr marL="2057400" indent="-228600" algn="just" rtl="0" eaLnBrk="0" fontAlgn="base" hangingPunct="0">
              <a:spcBef>
                <a:spcPct val="20000"/>
              </a:spcBef>
              <a:spcAft>
                <a:spcPct val="0"/>
              </a:spcAft>
              <a:buChar char="»"/>
              <a:defRPr sz="2000" b="1">
                <a:solidFill>
                  <a:schemeClr val="tx1"/>
                </a:solidFill>
                <a:latin typeface="+mn-lt"/>
                <a:ea typeface="+mn-ea"/>
              </a:defRPr>
            </a:lvl5pPr>
            <a:lvl6pPr marL="2514600" indent="-228600" algn="just" rtl="0" fontAlgn="base">
              <a:spcBef>
                <a:spcPct val="20000"/>
              </a:spcBef>
              <a:spcAft>
                <a:spcPct val="0"/>
              </a:spcAft>
              <a:buChar char="»"/>
              <a:defRPr sz="2000" b="1">
                <a:solidFill>
                  <a:schemeClr val="tx1"/>
                </a:solidFill>
                <a:latin typeface="+mn-lt"/>
                <a:ea typeface="+mn-ea"/>
              </a:defRPr>
            </a:lvl6pPr>
            <a:lvl7pPr marL="2971800" indent="-228600" algn="just" rtl="0" fontAlgn="base">
              <a:spcBef>
                <a:spcPct val="20000"/>
              </a:spcBef>
              <a:spcAft>
                <a:spcPct val="0"/>
              </a:spcAft>
              <a:buChar char="»"/>
              <a:defRPr sz="2000" b="1">
                <a:solidFill>
                  <a:schemeClr val="tx1"/>
                </a:solidFill>
                <a:latin typeface="+mn-lt"/>
                <a:ea typeface="+mn-ea"/>
              </a:defRPr>
            </a:lvl7pPr>
            <a:lvl8pPr marL="3429000" indent="-228600" algn="just" rtl="0" fontAlgn="base">
              <a:spcBef>
                <a:spcPct val="20000"/>
              </a:spcBef>
              <a:spcAft>
                <a:spcPct val="0"/>
              </a:spcAft>
              <a:buChar char="»"/>
              <a:defRPr sz="2000" b="1">
                <a:solidFill>
                  <a:schemeClr val="tx1"/>
                </a:solidFill>
                <a:latin typeface="+mn-lt"/>
                <a:ea typeface="+mn-ea"/>
              </a:defRPr>
            </a:lvl8pPr>
            <a:lvl9pPr marL="3886200" indent="-228600" algn="just" rtl="0" fontAlgn="base">
              <a:spcBef>
                <a:spcPct val="20000"/>
              </a:spcBef>
              <a:spcAft>
                <a:spcPct val="0"/>
              </a:spcAft>
              <a:buChar char="»"/>
              <a:defRPr sz="2000" b="1">
                <a:solidFill>
                  <a:schemeClr val="tx1"/>
                </a:solidFill>
                <a:latin typeface="+mn-lt"/>
                <a:ea typeface="+mn-ea"/>
              </a:defRPr>
            </a:lvl9pPr>
          </a:lstStyle>
          <a:p>
            <a:pPr eaLnBrk="1" hangingPunct="1">
              <a:defRPr/>
            </a:pPr>
            <a:r>
              <a:rPr lang="zh-CN" altLang="en-US" kern="0">
                <a:solidFill>
                  <a:srgbClr val="FF0000"/>
                </a:solidFill>
              </a:rPr>
              <a:t>并行通信</a:t>
            </a:r>
          </a:p>
          <a:p>
            <a:pPr lvl="1" eaLnBrk="1" hangingPunct="1">
              <a:defRPr/>
            </a:pPr>
            <a:r>
              <a:rPr lang="zh-CN" altLang="en-US" kern="0"/>
              <a:t>以</a:t>
            </a:r>
            <a:r>
              <a:rPr lang="zh-CN" altLang="en-US" kern="0">
                <a:solidFill>
                  <a:srgbClr val="9900CC"/>
                </a:solidFill>
              </a:rPr>
              <a:t>字节</a:t>
            </a:r>
            <a:r>
              <a:rPr lang="en-US" altLang="zh-CN" kern="0">
                <a:solidFill>
                  <a:srgbClr val="9900CC"/>
                </a:solidFill>
              </a:rPr>
              <a:t>(Byte)</a:t>
            </a:r>
            <a:r>
              <a:rPr lang="zh-CN" altLang="en-US" kern="0">
                <a:solidFill>
                  <a:srgbClr val="9900CC"/>
                </a:solidFill>
              </a:rPr>
              <a:t>或字节的倍数为传输单位</a:t>
            </a:r>
            <a:r>
              <a:rPr lang="en-US" altLang="zh-CN" kern="0"/>
              <a:t>;</a:t>
            </a:r>
            <a:endParaRPr lang="zh-CN" altLang="en-US" kern="0"/>
          </a:p>
          <a:p>
            <a:pPr lvl="1" eaLnBrk="1" hangingPunct="1">
              <a:defRPr/>
            </a:pPr>
            <a:r>
              <a:rPr lang="zh-CN" altLang="en-US" kern="0"/>
              <a:t>一次传送一个或一个以上字节的数据，</a:t>
            </a:r>
            <a:r>
              <a:rPr lang="zh-CN" altLang="en-US" kern="0">
                <a:solidFill>
                  <a:srgbClr val="FF0000"/>
                </a:solidFill>
              </a:rPr>
              <a:t>数据的各位同时进行传送</a:t>
            </a:r>
            <a:r>
              <a:rPr lang="en-US" altLang="zh-CN" kern="0"/>
              <a:t>;</a:t>
            </a:r>
            <a:endParaRPr lang="zh-CN" altLang="en-US" kern="0"/>
          </a:p>
          <a:p>
            <a:pPr lvl="1" eaLnBrk="1" hangingPunct="1">
              <a:defRPr/>
            </a:pPr>
            <a:r>
              <a:rPr lang="zh-CN" altLang="en-US" kern="0"/>
              <a:t>适合于外部设备与微机之间进行</a:t>
            </a:r>
            <a:r>
              <a:rPr lang="zh-CN" altLang="en-US" kern="0">
                <a:solidFill>
                  <a:srgbClr val="FF0000"/>
                </a:solidFill>
              </a:rPr>
              <a:t>近距离</a:t>
            </a:r>
            <a:r>
              <a:rPr lang="zh-CN" altLang="en-US" kern="0"/>
              <a:t>、</a:t>
            </a:r>
            <a:r>
              <a:rPr lang="zh-CN" altLang="en-US" kern="0">
                <a:solidFill>
                  <a:srgbClr val="FF0000"/>
                </a:solidFill>
              </a:rPr>
              <a:t>大量</a:t>
            </a:r>
            <a:r>
              <a:rPr lang="zh-CN" altLang="en-US" kern="0"/>
              <a:t>和</a:t>
            </a:r>
            <a:r>
              <a:rPr lang="zh-CN" altLang="en-US" kern="0">
                <a:solidFill>
                  <a:srgbClr val="FF0000"/>
                </a:solidFill>
              </a:rPr>
              <a:t>快速</a:t>
            </a:r>
            <a:r>
              <a:rPr lang="zh-CN" altLang="en-US" kern="0"/>
              <a:t>的信息交换。计算机的各个总线传输数据时就是以并行方式进行的。</a:t>
            </a:r>
          </a:p>
          <a:p>
            <a:pPr lvl="1" eaLnBrk="1" hangingPunct="1">
              <a:defRPr/>
            </a:pPr>
            <a:r>
              <a:rPr lang="zh-CN" altLang="en-US" kern="0">
                <a:solidFill>
                  <a:srgbClr val="CC3300"/>
                </a:solidFill>
              </a:rPr>
              <a:t>并行通信的特点</a:t>
            </a:r>
            <a:r>
              <a:rPr lang="zh-CN" altLang="en-US" kern="0"/>
              <a:t>就是传输速度快，但当距离较远、位数较多时，通信线路复杂且成本高。</a:t>
            </a:r>
          </a:p>
          <a:p>
            <a:pPr eaLnBrk="1" hangingPunct="1">
              <a:buFontTx/>
              <a:buNone/>
              <a:defRPr/>
            </a:pPr>
            <a:endParaRPr lang="en-US" altLang="zh-CN" kern="0"/>
          </a:p>
        </p:txBody>
      </p:sp>
      <p:sp>
        <p:nvSpPr>
          <p:cNvPr id="97285" name="灯片编号占位符 2">
            <a:extLst>
              <a:ext uri="{FF2B5EF4-FFF2-40B4-BE49-F238E27FC236}">
                <a16:creationId xmlns:a16="http://schemas.microsoft.com/office/drawing/2014/main" id="{8A2E242B-6D76-4FC5-AFF8-C6A47AF2CA68}"/>
              </a:ext>
            </a:extLst>
          </p:cNvPr>
          <p:cNvSpPr>
            <a:spLocks noGrp="1"/>
          </p:cNvSpPr>
          <p:nvPr>
            <p:ph type="sldNum" sz="quarter" idx="10"/>
          </p:nvPr>
        </p:nvSpPr>
        <p:spPr>
          <a:noFill/>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fld id="{D0B3BE7C-74B9-4D06-8E7E-8D5242D4F723}" type="slidenum">
              <a:rPr lang="zh-CN" altLang="en-US"/>
              <a:pPr algn="l"/>
              <a:t>33</a:t>
            </a:fld>
            <a:endParaRPr lang="en-US" altLang="zh-CN"/>
          </a:p>
        </p:txBody>
      </p:sp>
      <p:pic>
        <p:nvPicPr>
          <p:cNvPr id="97286" name="Picture 4" descr="http://www.9600169.net/u/cms/www/201212/18115345xu4c/2714d6.png">
            <a:extLst>
              <a:ext uri="{FF2B5EF4-FFF2-40B4-BE49-F238E27FC236}">
                <a16:creationId xmlns:a16="http://schemas.microsoft.com/office/drawing/2014/main" id="{ABF9D557-CB86-47F0-B91F-E2EBCED9F6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 y="347663"/>
            <a:ext cx="8897938" cy="633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6C0D4984-8BF1-49A1-AF15-1FC8DE7EE4FF}"/>
              </a:ext>
            </a:extLst>
          </p:cNvPr>
          <p:cNvSpPr>
            <a:spLocks noChangeArrowheads="1"/>
          </p:cNvSpPr>
          <p:nvPr/>
        </p:nvSpPr>
        <p:spPr bwMode="auto">
          <a:xfrm>
            <a:off x="1046163" y="6237288"/>
            <a:ext cx="4348162"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000" rIns="0">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FF0000"/>
                </a:solidFill>
              </a:rPr>
              <a:t>DB9</a:t>
            </a:r>
            <a:r>
              <a:rPr lang="zh-CN" altLang="en-US" sz="2400">
                <a:solidFill>
                  <a:srgbClr val="FF0000"/>
                </a:solidFill>
              </a:rPr>
              <a:t>型</a:t>
            </a:r>
            <a:r>
              <a:rPr lang="en-US" altLang="zh-CN" sz="2400">
                <a:solidFill>
                  <a:srgbClr val="FF0000"/>
                </a:solidFill>
              </a:rPr>
              <a:t>COM</a:t>
            </a:r>
            <a:r>
              <a:rPr lang="zh-CN" altLang="en-US" sz="2400">
                <a:solidFill>
                  <a:srgbClr val="FF0000"/>
                </a:solidFill>
              </a:rPr>
              <a:t>串行口</a:t>
            </a:r>
            <a:r>
              <a:rPr lang="en-US" altLang="zh-CN" sz="2400">
                <a:solidFill>
                  <a:srgbClr val="3333FF"/>
                </a:solidFill>
              </a:rPr>
              <a:t>(RS232</a:t>
            </a:r>
            <a:r>
              <a:rPr lang="zh-CN" altLang="en-US" sz="2400">
                <a:solidFill>
                  <a:srgbClr val="3333FF"/>
                </a:solidFill>
              </a:rPr>
              <a:t>公口</a:t>
            </a:r>
            <a:r>
              <a:rPr lang="en-US" altLang="zh-CN" sz="2400">
                <a:solidFill>
                  <a:srgbClr val="3333FF"/>
                </a:solidFill>
              </a:rPr>
              <a:t>)</a:t>
            </a:r>
            <a:endParaRPr lang="zh-CN" altLang="en-US" sz="2400">
              <a:solidFill>
                <a:srgbClr val="3333FF"/>
              </a:solidFill>
            </a:endParaRPr>
          </a:p>
        </p:txBody>
      </p:sp>
      <p:sp>
        <p:nvSpPr>
          <p:cNvPr id="97289" name="矩形 10">
            <a:extLst>
              <a:ext uri="{FF2B5EF4-FFF2-40B4-BE49-F238E27FC236}">
                <a16:creationId xmlns:a16="http://schemas.microsoft.com/office/drawing/2014/main" id="{C20E3F8D-3599-4A04-85E2-0351FC2C77B0}"/>
              </a:ext>
            </a:extLst>
          </p:cNvPr>
          <p:cNvSpPr>
            <a:spLocks noChangeArrowheads="1"/>
          </p:cNvSpPr>
          <p:nvPr/>
        </p:nvSpPr>
        <p:spPr bwMode="auto">
          <a:xfrm>
            <a:off x="6078538" y="5073650"/>
            <a:ext cx="2366962" cy="719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rIns="36000">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lang="en-US" altLang="zh-CN" sz="2400">
                <a:solidFill>
                  <a:srgbClr val="FF0000"/>
                </a:solidFill>
              </a:rPr>
              <a:t>DB25</a:t>
            </a:r>
            <a:r>
              <a:rPr lang="zh-CN" altLang="en-US" sz="2400">
                <a:solidFill>
                  <a:srgbClr val="FF0000"/>
                </a:solidFill>
              </a:rPr>
              <a:t>型</a:t>
            </a:r>
            <a:r>
              <a:rPr lang="en-US" altLang="zh-CN" sz="2400">
                <a:solidFill>
                  <a:srgbClr val="FF0000"/>
                </a:solidFill>
              </a:rPr>
              <a:t>LPT</a:t>
            </a:r>
            <a:r>
              <a:rPr lang="zh-CN" altLang="en-US" sz="2400">
                <a:solidFill>
                  <a:srgbClr val="FF0000"/>
                </a:solidFill>
              </a:rPr>
              <a:t>并行打印机接口</a:t>
            </a:r>
          </a:p>
        </p:txBody>
      </p:sp>
      <p:cxnSp>
        <p:nvCxnSpPr>
          <p:cNvPr id="6" name="直接箭头连接符 5">
            <a:extLst>
              <a:ext uri="{FF2B5EF4-FFF2-40B4-BE49-F238E27FC236}">
                <a16:creationId xmlns:a16="http://schemas.microsoft.com/office/drawing/2014/main" id="{209B71E2-DBC4-452F-9A01-82946E0D366C}"/>
              </a:ext>
            </a:extLst>
          </p:cNvPr>
          <p:cNvCxnSpPr>
            <a:cxnSpLocks noChangeShapeType="1"/>
          </p:cNvCxnSpPr>
          <p:nvPr/>
        </p:nvCxnSpPr>
        <p:spPr bwMode="auto">
          <a:xfrm>
            <a:off x="2695575" y="5930900"/>
            <a:ext cx="530225" cy="401638"/>
          </a:xfrm>
          <a:prstGeom prst="straightConnector1">
            <a:avLst/>
          </a:prstGeom>
          <a:noFill/>
          <a:ln w="38100" algn="ctr">
            <a:solidFill>
              <a:srgbClr val="FF0000"/>
            </a:solidFill>
            <a:round/>
            <a:headEnd/>
            <a:tailEnd type="arrow" w="med" len="med"/>
          </a:ln>
        </p:spPr>
      </p:cxnSp>
      <p:sp>
        <p:nvSpPr>
          <p:cNvPr id="28" name="矩形 27">
            <a:extLst>
              <a:ext uri="{FF2B5EF4-FFF2-40B4-BE49-F238E27FC236}">
                <a16:creationId xmlns:a16="http://schemas.microsoft.com/office/drawing/2014/main" id="{D513C442-C43A-4731-AFD6-819F09C17529}"/>
              </a:ext>
            </a:extLst>
          </p:cNvPr>
          <p:cNvSpPr>
            <a:spLocks noChangeArrowheads="1"/>
          </p:cNvSpPr>
          <p:nvPr/>
        </p:nvSpPr>
        <p:spPr bwMode="auto">
          <a:xfrm>
            <a:off x="7874000" y="4622800"/>
            <a:ext cx="1001713" cy="3508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nchor="b">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lang="en-US" altLang="zh-CN" sz="2400">
                <a:solidFill>
                  <a:srgbClr val="FF0000"/>
                </a:solidFill>
              </a:rPr>
              <a:t>USB</a:t>
            </a:r>
            <a:r>
              <a:rPr lang="zh-CN" altLang="en-US" sz="2400">
                <a:solidFill>
                  <a:srgbClr val="FF0000"/>
                </a:solidFill>
              </a:rPr>
              <a:t>口</a:t>
            </a:r>
          </a:p>
        </p:txBody>
      </p:sp>
      <p:cxnSp>
        <p:nvCxnSpPr>
          <p:cNvPr id="29" name="直接箭头连接符 28">
            <a:extLst>
              <a:ext uri="{FF2B5EF4-FFF2-40B4-BE49-F238E27FC236}">
                <a16:creationId xmlns:a16="http://schemas.microsoft.com/office/drawing/2014/main" id="{EBC49E0E-B387-4310-95E9-751B59EDAEF4}"/>
              </a:ext>
            </a:extLst>
          </p:cNvPr>
          <p:cNvCxnSpPr>
            <a:cxnSpLocks noChangeShapeType="1"/>
            <a:endCxn id="28" idx="1"/>
          </p:cNvCxnSpPr>
          <p:nvPr/>
        </p:nvCxnSpPr>
        <p:spPr bwMode="auto">
          <a:xfrm>
            <a:off x="6873875" y="4572000"/>
            <a:ext cx="1000125" cy="227013"/>
          </a:xfrm>
          <a:prstGeom prst="straightConnector1">
            <a:avLst/>
          </a:prstGeom>
          <a:noFill/>
          <a:ln w="38100" algn="ctr">
            <a:solidFill>
              <a:srgbClr val="FF0000"/>
            </a:solidFill>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par>
                                <p:cTn id="11" presetID="22" presetClass="entr" presetSubtype="8"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a:extLst>
              <a:ext uri="{FF2B5EF4-FFF2-40B4-BE49-F238E27FC236}">
                <a16:creationId xmlns:a16="http://schemas.microsoft.com/office/drawing/2014/main" id="{8B9A2AFC-8F12-4D2B-A4A4-DFB5614D8B63}"/>
              </a:ext>
            </a:extLst>
          </p:cNvPr>
          <p:cNvSpPr>
            <a:spLocks noGrp="1" noChangeArrowheads="1"/>
          </p:cNvSpPr>
          <p:nvPr>
            <p:ph type="title"/>
          </p:nvPr>
        </p:nvSpPr>
        <p:spPr>
          <a:xfrm>
            <a:off x="783167" y="431939"/>
            <a:ext cx="8229600" cy="504825"/>
          </a:xfrm>
        </p:spPr>
        <p:txBody>
          <a:bodyPr>
            <a:normAutofit fontScale="90000"/>
          </a:bodyPr>
          <a:lstStyle/>
          <a:p>
            <a:r>
              <a:rPr lang="en-US" altLang="zh-CN" dirty="0"/>
              <a:t>2.2 RS232</a:t>
            </a:r>
            <a:r>
              <a:rPr lang="zh-CN" altLang="en-US" dirty="0"/>
              <a:t>串行通信接口</a:t>
            </a:r>
          </a:p>
        </p:txBody>
      </p:sp>
      <p:sp>
        <p:nvSpPr>
          <p:cNvPr id="628739" name="Rectangle 3">
            <a:extLst>
              <a:ext uri="{FF2B5EF4-FFF2-40B4-BE49-F238E27FC236}">
                <a16:creationId xmlns:a16="http://schemas.microsoft.com/office/drawing/2014/main" id="{DABF70F6-3E38-4905-ABA7-5CD3DCC19E5F}"/>
              </a:ext>
            </a:extLst>
          </p:cNvPr>
          <p:cNvSpPr>
            <a:spLocks noGrp="1" noChangeArrowheads="1"/>
          </p:cNvSpPr>
          <p:nvPr>
            <p:ph idx="1"/>
          </p:nvPr>
        </p:nvSpPr>
        <p:spPr>
          <a:xfrm>
            <a:off x="711200" y="1245992"/>
            <a:ext cx="7564966" cy="2302404"/>
          </a:xfrm>
        </p:spPr>
        <p:txBody>
          <a:bodyPr/>
          <a:lstStyle/>
          <a:p>
            <a:pPr eaLnBrk="1" hangingPunct="1">
              <a:lnSpc>
                <a:spcPct val="101000"/>
              </a:lnSpc>
              <a:spcBef>
                <a:spcPct val="0"/>
              </a:spcBef>
              <a:spcAft>
                <a:spcPct val="0"/>
              </a:spcAft>
            </a:pPr>
            <a:r>
              <a:rPr lang="en-US" altLang="zh-CN" dirty="0">
                <a:solidFill>
                  <a:srgbClr val="FF0000"/>
                </a:solidFill>
              </a:rPr>
              <a:t>RS-232</a:t>
            </a:r>
          </a:p>
          <a:p>
            <a:pPr marL="180975" lvl="1" eaLnBrk="1" hangingPunct="1">
              <a:lnSpc>
                <a:spcPct val="101000"/>
              </a:lnSpc>
              <a:spcBef>
                <a:spcPct val="0"/>
              </a:spcBef>
            </a:pPr>
            <a:r>
              <a:rPr lang="zh-CN" altLang="en-US" dirty="0"/>
              <a:t>是早期为公用电话网络数据通信而制定的标准。</a:t>
            </a:r>
          </a:p>
          <a:p>
            <a:pPr marL="180975" lvl="1" eaLnBrk="1" hangingPunct="1">
              <a:lnSpc>
                <a:spcPct val="101000"/>
              </a:lnSpc>
              <a:spcBef>
                <a:spcPct val="0"/>
              </a:spcBef>
            </a:pPr>
            <a:r>
              <a:rPr lang="zh-CN" altLang="en-US" dirty="0"/>
              <a:t>其逻辑电平与</a:t>
            </a:r>
            <a:r>
              <a:rPr lang="en-US" altLang="zh-CN" dirty="0"/>
              <a:t>TTL/CMOS</a:t>
            </a:r>
            <a:r>
              <a:rPr lang="zh-CN" altLang="en-US" dirty="0"/>
              <a:t>电平完全不同。逻辑</a:t>
            </a:r>
            <a:r>
              <a:rPr lang="en-US" altLang="zh-CN" dirty="0"/>
              <a:t> </a:t>
            </a:r>
            <a:r>
              <a:rPr lang="en-US" altLang="zh-CN" dirty="0">
                <a:solidFill>
                  <a:srgbClr val="FF0000"/>
                </a:solidFill>
              </a:rPr>
              <a:t>“0”</a:t>
            </a:r>
            <a:r>
              <a:rPr lang="zh-CN" altLang="en-US" dirty="0">
                <a:solidFill>
                  <a:srgbClr val="FF0000"/>
                </a:solidFill>
              </a:rPr>
              <a:t>规定为</a:t>
            </a:r>
            <a:r>
              <a:rPr lang="en-US" altLang="zh-CN" dirty="0">
                <a:solidFill>
                  <a:srgbClr val="FF0000"/>
                </a:solidFill>
              </a:rPr>
              <a:t>+5~+15V</a:t>
            </a:r>
            <a:r>
              <a:rPr lang="zh-CN" altLang="en-US" dirty="0"/>
              <a:t>之间，逻辑</a:t>
            </a:r>
            <a:r>
              <a:rPr lang="en-US" altLang="zh-CN" dirty="0">
                <a:solidFill>
                  <a:srgbClr val="FF0000"/>
                </a:solidFill>
              </a:rPr>
              <a:t>“1” </a:t>
            </a:r>
            <a:r>
              <a:rPr lang="zh-CN" altLang="en-US" dirty="0">
                <a:solidFill>
                  <a:srgbClr val="FF0000"/>
                </a:solidFill>
              </a:rPr>
              <a:t>规定为</a:t>
            </a:r>
            <a:r>
              <a:rPr lang="en-US" altLang="zh-CN" dirty="0">
                <a:solidFill>
                  <a:srgbClr val="FF0000"/>
                </a:solidFill>
              </a:rPr>
              <a:t>-5~-15V</a:t>
            </a:r>
            <a:r>
              <a:rPr lang="zh-CN" altLang="en-US" dirty="0"/>
              <a:t>之间。</a:t>
            </a:r>
          </a:p>
          <a:p>
            <a:pPr marL="180975" lvl="1" eaLnBrk="1" hangingPunct="1">
              <a:lnSpc>
                <a:spcPct val="101000"/>
              </a:lnSpc>
              <a:spcBef>
                <a:spcPct val="0"/>
              </a:spcBef>
            </a:pPr>
            <a:r>
              <a:rPr lang="zh-CN" altLang="en-US" dirty="0"/>
              <a:t>由于</a:t>
            </a:r>
            <a:r>
              <a:rPr lang="en-US" altLang="zh-CN" dirty="0"/>
              <a:t>RS-232</a:t>
            </a:r>
            <a:r>
              <a:rPr lang="zh-CN" altLang="en-US" dirty="0"/>
              <a:t>发送和接收之间有公共地</a:t>
            </a:r>
            <a:r>
              <a:rPr lang="en-US" altLang="zh-CN" dirty="0"/>
              <a:t>, </a:t>
            </a:r>
            <a:r>
              <a:rPr lang="zh-CN" altLang="en-US" dirty="0"/>
              <a:t>传输采用</a:t>
            </a:r>
            <a:r>
              <a:rPr lang="zh-CN" altLang="en-US" dirty="0">
                <a:solidFill>
                  <a:srgbClr val="FF00FF"/>
                </a:solidFill>
              </a:rPr>
              <a:t>非平衡模式</a:t>
            </a:r>
            <a:r>
              <a:rPr lang="en-US" altLang="zh-CN" dirty="0"/>
              <a:t>,  </a:t>
            </a:r>
            <a:r>
              <a:rPr lang="zh-CN" altLang="en-US" dirty="0"/>
              <a:t>因此</a:t>
            </a:r>
            <a:r>
              <a:rPr lang="zh-CN" altLang="en-US" dirty="0">
                <a:solidFill>
                  <a:srgbClr val="FF00FF"/>
                </a:solidFill>
              </a:rPr>
              <a:t>共模噪声</a:t>
            </a:r>
            <a:r>
              <a:rPr lang="zh-CN" altLang="en-US" dirty="0"/>
              <a:t>会耦合到信号系统中</a:t>
            </a:r>
            <a:r>
              <a:rPr lang="en-US" altLang="zh-CN" dirty="0"/>
              <a:t>,  </a:t>
            </a:r>
            <a:r>
              <a:rPr lang="zh-CN" altLang="en-US" dirty="0"/>
              <a:t>标准中建议的</a:t>
            </a:r>
            <a:r>
              <a:rPr lang="zh-CN" altLang="en-US" dirty="0">
                <a:solidFill>
                  <a:srgbClr val="C00000"/>
                </a:solidFill>
              </a:rPr>
              <a:t>最大通信距离为</a:t>
            </a:r>
            <a:r>
              <a:rPr lang="en-US" altLang="zh-CN" dirty="0">
                <a:solidFill>
                  <a:srgbClr val="C00000"/>
                </a:solidFill>
              </a:rPr>
              <a:t>15</a:t>
            </a:r>
            <a:r>
              <a:rPr lang="zh-CN" altLang="en-US" dirty="0">
                <a:solidFill>
                  <a:srgbClr val="C00000"/>
                </a:solidFill>
              </a:rPr>
              <a:t>米</a:t>
            </a:r>
            <a:r>
              <a:rPr lang="zh-CN" altLang="en-US" dirty="0"/>
              <a:t>。</a:t>
            </a:r>
          </a:p>
        </p:txBody>
      </p:sp>
      <p:sp>
        <p:nvSpPr>
          <p:cNvPr id="98308" name="灯片编号占位符 4">
            <a:extLst>
              <a:ext uri="{FF2B5EF4-FFF2-40B4-BE49-F238E27FC236}">
                <a16:creationId xmlns:a16="http://schemas.microsoft.com/office/drawing/2014/main" id="{D7188E53-F046-49D5-989A-B9322FC7D68C}"/>
              </a:ext>
            </a:extLst>
          </p:cNvPr>
          <p:cNvSpPr>
            <a:spLocks noGrp="1"/>
          </p:cNvSpPr>
          <p:nvPr>
            <p:ph type="sldNum" sz="quarter" idx="10"/>
          </p:nvPr>
        </p:nvSpPr>
        <p:spPr>
          <a:noFill/>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fld id="{72620EC0-C708-4B14-A6FC-AAE14654CF32}" type="slidenum">
              <a:rPr lang="zh-CN" altLang="en-US"/>
              <a:pPr algn="l"/>
              <a:t>34</a:t>
            </a:fld>
            <a:endParaRPr lang="en-US" altLang="zh-CN"/>
          </a:p>
        </p:txBody>
      </p:sp>
      <p:sp>
        <p:nvSpPr>
          <p:cNvPr id="6" name="标题 1">
            <a:extLst>
              <a:ext uri="{FF2B5EF4-FFF2-40B4-BE49-F238E27FC236}">
                <a16:creationId xmlns:a16="http://schemas.microsoft.com/office/drawing/2014/main" id="{E91DF54D-2B1C-4CD4-AAD6-897054438859}"/>
              </a:ext>
            </a:extLst>
          </p:cNvPr>
          <p:cNvSpPr txBox="1">
            <a:spLocks/>
          </p:cNvSpPr>
          <p:nvPr/>
        </p:nvSpPr>
        <p:spPr bwMode="auto">
          <a:xfrm>
            <a:off x="539751" y="3176587"/>
            <a:ext cx="7126816" cy="5048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200" b="1">
                <a:solidFill>
                  <a:srgbClr val="CC3300"/>
                </a:solidFill>
                <a:latin typeface="+mj-lt"/>
                <a:ea typeface="+mj-ea"/>
                <a:cs typeface="+mj-cs"/>
              </a:defRPr>
            </a:lvl1pPr>
            <a:lvl2pPr algn="l" rtl="0" eaLnBrk="0" fontAlgn="base" hangingPunct="0">
              <a:spcBef>
                <a:spcPct val="0"/>
              </a:spcBef>
              <a:spcAft>
                <a:spcPct val="0"/>
              </a:spcAft>
              <a:defRPr sz="2400" b="1">
                <a:solidFill>
                  <a:srgbClr val="CC3300"/>
                </a:solidFill>
                <a:latin typeface="Arial" charset="0"/>
                <a:ea typeface="宋体" pitchFamily="2" charset="-122"/>
              </a:defRPr>
            </a:lvl2pPr>
            <a:lvl3pPr algn="l" rtl="0" eaLnBrk="0" fontAlgn="base" hangingPunct="0">
              <a:spcBef>
                <a:spcPct val="0"/>
              </a:spcBef>
              <a:spcAft>
                <a:spcPct val="0"/>
              </a:spcAft>
              <a:defRPr sz="2400" b="1">
                <a:solidFill>
                  <a:srgbClr val="CC3300"/>
                </a:solidFill>
                <a:latin typeface="Arial" charset="0"/>
                <a:ea typeface="宋体" pitchFamily="2" charset="-122"/>
              </a:defRPr>
            </a:lvl3pPr>
            <a:lvl4pPr algn="l" rtl="0" eaLnBrk="0" fontAlgn="base" hangingPunct="0">
              <a:spcBef>
                <a:spcPct val="0"/>
              </a:spcBef>
              <a:spcAft>
                <a:spcPct val="0"/>
              </a:spcAft>
              <a:defRPr sz="2400" b="1">
                <a:solidFill>
                  <a:srgbClr val="CC3300"/>
                </a:solidFill>
                <a:latin typeface="Arial" charset="0"/>
                <a:ea typeface="宋体" pitchFamily="2" charset="-122"/>
              </a:defRPr>
            </a:lvl4pPr>
            <a:lvl5pPr algn="l" rtl="0" eaLnBrk="0" fontAlgn="base" hangingPunct="0">
              <a:spcBef>
                <a:spcPct val="0"/>
              </a:spcBef>
              <a:spcAft>
                <a:spcPct val="0"/>
              </a:spcAft>
              <a:defRPr sz="2400" b="1">
                <a:solidFill>
                  <a:srgbClr val="CC3300"/>
                </a:solidFill>
                <a:latin typeface="Arial" charset="0"/>
                <a:ea typeface="宋体" pitchFamily="2" charset="-122"/>
              </a:defRPr>
            </a:lvl5pPr>
            <a:lvl6pPr marL="457200" algn="l" rtl="0" fontAlgn="base">
              <a:spcBef>
                <a:spcPct val="0"/>
              </a:spcBef>
              <a:spcAft>
                <a:spcPct val="0"/>
              </a:spcAft>
              <a:defRPr sz="2400" b="1">
                <a:solidFill>
                  <a:srgbClr val="CC3300"/>
                </a:solidFill>
                <a:latin typeface="Arial" charset="0"/>
                <a:ea typeface="宋体" pitchFamily="2" charset="-122"/>
              </a:defRPr>
            </a:lvl6pPr>
            <a:lvl7pPr marL="914400" algn="l" rtl="0" fontAlgn="base">
              <a:spcBef>
                <a:spcPct val="0"/>
              </a:spcBef>
              <a:spcAft>
                <a:spcPct val="0"/>
              </a:spcAft>
              <a:defRPr sz="2400" b="1">
                <a:solidFill>
                  <a:srgbClr val="CC3300"/>
                </a:solidFill>
                <a:latin typeface="Arial" charset="0"/>
                <a:ea typeface="宋体" pitchFamily="2" charset="-122"/>
              </a:defRPr>
            </a:lvl7pPr>
            <a:lvl8pPr marL="1371600" algn="l" rtl="0" fontAlgn="base">
              <a:spcBef>
                <a:spcPct val="0"/>
              </a:spcBef>
              <a:spcAft>
                <a:spcPct val="0"/>
              </a:spcAft>
              <a:defRPr sz="2400" b="1">
                <a:solidFill>
                  <a:srgbClr val="CC3300"/>
                </a:solidFill>
                <a:latin typeface="Arial" charset="0"/>
                <a:ea typeface="宋体" pitchFamily="2" charset="-122"/>
              </a:defRPr>
            </a:lvl8pPr>
            <a:lvl9pPr marL="1828800" algn="l" rtl="0" fontAlgn="base">
              <a:spcBef>
                <a:spcPct val="0"/>
              </a:spcBef>
              <a:spcAft>
                <a:spcPct val="0"/>
              </a:spcAft>
              <a:defRPr sz="2400" b="1">
                <a:solidFill>
                  <a:srgbClr val="CC3300"/>
                </a:solidFill>
                <a:latin typeface="Arial" charset="0"/>
                <a:ea typeface="宋体" pitchFamily="2" charset="-122"/>
              </a:defRPr>
            </a:lvl9pPr>
          </a:lstStyle>
          <a:p>
            <a:pPr eaLnBrk="1" hangingPunct="1">
              <a:defRPr/>
            </a:pPr>
            <a:r>
              <a:rPr lang="en-US" altLang="zh-CN" sz="2800" kern="0" dirty="0">
                <a:solidFill>
                  <a:srgbClr val="FF0000"/>
                </a:solidFill>
              </a:rPr>
              <a:t>1</a:t>
            </a:r>
            <a:r>
              <a:rPr lang="zh-CN" altLang="en-US" sz="2800" kern="0" dirty="0">
                <a:solidFill>
                  <a:srgbClr val="FF0000"/>
                </a:solidFill>
              </a:rPr>
              <a:t>、硬件接口设计</a:t>
            </a:r>
            <a:endParaRPr lang="zh-CN" altLang="en-US" sz="2800" kern="0" dirty="0"/>
          </a:p>
        </p:txBody>
      </p:sp>
      <p:sp>
        <p:nvSpPr>
          <p:cNvPr id="7" name="Rectangle 3">
            <a:extLst>
              <a:ext uri="{FF2B5EF4-FFF2-40B4-BE49-F238E27FC236}">
                <a16:creationId xmlns:a16="http://schemas.microsoft.com/office/drawing/2014/main" id="{2A6A491D-3980-40A1-AC57-D1DBDD93683F}"/>
              </a:ext>
            </a:extLst>
          </p:cNvPr>
          <p:cNvSpPr txBox="1">
            <a:spLocks noChangeArrowheads="1"/>
          </p:cNvSpPr>
          <p:nvPr/>
        </p:nvSpPr>
        <p:spPr bwMode="auto">
          <a:xfrm>
            <a:off x="592137" y="3715138"/>
            <a:ext cx="7803092"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algn="l" rtl="0" eaLnBrk="0" fontAlgn="base" hangingPunct="0">
              <a:lnSpc>
                <a:spcPct val="114000"/>
              </a:lnSpc>
              <a:spcBef>
                <a:spcPts val="0"/>
              </a:spcBef>
              <a:spcAft>
                <a:spcPts val="600"/>
              </a:spcAft>
              <a:buBlip>
                <a:blip r:embed="rId2"/>
              </a:buBlip>
              <a:defRPr sz="2800" b="1">
                <a:solidFill>
                  <a:schemeClr val="accent2"/>
                </a:solidFill>
                <a:latin typeface="+mn-lt"/>
                <a:ea typeface="+mn-ea"/>
                <a:cs typeface="+mn-cs"/>
              </a:defRPr>
            </a:lvl1pPr>
            <a:lvl2pPr marL="263525" indent="-180975" algn="l" rtl="0" eaLnBrk="0" fontAlgn="base" hangingPunct="0">
              <a:lnSpc>
                <a:spcPct val="114000"/>
              </a:lnSpc>
              <a:spcBef>
                <a:spcPts val="0"/>
              </a:spcBef>
              <a:spcAft>
                <a:spcPts val="600"/>
              </a:spcAft>
              <a:buBlip>
                <a:blip r:embed="rId3"/>
              </a:buBlip>
              <a:defRPr sz="2800" b="1">
                <a:solidFill>
                  <a:schemeClr val="tx1"/>
                </a:solidFill>
                <a:latin typeface="+mn-lt"/>
                <a:ea typeface="+mn-ea"/>
              </a:defRPr>
            </a:lvl2pPr>
            <a:lvl3pPr marL="1143000" indent="-228600" algn="l" rtl="0" eaLnBrk="0" fontAlgn="base" hangingPunct="0">
              <a:lnSpc>
                <a:spcPct val="114000"/>
              </a:lnSpc>
              <a:spcBef>
                <a:spcPts val="0"/>
              </a:spcBef>
              <a:spcAft>
                <a:spcPts val="600"/>
              </a:spcAft>
              <a:buChar char="•"/>
              <a:defRPr sz="2400" b="1">
                <a:solidFill>
                  <a:schemeClr val="tx1"/>
                </a:solidFill>
                <a:latin typeface="+mn-lt"/>
                <a:ea typeface="+mn-ea"/>
              </a:defRPr>
            </a:lvl3pPr>
            <a:lvl4pPr marL="1600200" indent="-228600" algn="l" rtl="0" eaLnBrk="0" fontAlgn="base" hangingPunct="0">
              <a:lnSpc>
                <a:spcPct val="114000"/>
              </a:lnSpc>
              <a:spcBef>
                <a:spcPts val="0"/>
              </a:spcBef>
              <a:spcAft>
                <a:spcPts val="600"/>
              </a:spcAft>
              <a:buChar char="–"/>
              <a:defRPr sz="2000" b="1">
                <a:solidFill>
                  <a:schemeClr val="tx1"/>
                </a:solidFill>
                <a:latin typeface="+mn-lt"/>
                <a:ea typeface="+mn-ea"/>
              </a:defRPr>
            </a:lvl4pPr>
            <a:lvl5pPr marL="2057400" indent="-228600" algn="l" rtl="0" eaLnBrk="0" fontAlgn="base" hangingPunct="0">
              <a:lnSpc>
                <a:spcPct val="114000"/>
              </a:lnSpc>
              <a:spcBef>
                <a:spcPts val="0"/>
              </a:spcBef>
              <a:spcAft>
                <a:spcPts val="600"/>
              </a:spcAft>
              <a:buChar char="»"/>
              <a:defRPr sz="2000" b="1">
                <a:solidFill>
                  <a:schemeClr val="tx1"/>
                </a:solidFill>
                <a:latin typeface="+mn-lt"/>
                <a:ea typeface="+mn-ea"/>
              </a:defRPr>
            </a:lvl5pPr>
            <a:lvl6pPr marL="2514600" indent="-228600" algn="just" rtl="0" fontAlgn="base">
              <a:spcBef>
                <a:spcPct val="20000"/>
              </a:spcBef>
              <a:spcAft>
                <a:spcPct val="0"/>
              </a:spcAft>
              <a:buChar char="»"/>
              <a:defRPr sz="2000" b="1">
                <a:solidFill>
                  <a:schemeClr val="tx1"/>
                </a:solidFill>
                <a:latin typeface="+mn-lt"/>
                <a:ea typeface="+mn-ea"/>
              </a:defRPr>
            </a:lvl6pPr>
            <a:lvl7pPr marL="2971800" indent="-228600" algn="just" rtl="0" fontAlgn="base">
              <a:spcBef>
                <a:spcPct val="20000"/>
              </a:spcBef>
              <a:spcAft>
                <a:spcPct val="0"/>
              </a:spcAft>
              <a:buChar char="»"/>
              <a:defRPr sz="2000" b="1">
                <a:solidFill>
                  <a:schemeClr val="tx1"/>
                </a:solidFill>
                <a:latin typeface="+mn-lt"/>
                <a:ea typeface="+mn-ea"/>
              </a:defRPr>
            </a:lvl7pPr>
            <a:lvl8pPr marL="3429000" indent="-228600" algn="just" rtl="0" fontAlgn="base">
              <a:spcBef>
                <a:spcPct val="20000"/>
              </a:spcBef>
              <a:spcAft>
                <a:spcPct val="0"/>
              </a:spcAft>
              <a:buChar char="»"/>
              <a:defRPr sz="2000" b="1">
                <a:solidFill>
                  <a:schemeClr val="tx1"/>
                </a:solidFill>
                <a:latin typeface="+mn-lt"/>
                <a:ea typeface="+mn-ea"/>
              </a:defRPr>
            </a:lvl8pPr>
            <a:lvl9pPr marL="3886200" indent="-228600" algn="just" rtl="0" fontAlgn="base">
              <a:spcBef>
                <a:spcPct val="20000"/>
              </a:spcBef>
              <a:spcAft>
                <a:spcPct val="0"/>
              </a:spcAft>
              <a:buChar char="»"/>
              <a:defRPr sz="2000" b="1">
                <a:solidFill>
                  <a:schemeClr val="tx1"/>
                </a:solidFill>
                <a:latin typeface="+mn-lt"/>
                <a:ea typeface="+mn-ea"/>
              </a:defRPr>
            </a:lvl9pPr>
          </a:lstStyle>
          <a:p>
            <a:pPr eaLnBrk="1" hangingPunct="1">
              <a:lnSpc>
                <a:spcPct val="95000"/>
              </a:lnSpc>
              <a:spcAft>
                <a:spcPts val="900"/>
              </a:spcAft>
              <a:defRPr/>
            </a:pPr>
            <a:r>
              <a:rPr lang="zh-CN" altLang="en-US" kern="0" dirty="0"/>
              <a:t>计算机串口是</a:t>
            </a:r>
            <a:r>
              <a:rPr lang="en-US" altLang="zh-CN" kern="0" dirty="0">
                <a:solidFill>
                  <a:srgbClr val="FF0000"/>
                </a:solidFill>
              </a:rPr>
              <a:t>RS-232</a:t>
            </a:r>
            <a:r>
              <a:rPr lang="zh-CN" altLang="en-US" kern="0" dirty="0">
                <a:solidFill>
                  <a:srgbClr val="FF0000"/>
                </a:solidFill>
              </a:rPr>
              <a:t>电平</a:t>
            </a:r>
            <a:r>
              <a:rPr lang="en-US" altLang="zh-CN" kern="0" dirty="0"/>
              <a:t>, </a:t>
            </a:r>
            <a:r>
              <a:rPr lang="zh-CN" altLang="en-US" kern="0" dirty="0"/>
              <a:t>而单片机串口是</a:t>
            </a:r>
            <a:r>
              <a:rPr lang="en-US" altLang="zh-CN" kern="0" dirty="0">
                <a:solidFill>
                  <a:srgbClr val="FF0000"/>
                </a:solidFill>
              </a:rPr>
              <a:t>TTL</a:t>
            </a:r>
            <a:r>
              <a:rPr lang="zh-CN" altLang="en-US" kern="0" dirty="0">
                <a:solidFill>
                  <a:srgbClr val="FF0000"/>
                </a:solidFill>
              </a:rPr>
              <a:t>电平</a:t>
            </a:r>
            <a:r>
              <a:rPr lang="zh-CN" altLang="en-US" kern="0" dirty="0"/>
              <a:t>。因此</a:t>
            </a:r>
            <a:r>
              <a:rPr lang="en-US" altLang="zh-CN" kern="0" dirty="0"/>
              <a:t>, </a:t>
            </a:r>
            <a:r>
              <a:rPr lang="zh-CN" altLang="en-US" kern="0" dirty="0"/>
              <a:t>须用电路实现</a:t>
            </a:r>
            <a:r>
              <a:rPr lang="en-US" altLang="zh-CN" kern="0" dirty="0"/>
              <a:t>TTL</a:t>
            </a:r>
            <a:r>
              <a:rPr lang="zh-CN" altLang="en-US" kern="0" dirty="0"/>
              <a:t>电平和</a:t>
            </a:r>
            <a:r>
              <a:rPr lang="en-US" altLang="zh-CN" kern="0" dirty="0"/>
              <a:t>RS-232</a:t>
            </a:r>
            <a:r>
              <a:rPr lang="zh-CN" altLang="en-US" kern="0" dirty="0"/>
              <a:t>电平转换。</a:t>
            </a:r>
          </a:p>
          <a:p>
            <a:pPr eaLnBrk="1" hangingPunct="1">
              <a:lnSpc>
                <a:spcPct val="95000"/>
              </a:lnSpc>
              <a:spcAft>
                <a:spcPts val="900"/>
              </a:spcAft>
              <a:defRPr/>
            </a:pPr>
            <a:r>
              <a:rPr lang="zh-CN" altLang="en-US" kern="0" dirty="0"/>
              <a:t>常用电平转换芯片是</a:t>
            </a:r>
            <a:r>
              <a:rPr lang="en-US" altLang="zh-CN" kern="0" dirty="0">
                <a:solidFill>
                  <a:srgbClr val="FF0000"/>
                </a:solidFill>
              </a:rPr>
              <a:t>MAX232</a:t>
            </a:r>
            <a:r>
              <a:rPr lang="en-US" altLang="zh-CN" kern="0" dirty="0"/>
              <a:t>(</a:t>
            </a:r>
            <a:r>
              <a:rPr lang="zh-CN" altLang="en-US" kern="0" dirty="0"/>
              <a:t>或兼容芯片</a:t>
            </a:r>
            <a:r>
              <a:rPr lang="en-US" altLang="zh-CN" kern="0" dirty="0">
                <a:solidFill>
                  <a:srgbClr val="FF0000"/>
                </a:solidFill>
              </a:rPr>
              <a:t>SP3232</a:t>
            </a:r>
            <a:r>
              <a:rPr lang="zh-CN" altLang="en-US" kern="0" dirty="0">
                <a:solidFill>
                  <a:srgbClr val="FF0000"/>
                </a:solidFill>
              </a:rPr>
              <a:t>等</a:t>
            </a:r>
            <a:r>
              <a:rPr lang="en-US" altLang="zh-CN" kern="0" dirty="0"/>
              <a:t>), </a:t>
            </a:r>
            <a:r>
              <a:rPr lang="zh-CN" altLang="en-US" kern="0" dirty="0"/>
              <a:t>其用</a:t>
            </a:r>
            <a:r>
              <a:rPr lang="zh-CN" altLang="en-US" kern="0" dirty="0">
                <a:solidFill>
                  <a:srgbClr val="FF0000"/>
                </a:solidFill>
              </a:rPr>
              <a:t>单电源</a:t>
            </a:r>
            <a:r>
              <a:rPr lang="en-US" altLang="zh-CN" kern="0" dirty="0">
                <a:solidFill>
                  <a:srgbClr val="FF0000"/>
                </a:solidFill>
              </a:rPr>
              <a:t>(</a:t>
            </a:r>
            <a:r>
              <a:rPr lang="zh-CN" altLang="en-US" kern="0" dirty="0">
                <a:solidFill>
                  <a:srgbClr val="FF0000"/>
                </a:solidFill>
              </a:rPr>
              <a:t>＋</a:t>
            </a:r>
            <a:r>
              <a:rPr lang="en-US" altLang="zh-CN" kern="0" dirty="0">
                <a:solidFill>
                  <a:srgbClr val="FF0000"/>
                </a:solidFill>
              </a:rPr>
              <a:t>5V)</a:t>
            </a:r>
            <a:r>
              <a:rPr lang="zh-CN" altLang="en-US" kern="0" dirty="0">
                <a:solidFill>
                  <a:srgbClr val="FF0000"/>
                </a:solidFill>
              </a:rPr>
              <a:t>供电</a:t>
            </a:r>
            <a:r>
              <a:rPr lang="en-US" altLang="zh-CN" kern="0" dirty="0"/>
              <a:t>, </a:t>
            </a:r>
            <a:r>
              <a:rPr lang="en-US" altLang="zh-CN" kern="0" dirty="0">
                <a:solidFill>
                  <a:srgbClr val="FF00FF"/>
                </a:solidFill>
              </a:rPr>
              <a:t>RS232</a:t>
            </a:r>
            <a:r>
              <a:rPr lang="zh-CN" altLang="en-US" kern="0" dirty="0">
                <a:solidFill>
                  <a:srgbClr val="FF00FF"/>
                </a:solidFill>
              </a:rPr>
              <a:t>电平由内部电荷泵产生</a:t>
            </a:r>
            <a:r>
              <a:rPr lang="zh-CN" altLang="en-US" kern="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628739">
                                            <p:txEl>
                                              <p:pRg st="1" end="1"/>
                                            </p:txEl>
                                          </p:spTgt>
                                        </p:tgtEl>
                                        <p:attrNameLst>
                                          <p:attrName>style.visibility</p:attrName>
                                        </p:attrNameLst>
                                      </p:cBhvr>
                                      <p:to>
                                        <p:strVal val="visible"/>
                                      </p:to>
                                    </p:set>
                                    <p:animEffect transition="in" filter="fade">
                                      <p:cBhvr>
                                        <p:cTn id="7" dur="1000"/>
                                        <p:tgtEl>
                                          <p:spTgt spid="628739">
                                            <p:txEl>
                                              <p:pRg st="1" end="1"/>
                                            </p:txEl>
                                          </p:spTgt>
                                        </p:tgtEl>
                                      </p:cBhvr>
                                    </p:animEffect>
                                    <p:anim calcmode="lin" valueType="num">
                                      <p:cBhvr>
                                        <p:cTn id="8" dur="1000" fill="hold"/>
                                        <p:tgtEl>
                                          <p:spTgt spid="62873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28739">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28739">
                                            <p:txEl>
                                              <p:pRg st="2" end="2"/>
                                            </p:txEl>
                                          </p:spTgt>
                                        </p:tgtEl>
                                        <p:attrNameLst>
                                          <p:attrName>style.visibility</p:attrName>
                                        </p:attrNameLst>
                                      </p:cBhvr>
                                      <p:to>
                                        <p:strVal val="visible"/>
                                      </p:to>
                                    </p:set>
                                    <p:animEffect transition="in" filter="fade">
                                      <p:cBhvr>
                                        <p:cTn id="12" dur="1000"/>
                                        <p:tgtEl>
                                          <p:spTgt spid="628739">
                                            <p:txEl>
                                              <p:pRg st="2" end="2"/>
                                            </p:txEl>
                                          </p:spTgt>
                                        </p:tgtEl>
                                      </p:cBhvr>
                                    </p:animEffect>
                                    <p:anim calcmode="lin" valueType="num">
                                      <p:cBhvr>
                                        <p:cTn id="13" dur="1000" fill="hold"/>
                                        <p:tgtEl>
                                          <p:spTgt spid="628739">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28739">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28739">
                                            <p:txEl>
                                              <p:pRg st="3" end="3"/>
                                            </p:txEl>
                                          </p:spTgt>
                                        </p:tgtEl>
                                        <p:attrNameLst>
                                          <p:attrName>style.visibility</p:attrName>
                                        </p:attrNameLst>
                                      </p:cBhvr>
                                      <p:to>
                                        <p:strVal val="visible"/>
                                      </p:to>
                                    </p:set>
                                    <p:animEffect transition="in" filter="fade">
                                      <p:cBhvr>
                                        <p:cTn id="17" dur="1000"/>
                                        <p:tgtEl>
                                          <p:spTgt spid="628739">
                                            <p:txEl>
                                              <p:pRg st="3" end="3"/>
                                            </p:txEl>
                                          </p:spTgt>
                                        </p:tgtEl>
                                      </p:cBhvr>
                                    </p:animEffect>
                                    <p:anim calcmode="lin" valueType="num">
                                      <p:cBhvr>
                                        <p:cTn id="18" dur="1000" fill="hold"/>
                                        <p:tgtEl>
                                          <p:spTgt spid="628739">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62873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anim calcmode="lin" valueType="num">
                                      <p:cBhvr>
                                        <p:cTn id="25" dur="500" fill="hold"/>
                                        <p:tgtEl>
                                          <p:spTgt spid="6"/>
                                        </p:tgtEl>
                                        <p:attrNameLst>
                                          <p:attrName>ppt_x</p:attrName>
                                        </p:attrNameLst>
                                      </p:cBhvr>
                                      <p:tavLst>
                                        <p:tav tm="0">
                                          <p:val>
                                            <p:strVal val="#ppt_x"/>
                                          </p:val>
                                        </p:tav>
                                        <p:tav tm="100000">
                                          <p:val>
                                            <p:strVal val="#ppt_x"/>
                                          </p:val>
                                        </p:tav>
                                      </p:tavLst>
                                    </p:anim>
                                    <p:anim calcmode="lin" valueType="num">
                                      <p:cBhvr>
                                        <p:cTn id="26" dur="5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anim calcmode="lin" valueType="num">
                                      <p:cBhvr>
                                        <p:cTn id="30"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1" dur="500" fill="hold"/>
                                        <p:tgtEl>
                                          <p:spTgt spid="7">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Effect transition="in" filter="fade">
                                      <p:cBhvr>
                                        <p:cTn id="34" dur="500"/>
                                        <p:tgtEl>
                                          <p:spTgt spid="7">
                                            <p:txEl>
                                              <p:pRg st="1" end="1"/>
                                            </p:txEl>
                                          </p:spTgt>
                                        </p:tgtEl>
                                      </p:cBhvr>
                                    </p:animEffect>
                                    <p:anim calcmode="lin" valueType="num">
                                      <p:cBhvr>
                                        <p:cTn id="3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3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3CA001DE-4BAA-4CA8-979A-25B144F3F660}"/>
              </a:ext>
            </a:extLst>
          </p:cNvPr>
          <p:cNvSpPr>
            <a:spLocks noChangeArrowheads="1"/>
          </p:cNvSpPr>
          <p:nvPr/>
        </p:nvSpPr>
        <p:spPr bwMode="auto">
          <a:xfrm>
            <a:off x="569970" y="6061464"/>
            <a:ext cx="7772400"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t>RS-232</a:t>
            </a:r>
            <a:r>
              <a:rPr lang="zh-CN" altLang="en-US" sz="2400" b="1" dirty="0"/>
              <a:t>转换芯片</a:t>
            </a:r>
            <a:r>
              <a:rPr lang="en-US" altLang="zh-CN" sz="2400" b="1" dirty="0"/>
              <a:t>SP-3232</a:t>
            </a:r>
            <a:r>
              <a:rPr lang="zh-CN" altLang="en-US" sz="2400" b="1" dirty="0">
                <a:solidFill>
                  <a:srgbClr val="800000"/>
                </a:solidFill>
              </a:rPr>
              <a:t>与单片机的硬件连接</a:t>
            </a:r>
          </a:p>
        </p:txBody>
      </p:sp>
      <p:sp>
        <p:nvSpPr>
          <p:cNvPr id="99331" name="标题 1">
            <a:extLst>
              <a:ext uri="{FF2B5EF4-FFF2-40B4-BE49-F238E27FC236}">
                <a16:creationId xmlns:a16="http://schemas.microsoft.com/office/drawing/2014/main" id="{2A5302D5-C80D-425E-BF2E-DB1C3BED3E36}"/>
              </a:ext>
            </a:extLst>
          </p:cNvPr>
          <p:cNvSpPr>
            <a:spLocks noGrp="1" noChangeArrowheads="1"/>
          </p:cNvSpPr>
          <p:nvPr>
            <p:ph type="title"/>
          </p:nvPr>
        </p:nvSpPr>
        <p:spPr>
          <a:xfrm>
            <a:off x="515938" y="542062"/>
            <a:ext cx="7590895" cy="504825"/>
          </a:xfrm>
          <a:solidFill>
            <a:schemeClr val="bg1"/>
          </a:solidFill>
        </p:spPr>
        <p:txBody>
          <a:bodyPr/>
          <a:lstStyle/>
          <a:p>
            <a:pPr eaLnBrk="1" hangingPunct="1"/>
            <a:r>
              <a:rPr lang="en-US" altLang="zh-CN" sz="2800" dirty="0">
                <a:solidFill>
                  <a:srgbClr val="FF0000"/>
                </a:solidFill>
              </a:rPr>
              <a:t>RS232 </a:t>
            </a:r>
            <a:r>
              <a:rPr lang="zh-CN" altLang="en-US" sz="2800" dirty="0">
                <a:solidFill>
                  <a:srgbClr val="FF0000"/>
                </a:solidFill>
              </a:rPr>
              <a:t>硬件接口设计</a:t>
            </a:r>
            <a:endParaRPr lang="zh-CN" altLang="en-US" sz="2800" dirty="0"/>
          </a:p>
        </p:txBody>
      </p:sp>
      <p:sp>
        <p:nvSpPr>
          <p:cNvPr id="630787" name="Rectangle 3">
            <a:extLst>
              <a:ext uri="{FF2B5EF4-FFF2-40B4-BE49-F238E27FC236}">
                <a16:creationId xmlns:a16="http://schemas.microsoft.com/office/drawing/2014/main" id="{C0BFD0CC-1115-4955-BFDA-F971FE978FCC}"/>
              </a:ext>
            </a:extLst>
          </p:cNvPr>
          <p:cNvSpPr>
            <a:spLocks noGrp="1" noChangeArrowheads="1"/>
          </p:cNvSpPr>
          <p:nvPr>
            <p:ph idx="1"/>
          </p:nvPr>
        </p:nvSpPr>
        <p:spPr>
          <a:xfrm>
            <a:off x="170922" y="1163109"/>
            <a:ext cx="9064625" cy="788988"/>
          </a:xfrm>
        </p:spPr>
        <p:txBody>
          <a:bodyPr/>
          <a:lstStyle/>
          <a:p>
            <a:pPr eaLnBrk="1" hangingPunct="1">
              <a:lnSpc>
                <a:spcPct val="95000"/>
              </a:lnSpc>
              <a:spcBef>
                <a:spcPct val="0"/>
              </a:spcBef>
            </a:pPr>
            <a:r>
              <a:rPr lang="zh-CN" altLang="en-US" sz="2400" dirty="0"/>
              <a:t>如图转换芯片</a:t>
            </a:r>
            <a:r>
              <a:rPr lang="en-US" altLang="zh-CN" sz="2400" dirty="0">
                <a:solidFill>
                  <a:srgbClr val="FF00FF"/>
                </a:solidFill>
              </a:rPr>
              <a:t>SP3232</a:t>
            </a:r>
            <a:r>
              <a:rPr lang="zh-CN" altLang="en-US" sz="2400" dirty="0"/>
              <a:t>将单片机的</a:t>
            </a:r>
            <a:r>
              <a:rPr lang="en-US" altLang="zh-CN" sz="2400" dirty="0">
                <a:solidFill>
                  <a:srgbClr val="FF00FF"/>
                </a:solidFill>
              </a:rPr>
              <a:t>2</a:t>
            </a:r>
            <a:r>
              <a:rPr lang="zh-CN" altLang="en-US" sz="2400" dirty="0">
                <a:solidFill>
                  <a:srgbClr val="FF00FF"/>
                </a:solidFill>
              </a:rPr>
              <a:t>个串口</a:t>
            </a:r>
            <a:r>
              <a:rPr lang="zh-CN" altLang="en-US" sz="2400" dirty="0"/>
              <a:t>转换成</a:t>
            </a:r>
            <a:r>
              <a:rPr lang="en-US" altLang="zh-CN" sz="2400" dirty="0">
                <a:solidFill>
                  <a:srgbClr val="FF00FF"/>
                </a:solidFill>
              </a:rPr>
              <a:t>2</a:t>
            </a:r>
            <a:r>
              <a:rPr lang="zh-CN" altLang="en-US" sz="2400" dirty="0">
                <a:solidFill>
                  <a:srgbClr val="FF00FF"/>
                </a:solidFill>
              </a:rPr>
              <a:t>个</a:t>
            </a:r>
            <a:r>
              <a:rPr lang="en-US" altLang="zh-CN" sz="2400" dirty="0">
                <a:solidFill>
                  <a:srgbClr val="FF00FF"/>
                </a:solidFill>
              </a:rPr>
              <a:t>RS-232</a:t>
            </a:r>
            <a:r>
              <a:rPr lang="en-US" altLang="zh-CN" sz="2400" dirty="0"/>
              <a:t> </a:t>
            </a:r>
            <a:r>
              <a:rPr lang="zh-CN" altLang="en-US" sz="2400" dirty="0"/>
              <a:t>接口</a:t>
            </a:r>
            <a:r>
              <a:rPr lang="en-US" altLang="zh-CN" sz="2400" dirty="0"/>
              <a:t>,</a:t>
            </a:r>
            <a:r>
              <a:rPr lang="zh-CN" altLang="en-US" sz="2400" dirty="0"/>
              <a:t>使单片机可用计算机直接串行通信。</a:t>
            </a:r>
          </a:p>
        </p:txBody>
      </p:sp>
      <p:graphicFrame>
        <p:nvGraphicFramePr>
          <p:cNvPr id="99334" name="对象 3">
            <a:extLst>
              <a:ext uri="{FF2B5EF4-FFF2-40B4-BE49-F238E27FC236}">
                <a16:creationId xmlns:a16="http://schemas.microsoft.com/office/drawing/2014/main" id="{F291826C-E6F5-44BF-93A2-E791774AC43A}"/>
              </a:ext>
            </a:extLst>
          </p:cNvPr>
          <p:cNvGraphicFramePr>
            <a:graphicFrameLocks noChangeAspect="1"/>
          </p:cNvGraphicFramePr>
          <p:nvPr>
            <p:extLst>
              <p:ext uri="{D42A27DB-BD31-4B8C-83A1-F6EECF244321}">
                <p14:modId xmlns:p14="http://schemas.microsoft.com/office/powerpoint/2010/main" val="1012899179"/>
              </p:ext>
            </p:extLst>
          </p:nvPr>
        </p:nvGraphicFramePr>
        <p:xfrm>
          <a:off x="801629" y="1769145"/>
          <a:ext cx="7540741" cy="4292319"/>
        </p:xfrm>
        <a:graphic>
          <a:graphicData uri="http://schemas.openxmlformats.org/presentationml/2006/ole">
            <mc:AlternateContent xmlns:mc="http://schemas.openxmlformats.org/markup-compatibility/2006">
              <mc:Choice xmlns:v="urn:schemas-microsoft-com:vml" Requires="v">
                <p:oleObj name="Visio" r:id="rId2" imgW="4562713" imgH="2624900" progId="Visio.Drawing.11">
                  <p:embed/>
                </p:oleObj>
              </mc:Choice>
              <mc:Fallback>
                <p:oleObj name="Visio" r:id="rId2" imgW="4562713" imgH="2624900" progId="Visio.Drawing.11">
                  <p:embed/>
                  <p:pic>
                    <p:nvPicPr>
                      <p:cNvPr id="99334" name="对象 3">
                        <a:extLst>
                          <a:ext uri="{FF2B5EF4-FFF2-40B4-BE49-F238E27FC236}">
                            <a16:creationId xmlns:a16="http://schemas.microsoft.com/office/drawing/2014/main" id="{F291826C-E6F5-44BF-93A2-E791774AC4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629" y="1769145"/>
                        <a:ext cx="7540741" cy="4292319"/>
                      </a:xfrm>
                      <a:prstGeom prst="rect">
                        <a:avLst/>
                      </a:prstGeom>
                      <a:noFill/>
                      <a:ln>
                        <a:noFill/>
                      </a:ln>
                    </p:spPr>
                  </p:pic>
                </p:oleObj>
              </mc:Fallback>
            </mc:AlternateContent>
          </a:graphicData>
        </a:graphic>
      </p:graphicFrame>
      <p:sp>
        <p:nvSpPr>
          <p:cNvPr id="2" name="灯片编号占位符 1">
            <a:extLst>
              <a:ext uri="{FF2B5EF4-FFF2-40B4-BE49-F238E27FC236}">
                <a16:creationId xmlns:a16="http://schemas.microsoft.com/office/drawing/2014/main" id="{567C9DB4-7FB7-497F-A030-6C344855FAF4}"/>
              </a:ext>
            </a:extLst>
          </p:cNvPr>
          <p:cNvSpPr>
            <a:spLocks noGrp="1"/>
          </p:cNvSpPr>
          <p:nvPr>
            <p:ph type="sldNum" sz="quarter" idx="12"/>
          </p:nvPr>
        </p:nvSpPr>
        <p:spPr/>
        <p:txBody>
          <a:bodyPr/>
          <a:lstStyle/>
          <a:p>
            <a:fld id="{22E77DEE-32E4-4009-988B-F2758F7B8AC2}" type="slidenum">
              <a:rPr lang="zh-CN" altLang="en-US" smtClean="0"/>
              <a:t>35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630787">
                                            <p:txEl>
                                              <p:pRg st="0" end="0"/>
                                            </p:txEl>
                                          </p:spTgt>
                                        </p:tgtEl>
                                        <p:attrNameLst>
                                          <p:attrName>style.visibility</p:attrName>
                                        </p:attrNameLst>
                                      </p:cBhvr>
                                      <p:to>
                                        <p:strVal val="visible"/>
                                      </p:to>
                                    </p:set>
                                    <p:animEffect transition="in" filter="fade">
                                      <p:cBhvr>
                                        <p:cTn id="7" dur="1000"/>
                                        <p:tgtEl>
                                          <p:spTgt spid="630787">
                                            <p:txEl>
                                              <p:pRg st="0" end="0"/>
                                            </p:txEl>
                                          </p:spTgt>
                                        </p:tgtEl>
                                      </p:cBhvr>
                                    </p:animEffect>
                                    <p:anim calcmode="lin" valueType="num">
                                      <p:cBhvr>
                                        <p:cTn id="8" dur="1000" fill="hold"/>
                                        <p:tgtEl>
                                          <p:spTgt spid="6307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30787">
                                            <p:txEl>
                                              <p:pRg st="0" end="0"/>
                                            </p:txEl>
                                          </p:spTgt>
                                        </p:tgtEl>
                                        <p:attrNameLst>
                                          <p:attrName>ppt_y</p:attrName>
                                        </p:attrNameLst>
                                      </p:cBhvr>
                                      <p:tavLst>
                                        <p:tav tm="0">
                                          <p:val>
                                            <p:strVal val="#ppt_y+.1"/>
                                          </p:val>
                                        </p:tav>
                                        <p:tav tm="100000">
                                          <p:val>
                                            <p:strVal val="#ppt_y"/>
                                          </p:val>
                                        </p:tav>
                                      </p:tavLst>
                                    </p:anim>
                                  </p:childTnLst>
                                </p:cTn>
                              </p:par>
                              <p:par>
                                <p:cTn id="10" presetID="3" presetClass="entr" presetSubtype="1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a:extLst>
              <a:ext uri="{FF2B5EF4-FFF2-40B4-BE49-F238E27FC236}">
                <a16:creationId xmlns:a16="http://schemas.microsoft.com/office/drawing/2014/main" id="{A7EB81E5-A066-430B-8BA5-3CCF5DCF0F9B}"/>
              </a:ext>
            </a:extLst>
          </p:cNvPr>
          <p:cNvSpPr>
            <a:spLocks noGrp="1" noChangeArrowheads="1"/>
          </p:cNvSpPr>
          <p:nvPr>
            <p:ph type="title"/>
          </p:nvPr>
        </p:nvSpPr>
        <p:spPr/>
        <p:txBody>
          <a:bodyPr/>
          <a:lstStyle/>
          <a:p>
            <a:r>
              <a:rPr lang="en-US" altLang="zh-CN" sz="2800" dirty="0">
                <a:solidFill>
                  <a:srgbClr val="FF0000"/>
                </a:solidFill>
              </a:rPr>
              <a:t>USB </a:t>
            </a:r>
            <a:r>
              <a:rPr lang="zh-CN" altLang="en-US" sz="2800" dirty="0">
                <a:solidFill>
                  <a:srgbClr val="FF0000"/>
                </a:solidFill>
              </a:rPr>
              <a:t>硬件接口设计</a:t>
            </a:r>
            <a:endParaRPr lang="zh-CN" altLang="en-US" sz="2800" dirty="0"/>
          </a:p>
        </p:txBody>
      </p:sp>
      <p:sp>
        <p:nvSpPr>
          <p:cNvPr id="632835" name="Rectangle 3">
            <a:extLst>
              <a:ext uri="{FF2B5EF4-FFF2-40B4-BE49-F238E27FC236}">
                <a16:creationId xmlns:a16="http://schemas.microsoft.com/office/drawing/2014/main" id="{A9BE5AB9-426F-4328-A480-70E2F34C1D66}"/>
              </a:ext>
            </a:extLst>
          </p:cNvPr>
          <p:cNvSpPr>
            <a:spLocks noGrp="1" noChangeArrowheads="1"/>
          </p:cNvSpPr>
          <p:nvPr>
            <p:ph idx="1"/>
          </p:nvPr>
        </p:nvSpPr>
        <p:spPr>
          <a:xfrm>
            <a:off x="822960" y="1392767"/>
            <a:ext cx="7461673" cy="2253721"/>
          </a:xfrm>
        </p:spPr>
        <p:txBody>
          <a:bodyPr/>
          <a:lstStyle/>
          <a:p>
            <a:pPr eaLnBrk="1" hangingPunct="1">
              <a:spcBef>
                <a:spcPct val="0"/>
              </a:spcBef>
              <a:spcAft>
                <a:spcPts val="1200"/>
              </a:spcAft>
            </a:pPr>
            <a:r>
              <a:rPr lang="zh-CN" altLang="en-US" dirty="0"/>
              <a:t>目前，较新的个人计算机都没有了</a:t>
            </a:r>
            <a:r>
              <a:rPr lang="en-US" altLang="zh-CN" dirty="0"/>
              <a:t>DB9</a:t>
            </a:r>
            <a:r>
              <a:rPr lang="zh-CN" altLang="en-US" dirty="0"/>
              <a:t>串行口，特别是笔记本电脑，而</a:t>
            </a:r>
            <a:r>
              <a:rPr lang="en-US" altLang="zh-CN" dirty="0"/>
              <a:t>USB</a:t>
            </a:r>
            <a:r>
              <a:rPr lang="zh-CN" altLang="en-US" dirty="0"/>
              <a:t>接口较多。在这种情况下，我们可以使用</a:t>
            </a:r>
            <a:r>
              <a:rPr lang="en-US" altLang="zh-CN" dirty="0"/>
              <a:t>USB</a:t>
            </a:r>
            <a:r>
              <a:rPr lang="zh-CN" altLang="en-US" dirty="0"/>
              <a:t>转串口的芯片进行转换，</a:t>
            </a:r>
          </a:p>
          <a:p>
            <a:pPr eaLnBrk="1" hangingPunct="1">
              <a:spcBef>
                <a:spcPct val="0"/>
              </a:spcBef>
              <a:spcAft>
                <a:spcPts val="1200"/>
              </a:spcAft>
            </a:pPr>
            <a:r>
              <a:rPr lang="zh-CN" altLang="en-US" dirty="0"/>
              <a:t>常见的</a:t>
            </a:r>
            <a:r>
              <a:rPr lang="en-US" altLang="zh-CN" dirty="0"/>
              <a:t>USB</a:t>
            </a:r>
            <a:r>
              <a:rPr lang="zh-CN" altLang="en-US" dirty="0"/>
              <a:t>转串口芯片有</a:t>
            </a:r>
            <a:r>
              <a:rPr lang="en-US" altLang="zh-CN" dirty="0">
                <a:solidFill>
                  <a:srgbClr val="FF0000"/>
                </a:solidFill>
              </a:rPr>
              <a:t>CH340T</a:t>
            </a:r>
            <a:r>
              <a:rPr lang="zh-CN" altLang="en-US" dirty="0"/>
              <a:t>、</a:t>
            </a:r>
            <a:r>
              <a:rPr lang="en-US" altLang="zh-CN" dirty="0">
                <a:solidFill>
                  <a:srgbClr val="FF0000"/>
                </a:solidFill>
              </a:rPr>
              <a:t>CP210x</a:t>
            </a:r>
            <a:r>
              <a:rPr lang="zh-CN" altLang="en-US" dirty="0"/>
              <a:t>等。</a:t>
            </a:r>
            <a:r>
              <a:rPr lang="en-US" altLang="zh-CN" dirty="0">
                <a:solidFill>
                  <a:srgbClr val="FF00FF"/>
                </a:solidFill>
              </a:rPr>
              <a:t> </a:t>
            </a:r>
            <a:r>
              <a:rPr lang="en-US" altLang="zh-CN" dirty="0">
                <a:solidFill>
                  <a:srgbClr val="0000CC"/>
                </a:solidFill>
              </a:rPr>
              <a:t>CH340</a:t>
            </a:r>
            <a:r>
              <a:rPr lang="zh-CN" altLang="en-US" dirty="0">
                <a:solidFill>
                  <a:srgbClr val="0000CC"/>
                </a:solidFill>
              </a:rPr>
              <a:t>与单片机的接口电路见</a:t>
            </a:r>
            <a:r>
              <a:rPr lang="zh-CN" altLang="en-US" dirty="0">
                <a:solidFill>
                  <a:srgbClr val="0000CC"/>
                </a:solidFill>
                <a:hlinkClick r:id="rId2" action="ppaction://hlinksldjump"/>
              </a:rPr>
              <a:t>图</a:t>
            </a:r>
            <a:r>
              <a:rPr lang="en-US" altLang="zh-CN" dirty="0">
                <a:solidFill>
                  <a:srgbClr val="0000CC"/>
                </a:solidFill>
                <a:hlinkClick r:id="rId2" action="ppaction://hlinksldjump"/>
              </a:rPr>
              <a:t>4-28</a:t>
            </a:r>
            <a:r>
              <a:rPr lang="zh-CN" altLang="en-US" dirty="0">
                <a:solidFill>
                  <a:srgbClr val="2E12FC"/>
                </a:solidFill>
              </a:rPr>
              <a:t>。</a:t>
            </a:r>
          </a:p>
          <a:p>
            <a:pPr eaLnBrk="1" hangingPunct="1">
              <a:spcBef>
                <a:spcPct val="0"/>
              </a:spcBef>
              <a:spcAft>
                <a:spcPts val="1200"/>
              </a:spcAft>
            </a:pPr>
            <a:endParaRPr lang="zh-CN" altLang="en-US" dirty="0"/>
          </a:p>
        </p:txBody>
      </p:sp>
      <p:sp>
        <p:nvSpPr>
          <p:cNvPr id="6" name="Rectangle 3">
            <a:extLst>
              <a:ext uri="{FF2B5EF4-FFF2-40B4-BE49-F238E27FC236}">
                <a16:creationId xmlns:a16="http://schemas.microsoft.com/office/drawing/2014/main" id="{247BFFEE-9C48-46E3-B1A1-72DC65F4D32D}"/>
              </a:ext>
            </a:extLst>
          </p:cNvPr>
          <p:cNvSpPr txBox="1">
            <a:spLocks noChangeArrowheads="1"/>
          </p:cNvSpPr>
          <p:nvPr/>
        </p:nvSpPr>
        <p:spPr bwMode="auto">
          <a:xfrm>
            <a:off x="905933" y="3261784"/>
            <a:ext cx="7415107"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algn="l" rtl="0" eaLnBrk="0" fontAlgn="base" hangingPunct="0">
              <a:lnSpc>
                <a:spcPct val="114000"/>
              </a:lnSpc>
              <a:spcBef>
                <a:spcPts val="0"/>
              </a:spcBef>
              <a:spcAft>
                <a:spcPts val="600"/>
              </a:spcAft>
              <a:buBlip>
                <a:blip r:embed="rId3"/>
              </a:buBlip>
              <a:defRPr sz="2800" b="1">
                <a:solidFill>
                  <a:schemeClr val="accent2"/>
                </a:solidFill>
                <a:latin typeface="+mn-lt"/>
                <a:ea typeface="+mn-ea"/>
                <a:cs typeface="+mn-cs"/>
              </a:defRPr>
            </a:lvl1pPr>
            <a:lvl2pPr marL="263525" indent="-180975" algn="l" rtl="0" eaLnBrk="0" fontAlgn="base" hangingPunct="0">
              <a:lnSpc>
                <a:spcPct val="114000"/>
              </a:lnSpc>
              <a:spcBef>
                <a:spcPts val="0"/>
              </a:spcBef>
              <a:spcAft>
                <a:spcPts val="600"/>
              </a:spcAft>
              <a:buBlip>
                <a:blip r:embed="rId4"/>
              </a:buBlip>
              <a:defRPr sz="2800" b="1">
                <a:solidFill>
                  <a:schemeClr val="tx1"/>
                </a:solidFill>
                <a:latin typeface="+mn-lt"/>
                <a:ea typeface="+mn-ea"/>
              </a:defRPr>
            </a:lvl2pPr>
            <a:lvl3pPr marL="1143000" indent="-228600" algn="l" rtl="0" eaLnBrk="0" fontAlgn="base" hangingPunct="0">
              <a:lnSpc>
                <a:spcPct val="114000"/>
              </a:lnSpc>
              <a:spcBef>
                <a:spcPts val="0"/>
              </a:spcBef>
              <a:spcAft>
                <a:spcPts val="600"/>
              </a:spcAft>
              <a:buChar char="•"/>
              <a:defRPr sz="2400" b="1">
                <a:solidFill>
                  <a:schemeClr val="tx1"/>
                </a:solidFill>
                <a:latin typeface="+mn-lt"/>
                <a:ea typeface="+mn-ea"/>
              </a:defRPr>
            </a:lvl3pPr>
            <a:lvl4pPr marL="1600200" indent="-228600" algn="l" rtl="0" eaLnBrk="0" fontAlgn="base" hangingPunct="0">
              <a:lnSpc>
                <a:spcPct val="114000"/>
              </a:lnSpc>
              <a:spcBef>
                <a:spcPts val="0"/>
              </a:spcBef>
              <a:spcAft>
                <a:spcPts val="600"/>
              </a:spcAft>
              <a:buChar char="–"/>
              <a:defRPr sz="2000" b="1">
                <a:solidFill>
                  <a:schemeClr val="tx1"/>
                </a:solidFill>
                <a:latin typeface="+mn-lt"/>
                <a:ea typeface="+mn-ea"/>
              </a:defRPr>
            </a:lvl4pPr>
            <a:lvl5pPr marL="2057400" indent="-228600" algn="l" rtl="0" eaLnBrk="0" fontAlgn="base" hangingPunct="0">
              <a:lnSpc>
                <a:spcPct val="114000"/>
              </a:lnSpc>
              <a:spcBef>
                <a:spcPts val="0"/>
              </a:spcBef>
              <a:spcAft>
                <a:spcPts val="600"/>
              </a:spcAft>
              <a:buChar char="»"/>
              <a:defRPr sz="2000" b="1">
                <a:solidFill>
                  <a:schemeClr val="tx1"/>
                </a:solidFill>
                <a:latin typeface="+mn-lt"/>
                <a:ea typeface="+mn-ea"/>
              </a:defRPr>
            </a:lvl5pPr>
            <a:lvl6pPr marL="2514600" indent="-228600" algn="just" rtl="0" fontAlgn="base">
              <a:spcBef>
                <a:spcPct val="20000"/>
              </a:spcBef>
              <a:spcAft>
                <a:spcPct val="0"/>
              </a:spcAft>
              <a:buChar char="»"/>
              <a:defRPr sz="2000" b="1">
                <a:solidFill>
                  <a:schemeClr val="tx1"/>
                </a:solidFill>
                <a:latin typeface="+mn-lt"/>
                <a:ea typeface="+mn-ea"/>
              </a:defRPr>
            </a:lvl6pPr>
            <a:lvl7pPr marL="2971800" indent="-228600" algn="just" rtl="0" fontAlgn="base">
              <a:spcBef>
                <a:spcPct val="20000"/>
              </a:spcBef>
              <a:spcAft>
                <a:spcPct val="0"/>
              </a:spcAft>
              <a:buChar char="»"/>
              <a:defRPr sz="2000" b="1">
                <a:solidFill>
                  <a:schemeClr val="tx1"/>
                </a:solidFill>
                <a:latin typeface="+mn-lt"/>
                <a:ea typeface="+mn-ea"/>
              </a:defRPr>
            </a:lvl7pPr>
            <a:lvl8pPr marL="3429000" indent="-228600" algn="just" rtl="0" fontAlgn="base">
              <a:spcBef>
                <a:spcPct val="20000"/>
              </a:spcBef>
              <a:spcAft>
                <a:spcPct val="0"/>
              </a:spcAft>
              <a:buChar char="»"/>
              <a:defRPr sz="2000" b="1">
                <a:solidFill>
                  <a:schemeClr val="tx1"/>
                </a:solidFill>
                <a:latin typeface="+mn-lt"/>
                <a:ea typeface="+mn-ea"/>
              </a:defRPr>
            </a:lvl8pPr>
            <a:lvl9pPr marL="3886200" indent="-228600" algn="just" rtl="0" fontAlgn="base">
              <a:spcBef>
                <a:spcPct val="20000"/>
              </a:spcBef>
              <a:spcAft>
                <a:spcPct val="0"/>
              </a:spcAft>
              <a:buChar char="»"/>
              <a:defRPr sz="2000" b="1">
                <a:solidFill>
                  <a:schemeClr val="tx1"/>
                </a:solidFill>
                <a:latin typeface="+mn-lt"/>
                <a:ea typeface="+mn-ea"/>
              </a:defRPr>
            </a:lvl9pPr>
          </a:lstStyle>
          <a:p>
            <a:pPr eaLnBrk="1" hangingPunct="1">
              <a:spcAft>
                <a:spcPts val="1200"/>
              </a:spcAft>
              <a:defRPr/>
            </a:pPr>
            <a:r>
              <a:rPr lang="en-US" altLang="zh-CN" sz="2000" kern="0" dirty="0">
                <a:solidFill>
                  <a:srgbClr val="3366FF"/>
                </a:solidFill>
              </a:rPr>
              <a:t>USB</a:t>
            </a:r>
            <a:r>
              <a:rPr lang="zh-CN" altLang="en-US" sz="2000" kern="0" dirty="0">
                <a:solidFill>
                  <a:srgbClr val="3366FF"/>
                </a:solidFill>
              </a:rPr>
              <a:t>转串口电路只是实现</a:t>
            </a:r>
            <a:r>
              <a:rPr lang="en-US" altLang="zh-CN" sz="2000" kern="0" dirty="0">
                <a:solidFill>
                  <a:srgbClr val="3366FF"/>
                </a:solidFill>
              </a:rPr>
              <a:t>USB</a:t>
            </a:r>
            <a:r>
              <a:rPr lang="zh-CN" altLang="en-US" sz="2000" kern="0" dirty="0">
                <a:solidFill>
                  <a:srgbClr val="3366FF"/>
                </a:solidFill>
              </a:rPr>
              <a:t>传输协议和</a:t>
            </a:r>
            <a:r>
              <a:rPr lang="en-US" altLang="zh-CN" sz="2000" kern="0" dirty="0">
                <a:solidFill>
                  <a:srgbClr val="3366FF"/>
                </a:solidFill>
              </a:rPr>
              <a:t>UART</a:t>
            </a:r>
            <a:r>
              <a:rPr lang="zh-CN" altLang="en-US" sz="2000" kern="0" dirty="0">
                <a:solidFill>
                  <a:srgbClr val="3366FF"/>
                </a:solidFill>
              </a:rPr>
              <a:t>传输协议之间的转换</a:t>
            </a:r>
            <a:r>
              <a:rPr lang="zh-CN" altLang="en-US" sz="2000" kern="0" dirty="0"/>
              <a:t>，对于用户而言，</a:t>
            </a:r>
            <a:r>
              <a:rPr lang="zh-CN" altLang="en-US" sz="2000" kern="0" dirty="0">
                <a:solidFill>
                  <a:srgbClr val="FF00FF"/>
                </a:solidFill>
              </a:rPr>
              <a:t>程序设计上没有本质的改变</a:t>
            </a:r>
            <a:r>
              <a:rPr lang="zh-CN" altLang="en-US" sz="2000" kern="0" dirty="0"/>
              <a:t>，相当于一个串口使用。</a:t>
            </a:r>
          </a:p>
          <a:p>
            <a:pPr eaLnBrk="1" hangingPunct="1">
              <a:spcAft>
                <a:spcPts val="1200"/>
              </a:spcAft>
              <a:defRPr/>
            </a:pPr>
            <a:r>
              <a:rPr lang="zh-CN" altLang="en-US" sz="2000" kern="0" dirty="0"/>
              <a:t>唯一需要注意的是，在</a:t>
            </a:r>
            <a:r>
              <a:rPr lang="zh-CN" altLang="en-US" sz="2000" kern="0" dirty="0">
                <a:solidFill>
                  <a:srgbClr val="FF00FF"/>
                </a:solidFill>
              </a:rPr>
              <a:t>计算机上编程</a:t>
            </a:r>
            <a:r>
              <a:rPr lang="zh-CN" altLang="en-US" sz="2000" kern="0" dirty="0"/>
              <a:t>选择串口的时候，</a:t>
            </a:r>
            <a:r>
              <a:rPr lang="zh-CN" altLang="en-US" sz="2000" kern="0" dirty="0">
                <a:solidFill>
                  <a:srgbClr val="FF00FF"/>
                </a:solidFill>
              </a:rPr>
              <a:t>串口号的选择要正确</a:t>
            </a:r>
            <a:r>
              <a:rPr lang="zh-CN" altLang="en-US" sz="2000" kern="0" dirty="0"/>
              <a:t>。</a:t>
            </a:r>
          </a:p>
        </p:txBody>
      </p:sp>
      <p:sp>
        <p:nvSpPr>
          <p:cNvPr id="2" name="灯片编号占位符 1">
            <a:extLst>
              <a:ext uri="{FF2B5EF4-FFF2-40B4-BE49-F238E27FC236}">
                <a16:creationId xmlns:a16="http://schemas.microsoft.com/office/drawing/2014/main" id="{37E83239-A4B7-4864-AFEA-5A8F901657BE}"/>
              </a:ext>
            </a:extLst>
          </p:cNvPr>
          <p:cNvSpPr>
            <a:spLocks noGrp="1"/>
          </p:cNvSpPr>
          <p:nvPr>
            <p:ph type="sldNum" sz="quarter" idx="12"/>
          </p:nvPr>
        </p:nvSpPr>
        <p:spPr/>
        <p:txBody>
          <a:bodyPr/>
          <a:lstStyle/>
          <a:p>
            <a:fld id="{22E77DEE-32E4-4009-988B-F2758F7B8AC2}" type="slidenum">
              <a:rPr lang="zh-CN" altLang="en-US" smtClean="0"/>
              <a:t>36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632835">
                                            <p:txEl>
                                              <p:pRg st="0" end="0"/>
                                            </p:txEl>
                                          </p:spTgt>
                                        </p:tgtEl>
                                        <p:attrNameLst>
                                          <p:attrName>style.visibility</p:attrName>
                                        </p:attrNameLst>
                                      </p:cBhvr>
                                      <p:to>
                                        <p:strVal val="visible"/>
                                      </p:to>
                                    </p:set>
                                    <p:animEffect transition="in" filter="slide(fromBottom)">
                                      <p:cBhvr>
                                        <p:cTn id="7" dur="500"/>
                                        <p:tgtEl>
                                          <p:spTgt spid="632835">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632835">
                                            <p:txEl>
                                              <p:pRg st="1" end="1"/>
                                            </p:txEl>
                                          </p:spTgt>
                                        </p:tgtEl>
                                        <p:attrNameLst>
                                          <p:attrName>style.visibility</p:attrName>
                                        </p:attrNameLst>
                                      </p:cBhvr>
                                      <p:to>
                                        <p:strVal val="visible"/>
                                      </p:to>
                                    </p:set>
                                    <p:animEffect transition="in" filter="slide(fromBottom)">
                                      <p:cBhvr>
                                        <p:cTn id="10" dur="500"/>
                                        <p:tgtEl>
                                          <p:spTgt spid="63283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1000"/>
                                        <p:tgtEl>
                                          <p:spTgt spid="6">
                                            <p:txEl>
                                              <p:pRg st="0" end="0"/>
                                            </p:txEl>
                                          </p:spTgt>
                                        </p:tgtEl>
                                      </p:cBhvr>
                                    </p:animEffect>
                                    <p:anim calcmode="lin" valueType="num">
                                      <p:cBhvr>
                                        <p:cTn id="16"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1000"/>
                                        <p:tgtEl>
                                          <p:spTgt spid="6">
                                            <p:txEl>
                                              <p:pRg st="1" end="1"/>
                                            </p:txEl>
                                          </p:spTgt>
                                        </p:tgtEl>
                                      </p:cBhvr>
                                    </p:animEffect>
                                    <p:anim calcmode="lin" valueType="num">
                                      <p:cBhvr>
                                        <p:cTn id="21"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a:extLst>
              <a:ext uri="{FF2B5EF4-FFF2-40B4-BE49-F238E27FC236}">
                <a16:creationId xmlns:a16="http://schemas.microsoft.com/office/drawing/2014/main" id="{DDF5B743-0F95-43EF-9350-CF9B30063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3" y="2103966"/>
            <a:ext cx="893127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1379" name="Rectangle 5">
            <a:extLst>
              <a:ext uri="{FF2B5EF4-FFF2-40B4-BE49-F238E27FC236}">
                <a16:creationId xmlns:a16="http://schemas.microsoft.com/office/drawing/2014/main" id="{8243FF47-24AE-4ACC-8C3E-56639C74C4DE}"/>
              </a:ext>
            </a:extLst>
          </p:cNvPr>
          <p:cNvSpPr>
            <a:spLocks noChangeArrowheads="1"/>
          </p:cNvSpPr>
          <p:nvPr/>
        </p:nvSpPr>
        <p:spPr bwMode="auto">
          <a:xfrm>
            <a:off x="0" y="1897063"/>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1380" name="标题 3">
            <a:extLst>
              <a:ext uri="{FF2B5EF4-FFF2-40B4-BE49-F238E27FC236}">
                <a16:creationId xmlns:a16="http://schemas.microsoft.com/office/drawing/2014/main" id="{900080A4-019D-4E59-B0D7-EA787EDC5B36}"/>
              </a:ext>
            </a:extLst>
          </p:cNvPr>
          <p:cNvSpPr>
            <a:spLocks noGrp="1" noChangeArrowheads="1"/>
          </p:cNvSpPr>
          <p:nvPr>
            <p:ph type="title"/>
          </p:nvPr>
        </p:nvSpPr>
        <p:spPr>
          <a:xfrm>
            <a:off x="381000" y="344488"/>
            <a:ext cx="8229600" cy="504825"/>
          </a:xfrm>
        </p:spPr>
        <p:txBody>
          <a:bodyPr/>
          <a:lstStyle/>
          <a:p>
            <a:r>
              <a:rPr kumimoji="1" lang="en-US" altLang="zh-CN" sz="2400">
                <a:solidFill>
                  <a:srgbClr val="FF0000"/>
                </a:solidFill>
              </a:rPr>
              <a:t>2  </a:t>
            </a:r>
            <a:r>
              <a:rPr kumimoji="1" lang="zh-CN" altLang="en-US" sz="2400">
                <a:solidFill>
                  <a:srgbClr val="FF0000"/>
                </a:solidFill>
              </a:rPr>
              <a:t>利用仿真器模式在线调试汇编语言程序</a:t>
            </a:r>
            <a:endParaRPr lang="zh-CN" altLang="en-US" sz="2400">
              <a:solidFill>
                <a:srgbClr val="FF0000"/>
              </a:solidFill>
            </a:endParaRPr>
          </a:p>
        </p:txBody>
      </p:sp>
      <p:sp>
        <p:nvSpPr>
          <p:cNvPr id="5" name="内容占位符 4">
            <a:extLst>
              <a:ext uri="{FF2B5EF4-FFF2-40B4-BE49-F238E27FC236}">
                <a16:creationId xmlns:a16="http://schemas.microsoft.com/office/drawing/2014/main" id="{179CA877-8DF9-491E-BDA3-5FB156B29F57}"/>
              </a:ext>
            </a:extLst>
          </p:cNvPr>
          <p:cNvSpPr>
            <a:spLocks noGrp="1"/>
          </p:cNvSpPr>
          <p:nvPr>
            <p:ph idx="1"/>
          </p:nvPr>
        </p:nvSpPr>
        <p:spPr>
          <a:xfrm>
            <a:off x="482600" y="1274233"/>
            <a:ext cx="8301567" cy="829733"/>
          </a:xfrm>
        </p:spPr>
        <p:txBody>
          <a:bodyPr>
            <a:normAutofit fontScale="92500" lnSpcReduction="10000"/>
          </a:bodyPr>
          <a:lstStyle/>
          <a:p>
            <a:pPr marL="360363" lvl="1" indent="-98425">
              <a:lnSpc>
                <a:spcPct val="85000"/>
              </a:lnSpc>
              <a:defRPr/>
            </a:pPr>
            <a:r>
              <a:rPr lang="en-US" altLang="zh-CN" dirty="0">
                <a:solidFill>
                  <a:srgbClr val="FF00FF"/>
                </a:solidFill>
              </a:rPr>
              <a:t>(1) </a:t>
            </a:r>
            <a:r>
              <a:rPr lang="zh-CN" altLang="en-US" dirty="0">
                <a:solidFill>
                  <a:srgbClr val="FF00FF"/>
                </a:solidFill>
              </a:rPr>
              <a:t>硬件设置</a:t>
            </a:r>
            <a:r>
              <a:rPr lang="en-US" altLang="zh-CN" dirty="0">
                <a:solidFill>
                  <a:srgbClr val="FF00FF"/>
                </a:solidFill>
              </a:rPr>
              <a:t>:  </a:t>
            </a:r>
            <a:r>
              <a:rPr lang="zh-CN" altLang="en-US" dirty="0"/>
              <a:t>仿真方式为单</a:t>
            </a:r>
            <a:r>
              <a:rPr lang="en-US" altLang="zh-CN" dirty="0"/>
              <a:t>CPU</a:t>
            </a:r>
            <a:r>
              <a:rPr lang="zh-CN" altLang="en-US" dirty="0"/>
              <a:t>兼做仿真。电脑经</a:t>
            </a:r>
            <a:r>
              <a:rPr lang="en-US" altLang="zh-CN" dirty="0"/>
              <a:t>USB</a:t>
            </a:r>
            <a:r>
              <a:rPr lang="zh-CN" altLang="en-US" dirty="0"/>
              <a:t>转</a:t>
            </a:r>
            <a:r>
              <a:rPr lang="en-US" altLang="zh-CN" dirty="0"/>
              <a:t>UART</a:t>
            </a:r>
            <a:r>
              <a:rPr lang="zh-CN" altLang="en-US" dirty="0"/>
              <a:t>的接口与单片机连接。集成的转换电路图见图</a:t>
            </a:r>
            <a:r>
              <a:rPr lang="en-US" altLang="zh-CN" dirty="0"/>
              <a:t>4-28</a:t>
            </a:r>
            <a:r>
              <a:rPr lang="zh-CN" altLang="en-US" dirty="0"/>
              <a:t>。</a:t>
            </a:r>
            <a:endParaRPr lang="en-US" altLang="zh-CN" dirty="0"/>
          </a:p>
          <a:p>
            <a:pPr marL="363538" lvl="1" indent="0">
              <a:lnSpc>
                <a:spcPct val="85000"/>
              </a:lnSpc>
              <a:buFontTx/>
              <a:buNone/>
              <a:defRPr/>
            </a:pPr>
            <a:r>
              <a:rPr lang="en-US" altLang="zh-CN" dirty="0">
                <a:solidFill>
                  <a:srgbClr val="FF00FF"/>
                </a:solidFill>
              </a:rPr>
              <a:t>CH340</a:t>
            </a:r>
            <a:r>
              <a:rPr lang="zh-CN" altLang="en-US" dirty="0">
                <a:solidFill>
                  <a:srgbClr val="FF00FF"/>
                </a:solidFill>
              </a:rPr>
              <a:t>完成</a:t>
            </a:r>
            <a:r>
              <a:rPr lang="en-US" altLang="zh-CN" dirty="0">
                <a:solidFill>
                  <a:srgbClr val="FF00FF"/>
                </a:solidFill>
              </a:rPr>
              <a:t>USB</a:t>
            </a:r>
            <a:r>
              <a:rPr lang="zh-CN" altLang="en-US" dirty="0">
                <a:solidFill>
                  <a:srgbClr val="FF00FF"/>
                </a:solidFill>
              </a:rPr>
              <a:t>到</a:t>
            </a:r>
            <a:r>
              <a:rPr lang="en-US" altLang="zh-CN" dirty="0">
                <a:solidFill>
                  <a:srgbClr val="FF00FF"/>
                </a:solidFill>
              </a:rPr>
              <a:t>UART</a:t>
            </a:r>
            <a:r>
              <a:rPr lang="zh-CN" altLang="en-US" dirty="0">
                <a:solidFill>
                  <a:srgbClr val="FF00FF"/>
                </a:solidFill>
              </a:rPr>
              <a:t>的转换</a:t>
            </a:r>
            <a:r>
              <a:rPr lang="zh-CN" altLang="en-US" dirty="0"/>
              <a:t>。用</a:t>
            </a:r>
            <a:r>
              <a:rPr lang="en-US" altLang="zh-CN" dirty="0"/>
              <a:t>J4</a:t>
            </a:r>
            <a:r>
              <a:rPr lang="zh-CN" altLang="en-US" dirty="0"/>
              <a:t>或</a:t>
            </a:r>
            <a:r>
              <a:rPr lang="en-US" altLang="zh-CN" dirty="0"/>
              <a:t>J6</a:t>
            </a:r>
            <a:r>
              <a:rPr lang="zh-CN" altLang="en-US" dirty="0"/>
              <a:t>连接电脑</a:t>
            </a:r>
            <a:r>
              <a:rPr lang="en-US" altLang="zh-CN" dirty="0"/>
              <a:t>USB</a:t>
            </a:r>
            <a:r>
              <a:rPr lang="zh-CN" altLang="en-US" dirty="0"/>
              <a:t>。</a:t>
            </a:r>
            <a:endParaRPr lang="en-US" altLang="zh-CN" dirty="0"/>
          </a:p>
          <a:p>
            <a:pPr>
              <a:lnSpc>
                <a:spcPct val="85000"/>
              </a:lnSpc>
              <a:defRPr/>
            </a:pPr>
            <a:endParaRPr lang="zh-CN" altLang="en-US" dirty="0"/>
          </a:p>
        </p:txBody>
      </p:sp>
      <p:sp>
        <p:nvSpPr>
          <p:cNvPr id="101383" name="矩形 8">
            <a:extLst>
              <a:ext uri="{FF2B5EF4-FFF2-40B4-BE49-F238E27FC236}">
                <a16:creationId xmlns:a16="http://schemas.microsoft.com/office/drawing/2014/main" id="{2886EAD0-C4A7-48D3-9D19-E6A8B7DAB943}"/>
              </a:ext>
            </a:extLst>
          </p:cNvPr>
          <p:cNvSpPr>
            <a:spLocks noChangeArrowheads="1"/>
          </p:cNvSpPr>
          <p:nvPr/>
        </p:nvSpPr>
        <p:spPr bwMode="auto">
          <a:xfrm>
            <a:off x="304800" y="330200"/>
            <a:ext cx="7067550" cy="474663"/>
          </a:xfrm>
          <a:prstGeom prst="rect">
            <a:avLst/>
          </a:prstGeom>
          <a:solidFill>
            <a:schemeClr val="bg1"/>
          </a:solidFill>
          <a:ln w="9525">
            <a:solidFill>
              <a:schemeClr val="accent1"/>
            </a:solidFill>
            <a:miter lim="800000"/>
            <a:headEnd/>
            <a:tailEnd/>
          </a:ln>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4000"/>
              </a:lnSpc>
            </a:pPr>
            <a:r>
              <a:rPr lang="en-US" altLang="zh-CN" sz="2400" b="1" dirty="0">
                <a:solidFill>
                  <a:srgbClr val="2E12FC"/>
                </a:solidFill>
              </a:rPr>
              <a:t>USB</a:t>
            </a:r>
            <a:r>
              <a:rPr lang="zh-CN" altLang="en-US" sz="2400" b="1" dirty="0">
                <a:solidFill>
                  <a:srgbClr val="2E12FC"/>
                </a:solidFill>
              </a:rPr>
              <a:t>转串口下载或通讯及供电电路图</a:t>
            </a:r>
          </a:p>
        </p:txBody>
      </p:sp>
      <p:sp>
        <p:nvSpPr>
          <p:cNvPr id="101385" name="矩形 5">
            <a:extLst>
              <a:ext uri="{FF2B5EF4-FFF2-40B4-BE49-F238E27FC236}">
                <a16:creationId xmlns:a16="http://schemas.microsoft.com/office/drawing/2014/main" id="{ED5D74D4-026A-453C-9DEA-5A18B7A71342}"/>
              </a:ext>
            </a:extLst>
          </p:cNvPr>
          <p:cNvSpPr>
            <a:spLocks noChangeArrowheads="1"/>
          </p:cNvSpPr>
          <p:nvPr/>
        </p:nvSpPr>
        <p:spPr bwMode="auto">
          <a:xfrm>
            <a:off x="5810250" y="3028950"/>
            <a:ext cx="3246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3333FF"/>
                </a:solidFill>
                <a:latin typeface="PingFang SC"/>
              </a:rPr>
              <a:t>2SB1204:  PNP</a:t>
            </a:r>
            <a:r>
              <a:rPr lang="zh-CN" altLang="en-US" sz="2000" b="1" dirty="0">
                <a:solidFill>
                  <a:srgbClr val="3333FF"/>
                </a:solidFill>
                <a:latin typeface="PingFang SC"/>
              </a:rPr>
              <a:t>大电流开关管</a:t>
            </a:r>
            <a:endParaRPr lang="zh-CN" altLang="en-US" sz="2000" b="1" dirty="0">
              <a:solidFill>
                <a:srgbClr val="3333FF"/>
              </a:solidFill>
            </a:endParaRPr>
          </a:p>
        </p:txBody>
      </p:sp>
      <p:sp>
        <p:nvSpPr>
          <p:cNvPr id="3" name="灯片编号占位符 2">
            <a:extLst>
              <a:ext uri="{FF2B5EF4-FFF2-40B4-BE49-F238E27FC236}">
                <a16:creationId xmlns:a16="http://schemas.microsoft.com/office/drawing/2014/main" id="{E0B46377-5206-4094-A270-F1A3B23C3EF2}"/>
              </a:ext>
            </a:extLst>
          </p:cNvPr>
          <p:cNvSpPr>
            <a:spLocks noGrp="1"/>
          </p:cNvSpPr>
          <p:nvPr>
            <p:ph type="sldNum" sz="quarter" idx="12"/>
          </p:nvPr>
        </p:nvSpPr>
        <p:spPr/>
        <p:txBody>
          <a:bodyPr/>
          <a:lstStyle/>
          <a:p>
            <a:fld id="{22E77DEE-32E4-4009-988B-F2758F7B8AC2}" type="slidenum">
              <a:rPr lang="zh-CN" altLang="en-US" smtClean="0"/>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1192" name="Picture 8">
            <a:extLst>
              <a:ext uri="{FF2B5EF4-FFF2-40B4-BE49-F238E27FC236}">
                <a16:creationId xmlns:a16="http://schemas.microsoft.com/office/drawing/2014/main" id="{039FC653-AFAE-443A-A2D4-C04776F4D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5509" y="1497013"/>
            <a:ext cx="4902199" cy="5055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403" name="标题 1">
            <a:extLst>
              <a:ext uri="{FF2B5EF4-FFF2-40B4-BE49-F238E27FC236}">
                <a16:creationId xmlns:a16="http://schemas.microsoft.com/office/drawing/2014/main" id="{B517BAA0-C6BA-41C6-BE71-FFEF583D38DE}"/>
              </a:ext>
            </a:extLst>
          </p:cNvPr>
          <p:cNvSpPr>
            <a:spLocks noGrp="1" noChangeArrowheads="1"/>
          </p:cNvSpPr>
          <p:nvPr>
            <p:ph type="title"/>
          </p:nvPr>
        </p:nvSpPr>
        <p:spPr>
          <a:xfrm>
            <a:off x="454555" y="533152"/>
            <a:ext cx="7114645" cy="504825"/>
          </a:xfrm>
          <a:solidFill>
            <a:schemeClr val="bg1"/>
          </a:solidFill>
        </p:spPr>
        <p:txBody>
          <a:bodyPr/>
          <a:lstStyle/>
          <a:p>
            <a:pPr eaLnBrk="1" hangingPunct="1"/>
            <a:r>
              <a:rPr lang="en-US" altLang="zh-CN" sz="2800" dirty="0">
                <a:solidFill>
                  <a:srgbClr val="FF0000"/>
                </a:solidFill>
              </a:rPr>
              <a:t>1</a:t>
            </a:r>
            <a:r>
              <a:rPr lang="zh-CN" altLang="en-US" sz="2800" dirty="0">
                <a:solidFill>
                  <a:srgbClr val="FF0000"/>
                </a:solidFill>
              </a:rPr>
              <a:t>、硬件接口设计</a:t>
            </a:r>
            <a:endParaRPr lang="zh-CN" altLang="en-US" sz="2800" dirty="0"/>
          </a:p>
        </p:txBody>
      </p:sp>
      <p:sp>
        <p:nvSpPr>
          <p:cNvPr id="630787" name="Rectangle 3">
            <a:extLst>
              <a:ext uri="{FF2B5EF4-FFF2-40B4-BE49-F238E27FC236}">
                <a16:creationId xmlns:a16="http://schemas.microsoft.com/office/drawing/2014/main" id="{D4A5F9BA-2C93-4492-9FE9-6A8FE731CA07}"/>
              </a:ext>
            </a:extLst>
          </p:cNvPr>
          <p:cNvSpPr>
            <a:spLocks noGrp="1" noChangeArrowheads="1"/>
          </p:cNvSpPr>
          <p:nvPr>
            <p:ph idx="1"/>
          </p:nvPr>
        </p:nvSpPr>
        <p:spPr>
          <a:xfrm>
            <a:off x="454555" y="1091158"/>
            <a:ext cx="8801100" cy="449263"/>
          </a:xfrm>
        </p:spPr>
        <p:txBody>
          <a:bodyPr/>
          <a:lstStyle/>
          <a:p>
            <a:pPr eaLnBrk="1" hangingPunct="1">
              <a:lnSpc>
                <a:spcPct val="95000"/>
              </a:lnSpc>
              <a:spcBef>
                <a:spcPct val="0"/>
              </a:spcBef>
            </a:pPr>
            <a:r>
              <a:rPr lang="zh-CN" altLang="en-US" dirty="0"/>
              <a:t>在</a:t>
            </a:r>
            <a:r>
              <a:rPr lang="zh-CN" altLang="en-US" dirty="0">
                <a:solidFill>
                  <a:srgbClr val="FF00FF"/>
                </a:solidFill>
              </a:rPr>
              <a:t>计算机上编程</a:t>
            </a:r>
            <a:r>
              <a:rPr lang="zh-CN" altLang="en-US" dirty="0"/>
              <a:t>选择串口的时候</a:t>
            </a:r>
            <a:r>
              <a:rPr lang="en-US" altLang="zh-CN" dirty="0"/>
              <a:t>,</a:t>
            </a:r>
            <a:r>
              <a:rPr lang="zh-CN" altLang="en-US" dirty="0">
                <a:solidFill>
                  <a:srgbClr val="FF00FF"/>
                </a:solidFill>
              </a:rPr>
              <a:t>串口号的选择要正确</a:t>
            </a:r>
            <a:r>
              <a:rPr lang="zh-CN" altLang="en-US" dirty="0"/>
              <a:t>。</a:t>
            </a:r>
          </a:p>
        </p:txBody>
      </p:sp>
      <p:sp>
        <p:nvSpPr>
          <p:cNvPr id="7" name="Rectangle 7">
            <a:extLst>
              <a:ext uri="{FF2B5EF4-FFF2-40B4-BE49-F238E27FC236}">
                <a16:creationId xmlns:a16="http://schemas.microsoft.com/office/drawing/2014/main" id="{F937E6DC-F359-4885-AD2A-1656F2779269}"/>
              </a:ext>
            </a:extLst>
          </p:cNvPr>
          <p:cNvSpPr>
            <a:spLocks noChangeArrowheads="1"/>
          </p:cNvSpPr>
          <p:nvPr/>
        </p:nvSpPr>
        <p:spPr bwMode="auto">
          <a:xfrm>
            <a:off x="1625600" y="6273800"/>
            <a:ext cx="3487738" cy="369888"/>
          </a:xfrm>
          <a:prstGeom prst="rect">
            <a:avLst/>
          </a:prstGeom>
          <a:solidFill>
            <a:schemeClr val="bg1"/>
          </a:solidFill>
          <a:ln w="9525">
            <a:solidFill>
              <a:srgbClr val="FF0000"/>
            </a:solidFill>
            <a:miter lim="800000"/>
            <a:headEnd/>
            <a:tailEnd/>
          </a:ln>
        </p:spPr>
        <p:txBody>
          <a:bodyPr lIns="0" tIns="0" rIns="0" bIns="0"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t>查找串口号的方法</a:t>
            </a:r>
            <a:endParaRPr lang="zh-CN" altLang="en-US" sz="2400" b="1" dirty="0">
              <a:solidFill>
                <a:srgbClr val="800000"/>
              </a:solidFill>
            </a:endParaRPr>
          </a:p>
        </p:txBody>
      </p:sp>
      <p:sp>
        <p:nvSpPr>
          <p:cNvPr id="8" name="线形标注 2 7">
            <a:extLst>
              <a:ext uri="{FF2B5EF4-FFF2-40B4-BE49-F238E27FC236}">
                <a16:creationId xmlns:a16="http://schemas.microsoft.com/office/drawing/2014/main" id="{77ED7070-87FF-441F-83A7-A69146CAC833}"/>
              </a:ext>
            </a:extLst>
          </p:cNvPr>
          <p:cNvSpPr>
            <a:spLocks/>
          </p:cNvSpPr>
          <p:nvPr/>
        </p:nvSpPr>
        <p:spPr bwMode="auto">
          <a:xfrm>
            <a:off x="7947025" y="4289425"/>
            <a:ext cx="847725" cy="350838"/>
          </a:xfrm>
          <a:prstGeom prst="borderCallout2">
            <a:avLst>
              <a:gd name="adj1" fmla="val 5708"/>
              <a:gd name="adj2" fmla="val 42333"/>
              <a:gd name="adj3" fmla="val 1361"/>
              <a:gd name="adj4" fmla="val 40667"/>
              <a:gd name="adj5" fmla="val -60079"/>
              <a:gd name="adj6" fmla="val 22667"/>
            </a:avLst>
          </a:prstGeom>
          <a:noFill/>
          <a:ln w="9525" algn="ctr">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串口号</a:t>
            </a:r>
            <a:endParaRPr lang="zh-CN" altLang="en-US">
              <a:solidFill>
                <a:srgbClr val="FF0000"/>
              </a:solidFill>
            </a:endParaRPr>
          </a:p>
        </p:txBody>
      </p:sp>
      <p:pic>
        <p:nvPicPr>
          <p:cNvPr id="102408" name="Picture 9">
            <a:extLst>
              <a:ext uri="{FF2B5EF4-FFF2-40B4-BE49-F238E27FC236}">
                <a16:creationId xmlns:a16="http://schemas.microsoft.com/office/drawing/2014/main" id="{404C3FCD-D3E5-4D0E-89B7-802B0F3DC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8" y="1497013"/>
            <a:ext cx="3105150" cy="467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a:extLst>
              <a:ext uri="{FF2B5EF4-FFF2-40B4-BE49-F238E27FC236}">
                <a16:creationId xmlns:a16="http://schemas.microsoft.com/office/drawing/2014/main" id="{49A2ECAA-E520-4DC4-A499-A5C231D8622D}"/>
              </a:ext>
            </a:extLst>
          </p:cNvPr>
          <p:cNvSpPr>
            <a:spLocks noGrp="1"/>
          </p:cNvSpPr>
          <p:nvPr>
            <p:ph type="sldNum" sz="quarter" idx="12"/>
          </p:nvPr>
        </p:nvSpPr>
        <p:spPr/>
        <p:txBody>
          <a:bodyPr/>
          <a:lstStyle/>
          <a:p>
            <a:fld id="{22E77DEE-32E4-4009-988B-F2758F7B8AC2}" type="slidenum">
              <a:rPr lang="zh-CN" altLang="en-US" smtClean="0"/>
              <a:t>38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630787">
                                            <p:txEl>
                                              <p:pRg st="0" end="0"/>
                                            </p:txEl>
                                          </p:spTgt>
                                        </p:tgtEl>
                                        <p:attrNameLst>
                                          <p:attrName>style.visibility</p:attrName>
                                        </p:attrNameLst>
                                      </p:cBhvr>
                                      <p:to>
                                        <p:strVal val="visible"/>
                                      </p:to>
                                    </p:set>
                                    <p:animEffect transition="in" filter="wipe(left)">
                                      <p:cBhvr>
                                        <p:cTn id="7" dur="500"/>
                                        <p:tgtEl>
                                          <p:spTgt spid="6307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par>
                          <p:cTn id="11" fill="hold" nodeType="afterGroup">
                            <p:stCondLst>
                              <p:cond delay="500"/>
                            </p:stCondLst>
                            <p:childTnLst>
                              <p:par>
                                <p:cTn id="12" presetID="22" presetClass="entr" presetSubtype="1" fill="hold" nodeType="afterEffect">
                                  <p:stCondLst>
                                    <p:cond delay="0"/>
                                  </p:stCondLst>
                                  <p:childTnLst>
                                    <p:set>
                                      <p:cBhvr>
                                        <p:cTn id="13" dur="1" fill="hold">
                                          <p:stCondLst>
                                            <p:cond delay="0"/>
                                          </p:stCondLst>
                                        </p:cTn>
                                        <p:tgtEl>
                                          <p:spTgt spid="221192"/>
                                        </p:tgtEl>
                                        <p:attrNameLst>
                                          <p:attrName>style.visibility</p:attrName>
                                        </p:attrNameLst>
                                      </p:cBhvr>
                                      <p:to>
                                        <p:strVal val="visible"/>
                                      </p:to>
                                    </p:set>
                                    <p:animEffect transition="in" filter="wipe(up)">
                                      <p:cBhvr>
                                        <p:cTn id="14" dur="500"/>
                                        <p:tgtEl>
                                          <p:spTgt spid="221192"/>
                                        </p:tgtEl>
                                      </p:cBhvr>
                                    </p:animEffect>
                                  </p:childTnLst>
                                </p:cTn>
                              </p:par>
                            </p:childTnLst>
                          </p:cTn>
                        </p:par>
                        <p:par>
                          <p:cTn id="15" fill="hold" nodeType="afterGroup">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a:extLst>
              <a:ext uri="{FF2B5EF4-FFF2-40B4-BE49-F238E27FC236}">
                <a16:creationId xmlns:a16="http://schemas.microsoft.com/office/drawing/2014/main" id="{E76464A5-6B46-4ADB-BB9A-FB6D4B57DDB8}"/>
              </a:ext>
            </a:extLst>
          </p:cNvPr>
          <p:cNvSpPr>
            <a:spLocks noGrp="1" noChangeArrowheads="1"/>
          </p:cNvSpPr>
          <p:nvPr>
            <p:ph type="title"/>
          </p:nvPr>
        </p:nvSpPr>
        <p:spPr/>
        <p:txBody>
          <a:bodyPr/>
          <a:lstStyle/>
          <a:p>
            <a:r>
              <a:rPr lang="en-US" altLang="zh-CN" sz="2400" dirty="0"/>
              <a:t>CH340T</a:t>
            </a:r>
            <a:r>
              <a:rPr lang="zh-CN" altLang="en-US" sz="2400" dirty="0"/>
              <a:t>与单片机的接口电路如图所示</a:t>
            </a:r>
          </a:p>
        </p:txBody>
      </p:sp>
      <p:sp>
        <p:nvSpPr>
          <p:cNvPr id="103427" name="Rectangle 3">
            <a:extLst>
              <a:ext uri="{FF2B5EF4-FFF2-40B4-BE49-F238E27FC236}">
                <a16:creationId xmlns:a16="http://schemas.microsoft.com/office/drawing/2014/main" id="{6E3CB63B-3EAF-4FFF-8EC6-D344E9E54650}"/>
              </a:ext>
            </a:extLst>
          </p:cNvPr>
          <p:cNvSpPr>
            <a:spLocks noGrp="1" noChangeArrowheads="1"/>
          </p:cNvSpPr>
          <p:nvPr>
            <p:ph idx="1"/>
          </p:nvPr>
        </p:nvSpPr>
        <p:spPr/>
        <p:txBody>
          <a:bodyPr/>
          <a:lstStyle/>
          <a:p>
            <a:pPr eaLnBrk="1" hangingPunct="1">
              <a:spcBef>
                <a:spcPct val="0"/>
              </a:spcBef>
            </a:pPr>
            <a:endParaRPr lang="en-US" altLang="zh-CN"/>
          </a:p>
        </p:txBody>
      </p:sp>
      <p:sp>
        <p:nvSpPr>
          <p:cNvPr id="103428" name="Rectangle 5">
            <a:extLst>
              <a:ext uri="{FF2B5EF4-FFF2-40B4-BE49-F238E27FC236}">
                <a16:creationId xmlns:a16="http://schemas.microsoft.com/office/drawing/2014/main" id="{A5F45259-B1EA-4212-A585-FA3B29F0205B}"/>
              </a:ext>
            </a:extLst>
          </p:cNvPr>
          <p:cNvSpPr>
            <a:spLocks noChangeArrowheads="1"/>
          </p:cNvSpPr>
          <p:nvPr/>
        </p:nvSpPr>
        <p:spPr bwMode="auto">
          <a:xfrm>
            <a:off x="0" y="1828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just">
              <a:lnSpc>
                <a:spcPct val="114000"/>
              </a:lnSpc>
              <a:spcAft>
                <a:spcPts val="600"/>
              </a:spcAft>
              <a:buBlip>
                <a:blip r:embed="rId2"/>
              </a:buBlip>
              <a:defRPr sz="2800" b="1">
                <a:solidFill>
                  <a:schemeClr val="accent2"/>
                </a:solidFill>
                <a:latin typeface="Times New Roman" panose="02020603050405020304" pitchFamily="18" charset="0"/>
                <a:ea typeface="宋体" panose="02010600030101010101" pitchFamily="2" charset="-122"/>
              </a:defRPr>
            </a:lvl1pPr>
            <a:lvl2pPr marL="742950" indent="-285750" algn="just">
              <a:lnSpc>
                <a:spcPct val="114000"/>
              </a:lnSpc>
              <a:spcAft>
                <a:spcPts val="600"/>
              </a:spcAft>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Aft>
                <a:spcPct val="0"/>
              </a:spcAft>
              <a:buFontTx/>
              <a:buNone/>
            </a:pPr>
            <a:endParaRPr lang="zh-CN" altLang="en-US" sz="1800" b="0">
              <a:solidFill>
                <a:schemeClr val="tx1"/>
              </a:solidFill>
              <a:latin typeface="Arial" panose="020B0604020202020204" pitchFamily="34" charset="0"/>
            </a:endParaRPr>
          </a:p>
        </p:txBody>
      </p:sp>
      <p:graphicFrame>
        <p:nvGraphicFramePr>
          <p:cNvPr id="633860" name="Object 4">
            <a:extLst>
              <a:ext uri="{FF2B5EF4-FFF2-40B4-BE49-F238E27FC236}">
                <a16:creationId xmlns:a16="http://schemas.microsoft.com/office/drawing/2014/main" id="{60B590D7-94FB-4AAB-B551-F2274F74E343}"/>
              </a:ext>
            </a:extLst>
          </p:cNvPr>
          <p:cNvGraphicFramePr>
            <a:graphicFrameLocks noChangeAspect="1"/>
          </p:cNvGraphicFramePr>
          <p:nvPr>
            <p:extLst>
              <p:ext uri="{D42A27DB-BD31-4B8C-83A1-F6EECF244321}">
                <p14:modId xmlns:p14="http://schemas.microsoft.com/office/powerpoint/2010/main" val="166411531"/>
              </p:ext>
            </p:extLst>
          </p:nvPr>
        </p:nvGraphicFramePr>
        <p:xfrm>
          <a:off x="1128470" y="1264274"/>
          <a:ext cx="7037630" cy="4755525"/>
        </p:xfrm>
        <a:graphic>
          <a:graphicData uri="http://schemas.openxmlformats.org/presentationml/2006/ole">
            <mc:AlternateContent xmlns:mc="http://schemas.openxmlformats.org/markup-compatibility/2006">
              <mc:Choice xmlns:v="urn:schemas-microsoft-com:vml" Requires="v">
                <p:oleObj name="Microsoft Drawing" r:id="rId4" imgW="4371975" imgH="3200400" progId="MSDraw">
                  <p:embed/>
                </p:oleObj>
              </mc:Choice>
              <mc:Fallback>
                <p:oleObj name="Microsoft Drawing" r:id="rId4" imgW="4371975" imgH="3200400" progId="MSDraw">
                  <p:embed/>
                  <p:pic>
                    <p:nvPicPr>
                      <p:cNvPr id="633860" name="Object 4">
                        <a:extLst>
                          <a:ext uri="{FF2B5EF4-FFF2-40B4-BE49-F238E27FC236}">
                            <a16:creationId xmlns:a16="http://schemas.microsoft.com/office/drawing/2014/main" id="{60B590D7-94FB-4AAB-B551-F2274F74E3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470" y="1264274"/>
                        <a:ext cx="7037630" cy="4755525"/>
                      </a:xfrm>
                      <a:prstGeom prst="rect">
                        <a:avLst/>
                      </a:prstGeom>
                      <a:solidFill>
                        <a:schemeClr val="bg1"/>
                      </a:solidFill>
                      <a:ln>
                        <a:noFill/>
                      </a:ln>
                    </p:spPr>
                  </p:pic>
                </p:oleObj>
              </mc:Fallback>
            </mc:AlternateContent>
          </a:graphicData>
        </a:graphic>
      </p:graphicFrame>
      <p:sp>
        <p:nvSpPr>
          <p:cNvPr id="103430" name="Rectangle 7">
            <a:extLst>
              <a:ext uri="{FF2B5EF4-FFF2-40B4-BE49-F238E27FC236}">
                <a16:creationId xmlns:a16="http://schemas.microsoft.com/office/drawing/2014/main" id="{03A9AAE1-5928-471A-9EE5-9A13650EEA3F}"/>
              </a:ext>
            </a:extLst>
          </p:cNvPr>
          <p:cNvSpPr>
            <a:spLocks noChangeArrowheads="1"/>
          </p:cNvSpPr>
          <p:nvPr/>
        </p:nvSpPr>
        <p:spPr bwMode="auto">
          <a:xfrm>
            <a:off x="4379279" y="5365899"/>
            <a:ext cx="4201791" cy="46166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rgbClr val="800000"/>
                </a:solidFill>
              </a:rPr>
              <a:t>CH340T</a:t>
            </a:r>
            <a:r>
              <a:rPr lang="zh-CN" altLang="en-US" sz="2400" b="1" dirty="0">
                <a:solidFill>
                  <a:srgbClr val="800000"/>
                </a:solidFill>
              </a:rPr>
              <a:t>与单片机的接口电路</a:t>
            </a:r>
          </a:p>
        </p:txBody>
      </p:sp>
      <p:sp>
        <p:nvSpPr>
          <p:cNvPr id="2" name="灯片编号占位符 1">
            <a:extLst>
              <a:ext uri="{FF2B5EF4-FFF2-40B4-BE49-F238E27FC236}">
                <a16:creationId xmlns:a16="http://schemas.microsoft.com/office/drawing/2014/main" id="{E7734238-6A11-4A1F-9D13-90CC793D6D0E}"/>
              </a:ext>
            </a:extLst>
          </p:cNvPr>
          <p:cNvSpPr>
            <a:spLocks noGrp="1"/>
          </p:cNvSpPr>
          <p:nvPr>
            <p:ph type="sldNum" sz="quarter" idx="12"/>
          </p:nvPr>
        </p:nvSpPr>
        <p:spPr/>
        <p:txBody>
          <a:bodyPr/>
          <a:lstStyle/>
          <a:p>
            <a:fld id="{22E77DEE-32E4-4009-988B-F2758F7B8AC2}" type="slidenum">
              <a:rPr lang="zh-CN" altLang="en-US" smtClean="0"/>
              <a:t>39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633860"/>
                                        </p:tgtEl>
                                        <p:attrNameLst>
                                          <p:attrName>style.visibility</p:attrName>
                                        </p:attrNameLst>
                                      </p:cBhvr>
                                      <p:to>
                                        <p:strVal val="visible"/>
                                      </p:to>
                                    </p:set>
                                    <p:anim calcmode="lin" valueType="num">
                                      <p:cBhvr>
                                        <p:cTn id="7" dur="500" fill="hold"/>
                                        <p:tgtEl>
                                          <p:spTgt spid="633860"/>
                                        </p:tgtEl>
                                        <p:attrNameLst>
                                          <p:attrName>ppt_w</p:attrName>
                                        </p:attrNameLst>
                                      </p:cBhvr>
                                      <p:tavLst>
                                        <p:tav tm="0">
                                          <p:val>
                                            <p:fltVal val="0"/>
                                          </p:val>
                                        </p:tav>
                                        <p:tav tm="100000">
                                          <p:val>
                                            <p:strVal val="#ppt_w"/>
                                          </p:val>
                                        </p:tav>
                                      </p:tavLst>
                                    </p:anim>
                                    <p:anim calcmode="lin" valueType="num">
                                      <p:cBhvr>
                                        <p:cTn id="8" dur="500" fill="hold"/>
                                        <p:tgtEl>
                                          <p:spTgt spid="63386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BBADC8-C475-4FA4-9472-0ED798680146}"/>
              </a:ext>
            </a:extLst>
          </p:cNvPr>
          <p:cNvSpPr>
            <a:spLocks noGrp="1" noChangeArrowheads="1"/>
          </p:cNvSpPr>
          <p:nvPr>
            <p:ph type="title"/>
          </p:nvPr>
        </p:nvSpPr>
        <p:spPr/>
        <p:txBody>
          <a:bodyPr/>
          <a:lstStyle/>
          <a:p>
            <a:pPr eaLnBrk="1" hangingPunct="1"/>
            <a:r>
              <a:rPr lang="en-US" altLang="zh-CN" sz="4000" b="0" dirty="0">
                <a:latin typeface="隶书" panose="02010509060101010101" pitchFamily="49" charset="-122"/>
                <a:ea typeface="隶书" panose="02010509060101010101" pitchFamily="49" charset="-122"/>
              </a:rPr>
              <a:t>1. </a:t>
            </a:r>
            <a:r>
              <a:rPr lang="zh-CN" altLang="en-US" sz="4000" b="0" dirty="0">
                <a:latin typeface="隶书" panose="02010509060101010101" pitchFamily="49" charset="-122"/>
                <a:ea typeface="隶书" panose="02010509060101010101" pitchFamily="49" charset="-122"/>
              </a:rPr>
              <a:t>通信的有关概念</a:t>
            </a:r>
          </a:p>
        </p:txBody>
      </p:sp>
      <p:sp>
        <p:nvSpPr>
          <p:cNvPr id="2" name="内容占位符 1">
            <a:extLst>
              <a:ext uri="{FF2B5EF4-FFF2-40B4-BE49-F238E27FC236}">
                <a16:creationId xmlns:a16="http://schemas.microsoft.com/office/drawing/2014/main" id="{90095329-74BE-499D-BDC3-8C9B543759A8}"/>
              </a:ext>
            </a:extLst>
          </p:cNvPr>
          <p:cNvSpPr>
            <a:spLocks noGrp="1" noChangeArrowheads="1"/>
          </p:cNvSpPr>
          <p:nvPr>
            <p:ph idx="1"/>
          </p:nvPr>
        </p:nvSpPr>
        <p:spPr>
          <a:xfrm>
            <a:off x="822960" y="1196068"/>
            <a:ext cx="7384596" cy="2090511"/>
          </a:xfrm>
        </p:spPr>
        <p:txBody>
          <a:bodyPr/>
          <a:lstStyle/>
          <a:p>
            <a:pPr eaLnBrk="1" hangingPunct="1">
              <a:lnSpc>
                <a:spcPct val="101000"/>
              </a:lnSpc>
              <a:spcBef>
                <a:spcPct val="0"/>
              </a:spcBef>
              <a:spcAft>
                <a:spcPct val="0"/>
              </a:spcAft>
            </a:pPr>
            <a:r>
              <a:rPr lang="zh-CN" altLang="en-US" dirty="0">
                <a:solidFill>
                  <a:srgbClr val="FF0000"/>
                </a:solidFill>
              </a:rPr>
              <a:t>并行通信</a:t>
            </a:r>
          </a:p>
          <a:p>
            <a:pPr lvl="1" eaLnBrk="1" hangingPunct="1">
              <a:lnSpc>
                <a:spcPct val="101000"/>
              </a:lnSpc>
              <a:spcBef>
                <a:spcPct val="0"/>
              </a:spcBef>
            </a:pPr>
            <a:r>
              <a:rPr lang="zh-CN" altLang="en-US" dirty="0"/>
              <a:t>适合于外部设备与微机之间进行</a:t>
            </a:r>
            <a:r>
              <a:rPr lang="zh-CN" altLang="en-US" dirty="0">
                <a:solidFill>
                  <a:srgbClr val="FF0000"/>
                </a:solidFill>
              </a:rPr>
              <a:t>近距离</a:t>
            </a:r>
            <a:r>
              <a:rPr lang="zh-CN" altLang="en-US" dirty="0"/>
              <a:t>、</a:t>
            </a:r>
            <a:r>
              <a:rPr lang="zh-CN" altLang="en-US" dirty="0">
                <a:solidFill>
                  <a:srgbClr val="FF0000"/>
                </a:solidFill>
              </a:rPr>
              <a:t>大量</a:t>
            </a:r>
            <a:r>
              <a:rPr lang="zh-CN" altLang="en-US" dirty="0"/>
              <a:t>和</a:t>
            </a:r>
            <a:r>
              <a:rPr lang="zh-CN" altLang="en-US" dirty="0">
                <a:solidFill>
                  <a:srgbClr val="FF0000"/>
                </a:solidFill>
              </a:rPr>
              <a:t>快速</a:t>
            </a:r>
            <a:r>
              <a:rPr lang="zh-CN" altLang="en-US" dirty="0"/>
              <a:t>的信息交换。</a:t>
            </a:r>
            <a:r>
              <a:rPr lang="zh-CN" altLang="en-US" dirty="0">
                <a:solidFill>
                  <a:srgbClr val="FF00FF"/>
                </a:solidFill>
              </a:rPr>
              <a:t>计算机内部的各个总线传输数据</a:t>
            </a:r>
            <a:r>
              <a:rPr lang="zh-CN" altLang="en-US" dirty="0"/>
              <a:t>时就是以并行方式进行的。</a:t>
            </a:r>
          </a:p>
          <a:p>
            <a:pPr lvl="1" eaLnBrk="1" hangingPunct="1">
              <a:lnSpc>
                <a:spcPct val="101000"/>
              </a:lnSpc>
              <a:spcBef>
                <a:spcPct val="0"/>
              </a:spcBef>
            </a:pPr>
            <a:r>
              <a:rPr lang="zh-CN" altLang="en-US" dirty="0">
                <a:solidFill>
                  <a:srgbClr val="CC3300"/>
                </a:solidFill>
              </a:rPr>
              <a:t>并行通信的特点</a:t>
            </a:r>
            <a:r>
              <a:rPr lang="zh-CN" altLang="en-US" dirty="0"/>
              <a:t>就是传输速度快，但当距离较远、位数较多时，通信线路复杂且成本高。</a:t>
            </a:r>
          </a:p>
        </p:txBody>
      </p:sp>
      <p:sp>
        <p:nvSpPr>
          <p:cNvPr id="7" name="Rectangle 3">
            <a:extLst>
              <a:ext uri="{FF2B5EF4-FFF2-40B4-BE49-F238E27FC236}">
                <a16:creationId xmlns:a16="http://schemas.microsoft.com/office/drawing/2014/main" id="{BDEB322B-7DD9-4FD1-BE56-4EE255181623}"/>
              </a:ext>
            </a:extLst>
          </p:cNvPr>
          <p:cNvSpPr txBox="1">
            <a:spLocks noChangeArrowheads="1"/>
          </p:cNvSpPr>
          <p:nvPr/>
        </p:nvSpPr>
        <p:spPr bwMode="auto">
          <a:xfrm>
            <a:off x="822960" y="2940050"/>
            <a:ext cx="7384596" cy="162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algn="l" rtl="0" eaLnBrk="0" fontAlgn="base" hangingPunct="0">
              <a:lnSpc>
                <a:spcPct val="114000"/>
              </a:lnSpc>
              <a:spcBef>
                <a:spcPts val="0"/>
              </a:spcBef>
              <a:spcAft>
                <a:spcPts val="600"/>
              </a:spcAft>
              <a:buBlip>
                <a:blip r:embed="rId2"/>
              </a:buBlip>
              <a:defRPr sz="2800" b="1">
                <a:solidFill>
                  <a:schemeClr val="accent2"/>
                </a:solidFill>
                <a:latin typeface="+mn-lt"/>
                <a:ea typeface="+mn-ea"/>
                <a:cs typeface="+mn-cs"/>
              </a:defRPr>
            </a:lvl1pPr>
            <a:lvl2pPr marL="263525" indent="-180975" algn="l" rtl="0" eaLnBrk="0" fontAlgn="base" hangingPunct="0">
              <a:lnSpc>
                <a:spcPct val="114000"/>
              </a:lnSpc>
              <a:spcBef>
                <a:spcPts val="0"/>
              </a:spcBef>
              <a:spcAft>
                <a:spcPts val="600"/>
              </a:spcAft>
              <a:buBlip>
                <a:blip r:embed="rId3"/>
              </a:buBlip>
              <a:defRPr sz="2800" b="1">
                <a:solidFill>
                  <a:schemeClr val="tx1"/>
                </a:solidFill>
                <a:latin typeface="+mn-lt"/>
                <a:ea typeface="+mn-ea"/>
              </a:defRPr>
            </a:lvl2pPr>
            <a:lvl3pPr marL="1143000" indent="-228600" algn="l" rtl="0" eaLnBrk="0" fontAlgn="base" hangingPunct="0">
              <a:lnSpc>
                <a:spcPct val="114000"/>
              </a:lnSpc>
              <a:spcBef>
                <a:spcPts val="0"/>
              </a:spcBef>
              <a:spcAft>
                <a:spcPts val="600"/>
              </a:spcAft>
              <a:buChar char="•"/>
              <a:defRPr sz="2400" b="1">
                <a:solidFill>
                  <a:schemeClr val="tx1"/>
                </a:solidFill>
                <a:latin typeface="+mn-lt"/>
                <a:ea typeface="+mn-ea"/>
              </a:defRPr>
            </a:lvl3pPr>
            <a:lvl4pPr marL="1600200" indent="-228600" algn="l" rtl="0" eaLnBrk="0" fontAlgn="base" hangingPunct="0">
              <a:lnSpc>
                <a:spcPct val="114000"/>
              </a:lnSpc>
              <a:spcBef>
                <a:spcPts val="0"/>
              </a:spcBef>
              <a:spcAft>
                <a:spcPts val="600"/>
              </a:spcAft>
              <a:buChar char="–"/>
              <a:defRPr sz="2000" b="1">
                <a:solidFill>
                  <a:schemeClr val="tx1"/>
                </a:solidFill>
                <a:latin typeface="+mn-lt"/>
                <a:ea typeface="+mn-ea"/>
              </a:defRPr>
            </a:lvl4pPr>
            <a:lvl5pPr marL="2057400" indent="-228600" algn="l" rtl="0" eaLnBrk="0" fontAlgn="base" hangingPunct="0">
              <a:lnSpc>
                <a:spcPct val="114000"/>
              </a:lnSpc>
              <a:spcBef>
                <a:spcPts val="0"/>
              </a:spcBef>
              <a:spcAft>
                <a:spcPts val="600"/>
              </a:spcAft>
              <a:buChar char="»"/>
              <a:defRPr sz="2000" b="1">
                <a:solidFill>
                  <a:schemeClr val="tx1"/>
                </a:solidFill>
                <a:latin typeface="+mn-lt"/>
                <a:ea typeface="+mn-ea"/>
              </a:defRPr>
            </a:lvl5pPr>
            <a:lvl6pPr marL="2514600" indent="-228600" algn="just" rtl="0" fontAlgn="base">
              <a:spcBef>
                <a:spcPct val="20000"/>
              </a:spcBef>
              <a:spcAft>
                <a:spcPct val="0"/>
              </a:spcAft>
              <a:buChar char="»"/>
              <a:defRPr sz="2000" b="1">
                <a:solidFill>
                  <a:schemeClr val="tx1"/>
                </a:solidFill>
                <a:latin typeface="+mn-lt"/>
                <a:ea typeface="+mn-ea"/>
              </a:defRPr>
            </a:lvl6pPr>
            <a:lvl7pPr marL="2971800" indent="-228600" algn="just" rtl="0" fontAlgn="base">
              <a:spcBef>
                <a:spcPct val="20000"/>
              </a:spcBef>
              <a:spcAft>
                <a:spcPct val="0"/>
              </a:spcAft>
              <a:buChar char="»"/>
              <a:defRPr sz="2000" b="1">
                <a:solidFill>
                  <a:schemeClr val="tx1"/>
                </a:solidFill>
                <a:latin typeface="+mn-lt"/>
                <a:ea typeface="+mn-ea"/>
              </a:defRPr>
            </a:lvl7pPr>
            <a:lvl8pPr marL="3429000" indent="-228600" algn="just" rtl="0" fontAlgn="base">
              <a:spcBef>
                <a:spcPct val="20000"/>
              </a:spcBef>
              <a:spcAft>
                <a:spcPct val="0"/>
              </a:spcAft>
              <a:buChar char="»"/>
              <a:defRPr sz="2000" b="1">
                <a:solidFill>
                  <a:schemeClr val="tx1"/>
                </a:solidFill>
                <a:latin typeface="+mn-lt"/>
                <a:ea typeface="+mn-ea"/>
              </a:defRPr>
            </a:lvl8pPr>
            <a:lvl9pPr marL="3886200" indent="-228600" algn="just" rtl="0" fontAlgn="base">
              <a:spcBef>
                <a:spcPct val="20000"/>
              </a:spcBef>
              <a:spcAft>
                <a:spcPct val="0"/>
              </a:spcAft>
              <a:buChar char="»"/>
              <a:defRPr sz="2000" b="1">
                <a:solidFill>
                  <a:schemeClr val="tx1"/>
                </a:solidFill>
                <a:latin typeface="+mn-lt"/>
                <a:ea typeface="+mn-ea"/>
              </a:defRPr>
            </a:lvl9pPr>
          </a:lstStyle>
          <a:p>
            <a:pPr eaLnBrk="1" hangingPunct="1">
              <a:lnSpc>
                <a:spcPct val="101000"/>
              </a:lnSpc>
              <a:spcAft>
                <a:spcPts val="0"/>
              </a:spcAft>
              <a:defRPr/>
            </a:pPr>
            <a:r>
              <a:rPr lang="zh-CN" altLang="en-US" sz="1800" kern="0" dirty="0">
                <a:solidFill>
                  <a:srgbClr val="FF0000"/>
                </a:solidFill>
              </a:rPr>
              <a:t>串行通信</a:t>
            </a:r>
          </a:p>
          <a:p>
            <a:pPr lvl="1" eaLnBrk="1" hangingPunct="1">
              <a:lnSpc>
                <a:spcPct val="101000"/>
              </a:lnSpc>
              <a:defRPr/>
            </a:pPr>
            <a:r>
              <a:rPr lang="zh-CN" altLang="en-US" sz="1800" kern="0" dirty="0"/>
              <a:t>与并行通信相比，串行通信的</a:t>
            </a:r>
            <a:r>
              <a:rPr lang="zh-CN" altLang="en-US" sz="1800" kern="0" dirty="0">
                <a:solidFill>
                  <a:srgbClr val="FF0000"/>
                </a:solidFill>
              </a:rPr>
              <a:t>优点</a:t>
            </a:r>
            <a:r>
              <a:rPr lang="zh-CN" altLang="en-US" sz="1800" kern="0" dirty="0"/>
              <a:t>是</a:t>
            </a:r>
            <a:r>
              <a:rPr lang="zh-CN" altLang="en-US" sz="1800" kern="0" dirty="0">
                <a:solidFill>
                  <a:srgbClr val="9900CC"/>
                </a:solidFill>
              </a:rPr>
              <a:t>传输线少</a:t>
            </a:r>
            <a:r>
              <a:rPr lang="zh-CN" altLang="en-US" sz="1800" kern="0" dirty="0"/>
              <a:t>、成本低、</a:t>
            </a:r>
            <a:r>
              <a:rPr lang="zh-CN" altLang="en-US" sz="1800" kern="0" dirty="0">
                <a:solidFill>
                  <a:srgbClr val="9900CC"/>
                </a:solidFill>
              </a:rPr>
              <a:t>适合远距离传送</a:t>
            </a:r>
            <a:r>
              <a:rPr lang="zh-CN" altLang="en-US" sz="1800" kern="0" dirty="0"/>
              <a:t>及易于扩展。</a:t>
            </a:r>
            <a:r>
              <a:rPr lang="zh-CN" altLang="en-US" sz="1800" kern="0" dirty="0">
                <a:solidFill>
                  <a:srgbClr val="FF0000"/>
                </a:solidFill>
              </a:rPr>
              <a:t>缺点</a:t>
            </a:r>
            <a:r>
              <a:rPr lang="zh-CN" altLang="en-US" sz="1800" kern="0" dirty="0"/>
              <a:t>是</a:t>
            </a:r>
            <a:r>
              <a:rPr lang="zh-CN" altLang="en-US" sz="1800" kern="0" dirty="0">
                <a:solidFill>
                  <a:srgbClr val="9900CC"/>
                </a:solidFill>
              </a:rPr>
              <a:t>速度慢</a:t>
            </a:r>
            <a:r>
              <a:rPr lang="zh-CN" altLang="en-US" sz="1800" kern="0" dirty="0"/>
              <a:t>、传输时间长等。</a:t>
            </a:r>
          </a:p>
          <a:p>
            <a:pPr lvl="1" eaLnBrk="1" hangingPunct="1">
              <a:lnSpc>
                <a:spcPct val="101000"/>
              </a:lnSpc>
              <a:defRPr/>
            </a:pPr>
            <a:r>
              <a:rPr lang="zh-CN" altLang="en-US" sz="1800" kern="0" dirty="0"/>
              <a:t>如计算机上常用的</a:t>
            </a:r>
            <a:r>
              <a:rPr lang="en-US" altLang="zh-CN" sz="1800" kern="0" dirty="0">
                <a:hlinkClick r:id="rId4" action="ppaction://hlinksldjump"/>
              </a:rPr>
              <a:t>COM</a:t>
            </a:r>
            <a:r>
              <a:rPr lang="zh-CN" altLang="en-US" sz="1800" kern="0" dirty="0">
                <a:hlinkClick r:id="rId4" action="ppaction://hlinksldjump"/>
              </a:rPr>
              <a:t>口</a:t>
            </a:r>
            <a:r>
              <a:rPr lang="zh-CN" altLang="en-US" sz="1800" kern="0" dirty="0"/>
              <a:t>设备、</a:t>
            </a:r>
            <a:r>
              <a:rPr lang="en-US" altLang="zh-CN" sz="1800" kern="0" dirty="0">
                <a:solidFill>
                  <a:srgbClr val="3333FF"/>
                </a:solidFill>
              </a:rPr>
              <a:t>USB</a:t>
            </a:r>
            <a:r>
              <a:rPr lang="zh-CN" altLang="en-US" sz="1800" kern="0" dirty="0">
                <a:solidFill>
                  <a:srgbClr val="3333FF"/>
                </a:solidFill>
              </a:rPr>
              <a:t>设备</a:t>
            </a:r>
            <a:r>
              <a:rPr lang="zh-CN" altLang="en-US" sz="1800" kern="0" dirty="0"/>
              <a:t>和</a:t>
            </a:r>
            <a:r>
              <a:rPr lang="zh-CN" altLang="en-US" sz="1800" kern="0" dirty="0">
                <a:solidFill>
                  <a:srgbClr val="3333FF"/>
                </a:solidFill>
              </a:rPr>
              <a:t>网络通信</a:t>
            </a:r>
            <a:r>
              <a:rPr lang="zh-CN" altLang="en-US" sz="1800" kern="0" dirty="0"/>
              <a:t>等设备都采用串行通信。</a:t>
            </a:r>
          </a:p>
          <a:p>
            <a:pPr lvl="1" eaLnBrk="1" hangingPunct="1">
              <a:lnSpc>
                <a:spcPct val="101000"/>
              </a:lnSpc>
              <a:defRPr/>
            </a:pPr>
            <a:endParaRPr lang="en-US" altLang="zh-CN" sz="1800" kern="0" dirty="0"/>
          </a:p>
        </p:txBody>
      </p:sp>
      <p:sp>
        <p:nvSpPr>
          <p:cNvPr id="3" name="灯片编号占位符 2">
            <a:extLst>
              <a:ext uri="{FF2B5EF4-FFF2-40B4-BE49-F238E27FC236}">
                <a16:creationId xmlns:a16="http://schemas.microsoft.com/office/drawing/2014/main" id="{162E1C22-7BD5-4465-9104-A1713C2CCAAF}"/>
              </a:ext>
            </a:extLst>
          </p:cNvPr>
          <p:cNvSpPr>
            <a:spLocks noGrp="1"/>
          </p:cNvSpPr>
          <p:nvPr>
            <p:ph type="sldNum" sz="quarter" idx="12"/>
          </p:nvPr>
        </p:nvSpPr>
        <p:spPr/>
        <p:txBody>
          <a:bodyPr/>
          <a:lstStyle/>
          <a:p>
            <a:fld id="{22E77DEE-32E4-4009-988B-F2758F7B8AC2}" type="slidenum">
              <a:rPr lang="zh-CN" altLang="en-US" smtClean="0"/>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a:extLst>
              <a:ext uri="{FF2B5EF4-FFF2-40B4-BE49-F238E27FC236}">
                <a16:creationId xmlns:a16="http://schemas.microsoft.com/office/drawing/2014/main" id="{9E625A43-7026-45EE-B843-498E4EDC1675}"/>
              </a:ext>
            </a:extLst>
          </p:cNvPr>
          <p:cNvSpPr>
            <a:spLocks noGrp="1" noChangeArrowheads="1"/>
          </p:cNvSpPr>
          <p:nvPr>
            <p:ph type="title"/>
          </p:nvPr>
        </p:nvSpPr>
        <p:spPr>
          <a:xfrm>
            <a:off x="619125" y="539750"/>
            <a:ext cx="4308475" cy="504825"/>
          </a:xfrm>
        </p:spPr>
        <p:txBody>
          <a:bodyPr/>
          <a:lstStyle/>
          <a:p>
            <a:r>
              <a:rPr lang="en-US" altLang="zh-CN" sz="2800" dirty="0"/>
              <a:t>2.2 RS232</a:t>
            </a:r>
            <a:r>
              <a:rPr lang="zh-CN" altLang="en-US" sz="2800" dirty="0"/>
              <a:t>串行通信接口</a:t>
            </a:r>
          </a:p>
        </p:txBody>
      </p:sp>
      <p:sp>
        <p:nvSpPr>
          <p:cNvPr id="636931" name="Rectangle 3">
            <a:extLst>
              <a:ext uri="{FF2B5EF4-FFF2-40B4-BE49-F238E27FC236}">
                <a16:creationId xmlns:a16="http://schemas.microsoft.com/office/drawing/2014/main" id="{F9E430BE-5686-4983-BEFF-2B6608217A35}"/>
              </a:ext>
            </a:extLst>
          </p:cNvPr>
          <p:cNvSpPr>
            <a:spLocks noGrp="1" noChangeArrowheads="1"/>
          </p:cNvSpPr>
          <p:nvPr>
            <p:ph idx="1"/>
          </p:nvPr>
        </p:nvSpPr>
        <p:spPr>
          <a:xfrm>
            <a:off x="753533" y="2074333"/>
            <a:ext cx="7514167" cy="3894667"/>
          </a:xfrm>
        </p:spPr>
        <p:txBody>
          <a:bodyPr/>
          <a:lstStyle/>
          <a:p>
            <a:pPr eaLnBrk="1" hangingPunct="1">
              <a:spcBef>
                <a:spcPct val="0"/>
              </a:spcBef>
              <a:spcAft>
                <a:spcPts val="3000"/>
              </a:spcAft>
              <a:buFontTx/>
              <a:buNone/>
            </a:pPr>
            <a:r>
              <a:rPr lang="en-US" altLang="zh-CN" dirty="0"/>
              <a:t>2</a:t>
            </a:r>
            <a:r>
              <a:rPr lang="zh-CN" altLang="en-US" dirty="0"/>
              <a:t>、软件设计</a:t>
            </a:r>
          </a:p>
          <a:p>
            <a:pPr eaLnBrk="1" hangingPunct="1">
              <a:spcBef>
                <a:spcPct val="0"/>
              </a:spcBef>
            </a:pPr>
            <a:r>
              <a:rPr lang="zh-CN" altLang="en-US" dirty="0"/>
              <a:t>软件设计往往因应用系统要求的不同而不同。软件设计分为</a:t>
            </a:r>
            <a:r>
              <a:rPr lang="zh-CN" altLang="en-US" dirty="0">
                <a:solidFill>
                  <a:srgbClr val="FF0000"/>
                </a:solidFill>
              </a:rPr>
              <a:t>上位机</a:t>
            </a:r>
            <a:r>
              <a:rPr lang="zh-CN" altLang="en-US" dirty="0">
                <a:solidFill>
                  <a:srgbClr val="3333FF"/>
                </a:solidFill>
              </a:rPr>
              <a:t>程序设计</a:t>
            </a:r>
            <a:r>
              <a:rPr lang="zh-CN" altLang="en-US" dirty="0"/>
              <a:t>和</a:t>
            </a:r>
            <a:r>
              <a:rPr lang="zh-CN" altLang="en-US" dirty="0">
                <a:solidFill>
                  <a:srgbClr val="FF0000"/>
                </a:solidFill>
              </a:rPr>
              <a:t>单片机</a:t>
            </a:r>
            <a:r>
              <a:rPr lang="zh-CN" altLang="en-US" dirty="0">
                <a:solidFill>
                  <a:srgbClr val="3333FF"/>
                </a:solidFill>
              </a:rPr>
              <a:t>程序设计</a:t>
            </a:r>
            <a:r>
              <a:rPr lang="zh-CN" altLang="en-US" dirty="0"/>
              <a:t>两部分。</a:t>
            </a:r>
            <a:endParaRPr lang="en-US" altLang="zh-CN" dirty="0"/>
          </a:p>
          <a:p>
            <a:pPr eaLnBrk="1" hangingPunct="1">
              <a:spcBef>
                <a:spcPct val="0"/>
              </a:spcBef>
            </a:pPr>
            <a:r>
              <a:rPr lang="zh-CN" altLang="en-US" dirty="0"/>
              <a:t>如果仅仅为了测试串口的电路连接以及单片机通信程序设计正确与否，</a:t>
            </a:r>
            <a:r>
              <a:rPr lang="zh-CN" altLang="en-US" dirty="0">
                <a:solidFill>
                  <a:srgbClr val="FF00FF"/>
                </a:solidFill>
              </a:rPr>
              <a:t>上位机程序</a:t>
            </a:r>
            <a:r>
              <a:rPr lang="zh-CN" altLang="en-US" dirty="0"/>
              <a:t>可以直接使用现成的</a:t>
            </a:r>
            <a:r>
              <a:rPr lang="en-US" altLang="zh-CN" dirty="0">
                <a:solidFill>
                  <a:srgbClr val="FF0000"/>
                </a:solidFill>
              </a:rPr>
              <a:t>STC-ISP</a:t>
            </a:r>
            <a:r>
              <a:rPr lang="zh-CN" altLang="en-US" dirty="0">
                <a:solidFill>
                  <a:srgbClr val="FF00FF"/>
                </a:solidFill>
              </a:rPr>
              <a:t>串口调试助手软件</a:t>
            </a:r>
            <a:r>
              <a:rPr lang="zh-CN" altLang="en-US" dirty="0"/>
              <a:t>。</a:t>
            </a:r>
            <a:endParaRPr lang="en-US" altLang="zh-CN" dirty="0"/>
          </a:p>
          <a:p>
            <a:pPr eaLnBrk="1" hangingPunct="1">
              <a:spcBef>
                <a:spcPct val="0"/>
              </a:spcBef>
            </a:pPr>
            <a:r>
              <a:rPr lang="en-US" altLang="zh-CN" dirty="0">
                <a:solidFill>
                  <a:srgbClr val="FF0000"/>
                </a:solidFill>
              </a:rPr>
              <a:t>STC-ISP</a:t>
            </a:r>
            <a:r>
              <a:rPr lang="zh-CN" altLang="en-US" dirty="0"/>
              <a:t>软件可从</a:t>
            </a:r>
            <a:r>
              <a:rPr lang="en-US" altLang="zh-CN" b="0" dirty="0">
                <a:ea typeface="隶书" panose="02010509060101010101" pitchFamily="49" charset="-122"/>
                <a:hlinkClick r:id="rId2"/>
              </a:rPr>
              <a:t>http://www.stcmcu.com</a:t>
            </a:r>
            <a:r>
              <a:rPr lang="zh-CN" altLang="en-US" dirty="0"/>
              <a:t>中下载。</a:t>
            </a:r>
            <a:endParaRPr lang="en-US" altLang="zh-CN" dirty="0"/>
          </a:p>
          <a:p>
            <a:pPr eaLnBrk="1" hangingPunct="1">
              <a:spcBef>
                <a:spcPct val="0"/>
              </a:spcBef>
            </a:pPr>
            <a:r>
              <a:rPr lang="zh-CN" altLang="en-US" dirty="0"/>
              <a:t>当然，也可以使用</a:t>
            </a:r>
            <a:r>
              <a:rPr lang="en-US" altLang="zh-CN" dirty="0"/>
              <a:t>Visual C++</a:t>
            </a:r>
            <a:r>
              <a:rPr lang="zh-CN" altLang="en-US" dirty="0"/>
              <a:t>等可视化程序开发环境自行设计。</a:t>
            </a:r>
          </a:p>
          <a:p>
            <a:pPr eaLnBrk="1" hangingPunct="1">
              <a:spcBef>
                <a:spcPct val="0"/>
              </a:spcBef>
            </a:pPr>
            <a:endParaRPr lang="zh-CN" altLang="en-US" dirty="0"/>
          </a:p>
        </p:txBody>
      </p:sp>
      <p:grpSp>
        <p:nvGrpSpPr>
          <p:cNvPr id="106502" name="组合 8">
            <a:extLst>
              <a:ext uri="{FF2B5EF4-FFF2-40B4-BE49-F238E27FC236}">
                <a16:creationId xmlns:a16="http://schemas.microsoft.com/office/drawing/2014/main" id="{57F985B7-2633-4864-8485-3C98BF49DE45}"/>
              </a:ext>
            </a:extLst>
          </p:cNvPr>
          <p:cNvGrpSpPr>
            <a:grpSpLocks/>
          </p:cNvGrpSpPr>
          <p:nvPr/>
        </p:nvGrpSpPr>
        <p:grpSpPr bwMode="auto">
          <a:xfrm>
            <a:off x="4333875" y="965200"/>
            <a:ext cx="3382963" cy="534988"/>
            <a:chOff x="4927038" y="281819"/>
            <a:chExt cx="3382950" cy="534971"/>
          </a:xfrm>
        </p:grpSpPr>
        <p:sp>
          <p:nvSpPr>
            <p:cNvPr id="6" name="标题 1">
              <a:extLst>
                <a:ext uri="{FF2B5EF4-FFF2-40B4-BE49-F238E27FC236}">
                  <a16:creationId xmlns:a16="http://schemas.microsoft.com/office/drawing/2014/main" id="{83EBB4C8-BB7C-4557-BC76-D80AFA1141AC}"/>
                </a:ext>
              </a:extLst>
            </p:cNvPr>
            <p:cNvSpPr txBox="1">
              <a:spLocks/>
            </p:cNvSpPr>
            <p:nvPr/>
          </p:nvSpPr>
          <p:spPr bwMode="auto">
            <a:xfrm>
              <a:off x="6987605" y="311981"/>
              <a:ext cx="1322383" cy="504809"/>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gn="l" rtl="0" eaLnBrk="0" fontAlgn="base" hangingPunct="0">
                <a:spcBef>
                  <a:spcPct val="0"/>
                </a:spcBef>
                <a:spcAft>
                  <a:spcPct val="0"/>
                </a:spcAft>
                <a:defRPr sz="3200" b="1">
                  <a:solidFill>
                    <a:srgbClr val="CC3300"/>
                  </a:solidFill>
                  <a:latin typeface="+mj-lt"/>
                  <a:ea typeface="+mj-ea"/>
                  <a:cs typeface="+mj-cs"/>
                </a:defRPr>
              </a:lvl1pPr>
              <a:lvl2pPr algn="l" rtl="0" eaLnBrk="0" fontAlgn="base" hangingPunct="0">
                <a:spcBef>
                  <a:spcPct val="0"/>
                </a:spcBef>
                <a:spcAft>
                  <a:spcPct val="0"/>
                </a:spcAft>
                <a:defRPr sz="2400" b="1">
                  <a:solidFill>
                    <a:srgbClr val="CC3300"/>
                  </a:solidFill>
                  <a:latin typeface="Arial" charset="0"/>
                  <a:ea typeface="宋体" pitchFamily="2" charset="-122"/>
                </a:defRPr>
              </a:lvl2pPr>
              <a:lvl3pPr algn="l" rtl="0" eaLnBrk="0" fontAlgn="base" hangingPunct="0">
                <a:spcBef>
                  <a:spcPct val="0"/>
                </a:spcBef>
                <a:spcAft>
                  <a:spcPct val="0"/>
                </a:spcAft>
                <a:defRPr sz="2400" b="1">
                  <a:solidFill>
                    <a:srgbClr val="CC3300"/>
                  </a:solidFill>
                  <a:latin typeface="Arial" charset="0"/>
                  <a:ea typeface="宋体" pitchFamily="2" charset="-122"/>
                </a:defRPr>
              </a:lvl3pPr>
              <a:lvl4pPr algn="l" rtl="0" eaLnBrk="0" fontAlgn="base" hangingPunct="0">
                <a:spcBef>
                  <a:spcPct val="0"/>
                </a:spcBef>
                <a:spcAft>
                  <a:spcPct val="0"/>
                </a:spcAft>
                <a:defRPr sz="2400" b="1">
                  <a:solidFill>
                    <a:srgbClr val="CC3300"/>
                  </a:solidFill>
                  <a:latin typeface="Arial" charset="0"/>
                  <a:ea typeface="宋体" pitchFamily="2" charset="-122"/>
                </a:defRPr>
              </a:lvl4pPr>
              <a:lvl5pPr algn="l" rtl="0" eaLnBrk="0" fontAlgn="base" hangingPunct="0">
                <a:spcBef>
                  <a:spcPct val="0"/>
                </a:spcBef>
                <a:spcAft>
                  <a:spcPct val="0"/>
                </a:spcAft>
                <a:defRPr sz="2400" b="1">
                  <a:solidFill>
                    <a:srgbClr val="CC3300"/>
                  </a:solidFill>
                  <a:latin typeface="Arial" charset="0"/>
                  <a:ea typeface="宋体" pitchFamily="2" charset="-122"/>
                </a:defRPr>
              </a:lvl5pPr>
              <a:lvl6pPr marL="457200" algn="l" rtl="0" fontAlgn="base">
                <a:spcBef>
                  <a:spcPct val="0"/>
                </a:spcBef>
                <a:spcAft>
                  <a:spcPct val="0"/>
                </a:spcAft>
                <a:defRPr sz="2400" b="1">
                  <a:solidFill>
                    <a:srgbClr val="CC3300"/>
                  </a:solidFill>
                  <a:latin typeface="Arial" charset="0"/>
                  <a:ea typeface="宋体" pitchFamily="2" charset="-122"/>
                </a:defRPr>
              </a:lvl6pPr>
              <a:lvl7pPr marL="914400" algn="l" rtl="0" fontAlgn="base">
                <a:spcBef>
                  <a:spcPct val="0"/>
                </a:spcBef>
                <a:spcAft>
                  <a:spcPct val="0"/>
                </a:spcAft>
                <a:defRPr sz="2400" b="1">
                  <a:solidFill>
                    <a:srgbClr val="CC3300"/>
                  </a:solidFill>
                  <a:latin typeface="Arial" charset="0"/>
                  <a:ea typeface="宋体" pitchFamily="2" charset="-122"/>
                </a:defRPr>
              </a:lvl7pPr>
              <a:lvl8pPr marL="1371600" algn="l" rtl="0" fontAlgn="base">
                <a:spcBef>
                  <a:spcPct val="0"/>
                </a:spcBef>
                <a:spcAft>
                  <a:spcPct val="0"/>
                </a:spcAft>
                <a:defRPr sz="2400" b="1">
                  <a:solidFill>
                    <a:srgbClr val="CC3300"/>
                  </a:solidFill>
                  <a:latin typeface="Arial" charset="0"/>
                  <a:ea typeface="宋体" pitchFamily="2" charset="-122"/>
                </a:defRPr>
              </a:lvl8pPr>
              <a:lvl9pPr marL="1828800" algn="l" rtl="0" fontAlgn="base">
                <a:spcBef>
                  <a:spcPct val="0"/>
                </a:spcBef>
                <a:spcAft>
                  <a:spcPct val="0"/>
                </a:spcAft>
                <a:defRPr sz="2400" b="1">
                  <a:solidFill>
                    <a:srgbClr val="CC3300"/>
                  </a:solidFill>
                  <a:latin typeface="Arial" charset="0"/>
                  <a:ea typeface="宋体" pitchFamily="2" charset="-122"/>
                </a:defRPr>
              </a:lvl9pPr>
            </a:lstStyle>
            <a:p>
              <a:pPr>
                <a:defRPr/>
              </a:pPr>
              <a:r>
                <a:rPr lang="zh-CN" altLang="en-US" sz="2800" kern="0" dirty="0"/>
                <a:t>单片机</a:t>
              </a:r>
            </a:p>
          </p:txBody>
        </p:sp>
        <p:sp>
          <p:nvSpPr>
            <p:cNvPr id="7" name="标题 1">
              <a:extLst>
                <a:ext uri="{FF2B5EF4-FFF2-40B4-BE49-F238E27FC236}">
                  <a16:creationId xmlns:a16="http://schemas.microsoft.com/office/drawing/2014/main" id="{C90D33AB-FD40-4A74-825D-DD1FCF012238}"/>
                </a:ext>
              </a:extLst>
            </p:cNvPr>
            <p:cNvSpPr txBox="1">
              <a:spLocks/>
            </p:cNvSpPr>
            <p:nvPr/>
          </p:nvSpPr>
          <p:spPr bwMode="auto">
            <a:xfrm>
              <a:off x="4927038" y="281819"/>
              <a:ext cx="1292220" cy="504809"/>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gn="l" rtl="0" eaLnBrk="0" fontAlgn="base" hangingPunct="0">
                <a:spcBef>
                  <a:spcPct val="0"/>
                </a:spcBef>
                <a:spcAft>
                  <a:spcPct val="0"/>
                </a:spcAft>
                <a:defRPr sz="3200" b="1">
                  <a:solidFill>
                    <a:srgbClr val="CC3300"/>
                  </a:solidFill>
                  <a:latin typeface="+mj-lt"/>
                  <a:ea typeface="+mj-ea"/>
                  <a:cs typeface="+mj-cs"/>
                </a:defRPr>
              </a:lvl1pPr>
              <a:lvl2pPr algn="l" rtl="0" eaLnBrk="0" fontAlgn="base" hangingPunct="0">
                <a:spcBef>
                  <a:spcPct val="0"/>
                </a:spcBef>
                <a:spcAft>
                  <a:spcPct val="0"/>
                </a:spcAft>
                <a:defRPr sz="2400" b="1">
                  <a:solidFill>
                    <a:srgbClr val="CC3300"/>
                  </a:solidFill>
                  <a:latin typeface="Arial" charset="0"/>
                  <a:ea typeface="宋体" pitchFamily="2" charset="-122"/>
                </a:defRPr>
              </a:lvl2pPr>
              <a:lvl3pPr algn="l" rtl="0" eaLnBrk="0" fontAlgn="base" hangingPunct="0">
                <a:spcBef>
                  <a:spcPct val="0"/>
                </a:spcBef>
                <a:spcAft>
                  <a:spcPct val="0"/>
                </a:spcAft>
                <a:defRPr sz="2400" b="1">
                  <a:solidFill>
                    <a:srgbClr val="CC3300"/>
                  </a:solidFill>
                  <a:latin typeface="Arial" charset="0"/>
                  <a:ea typeface="宋体" pitchFamily="2" charset="-122"/>
                </a:defRPr>
              </a:lvl3pPr>
              <a:lvl4pPr algn="l" rtl="0" eaLnBrk="0" fontAlgn="base" hangingPunct="0">
                <a:spcBef>
                  <a:spcPct val="0"/>
                </a:spcBef>
                <a:spcAft>
                  <a:spcPct val="0"/>
                </a:spcAft>
                <a:defRPr sz="2400" b="1">
                  <a:solidFill>
                    <a:srgbClr val="CC3300"/>
                  </a:solidFill>
                  <a:latin typeface="Arial" charset="0"/>
                  <a:ea typeface="宋体" pitchFamily="2" charset="-122"/>
                </a:defRPr>
              </a:lvl4pPr>
              <a:lvl5pPr algn="l" rtl="0" eaLnBrk="0" fontAlgn="base" hangingPunct="0">
                <a:spcBef>
                  <a:spcPct val="0"/>
                </a:spcBef>
                <a:spcAft>
                  <a:spcPct val="0"/>
                </a:spcAft>
                <a:defRPr sz="2400" b="1">
                  <a:solidFill>
                    <a:srgbClr val="CC3300"/>
                  </a:solidFill>
                  <a:latin typeface="Arial" charset="0"/>
                  <a:ea typeface="宋体" pitchFamily="2" charset="-122"/>
                </a:defRPr>
              </a:lvl5pPr>
              <a:lvl6pPr marL="457200" algn="l" rtl="0" fontAlgn="base">
                <a:spcBef>
                  <a:spcPct val="0"/>
                </a:spcBef>
                <a:spcAft>
                  <a:spcPct val="0"/>
                </a:spcAft>
                <a:defRPr sz="2400" b="1">
                  <a:solidFill>
                    <a:srgbClr val="CC3300"/>
                  </a:solidFill>
                  <a:latin typeface="Arial" charset="0"/>
                  <a:ea typeface="宋体" pitchFamily="2" charset="-122"/>
                </a:defRPr>
              </a:lvl6pPr>
              <a:lvl7pPr marL="914400" algn="l" rtl="0" fontAlgn="base">
                <a:spcBef>
                  <a:spcPct val="0"/>
                </a:spcBef>
                <a:spcAft>
                  <a:spcPct val="0"/>
                </a:spcAft>
                <a:defRPr sz="2400" b="1">
                  <a:solidFill>
                    <a:srgbClr val="CC3300"/>
                  </a:solidFill>
                  <a:latin typeface="Arial" charset="0"/>
                  <a:ea typeface="宋体" pitchFamily="2" charset="-122"/>
                </a:defRPr>
              </a:lvl7pPr>
              <a:lvl8pPr marL="1371600" algn="l" rtl="0" fontAlgn="base">
                <a:spcBef>
                  <a:spcPct val="0"/>
                </a:spcBef>
                <a:spcAft>
                  <a:spcPct val="0"/>
                </a:spcAft>
                <a:defRPr sz="2400" b="1">
                  <a:solidFill>
                    <a:srgbClr val="CC3300"/>
                  </a:solidFill>
                  <a:latin typeface="Arial" charset="0"/>
                  <a:ea typeface="宋体" pitchFamily="2" charset="-122"/>
                </a:defRPr>
              </a:lvl8pPr>
              <a:lvl9pPr marL="1828800" algn="l" rtl="0" fontAlgn="base">
                <a:spcBef>
                  <a:spcPct val="0"/>
                </a:spcBef>
                <a:spcAft>
                  <a:spcPct val="0"/>
                </a:spcAft>
                <a:defRPr sz="2400" b="1">
                  <a:solidFill>
                    <a:srgbClr val="CC3300"/>
                  </a:solidFill>
                  <a:latin typeface="Arial" charset="0"/>
                  <a:ea typeface="宋体" pitchFamily="2" charset="-122"/>
                </a:defRPr>
              </a:lvl9pPr>
            </a:lstStyle>
            <a:p>
              <a:pPr>
                <a:defRPr/>
              </a:pPr>
              <a:r>
                <a:rPr lang="zh-CN" altLang="en-US" sz="2800" kern="0" dirty="0"/>
                <a:t>计算机</a:t>
              </a:r>
            </a:p>
          </p:txBody>
        </p:sp>
        <p:cxnSp>
          <p:nvCxnSpPr>
            <p:cNvPr id="106507" name="直接箭头连接符 7">
              <a:extLst>
                <a:ext uri="{FF2B5EF4-FFF2-40B4-BE49-F238E27FC236}">
                  <a16:creationId xmlns:a16="http://schemas.microsoft.com/office/drawing/2014/main" id="{3ED9BE95-AB40-40EA-BD61-74748033677A}"/>
                </a:ext>
              </a:extLst>
            </p:cNvPr>
            <p:cNvCxnSpPr>
              <a:cxnSpLocks noChangeShapeType="1"/>
            </p:cNvCxnSpPr>
            <p:nvPr/>
          </p:nvCxnSpPr>
          <p:spPr bwMode="auto">
            <a:xfrm>
              <a:off x="6250075" y="411982"/>
              <a:ext cx="713433" cy="0"/>
            </a:xfrm>
            <a:prstGeom prst="straightConnector1">
              <a:avLst/>
            </a:prstGeom>
            <a:noFill/>
            <a:ln w="38100" algn="ctr">
              <a:solidFill>
                <a:srgbClr val="3333FF"/>
              </a:solidFill>
              <a:round/>
              <a:headEnd/>
              <a:tailEnd type="triangle" w="med" len="med"/>
            </a:ln>
          </p:spPr>
        </p:cxnSp>
        <p:cxnSp>
          <p:nvCxnSpPr>
            <p:cNvPr id="106508" name="直接箭头连接符 9">
              <a:extLst>
                <a:ext uri="{FF2B5EF4-FFF2-40B4-BE49-F238E27FC236}">
                  <a16:creationId xmlns:a16="http://schemas.microsoft.com/office/drawing/2014/main" id="{81590653-F64F-451A-BC65-95580D541C71}"/>
                </a:ext>
              </a:extLst>
            </p:cNvPr>
            <p:cNvCxnSpPr>
              <a:cxnSpLocks noChangeShapeType="1"/>
            </p:cNvCxnSpPr>
            <p:nvPr/>
          </p:nvCxnSpPr>
          <p:spPr bwMode="auto">
            <a:xfrm>
              <a:off x="6250075" y="683287"/>
              <a:ext cx="713433" cy="0"/>
            </a:xfrm>
            <a:prstGeom prst="straightConnector1">
              <a:avLst/>
            </a:prstGeom>
            <a:noFill/>
            <a:ln w="38100" algn="ctr">
              <a:solidFill>
                <a:srgbClr val="3333FF"/>
              </a:solidFill>
              <a:round/>
              <a:headEnd type="triangle" w="med" len="med"/>
              <a:tailEnd/>
            </a:ln>
          </p:spPr>
        </p:cxnSp>
      </p:grpSp>
      <p:sp>
        <p:nvSpPr>
          <p:cNvPr id="12" name="Rectangle 7">
            <a:extLst>
              <a:ext uri="{FF2B5EF4-FFF2-40B4-BE49-F238E27FC236}">
                <a16:creationId xmlns:a16="http://schemas.microsoft.com/office/drawing/2014/main" id="{7328DD09-F2D9-4E64-9BB3-796D5CA0255B}"/>
              </a:ext>
            </a:extLst>
          </p:cNvPr>
          <p:cNvSpPr>
            <a:spLocks noChangeArrowheads="1"/>
          </p:cNvSpPr>
          <p:nvPr/>
        </p:nvSpPr>
        <p:spPr bwMode="auto">
          <a:xfrm>
            <a:off x="4927600" y="322263"/>
            <a:ext cx="2478088"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400" b="1"/>
              <a:t>RS-232</a:t>
            </a:r>
            <a:r>
              <a:rPr lang="zh-CN" altLang="en-US" sz="2400" b="1"/>
              <a:t>转换接口</a:t>
            </a:r>
            <a:endParaRPr lang="zh-CN" altLang="en-US" sz="2400" b="1">
              <a:solidFill>
                <a:srgbClr val="800000"/>
              </a:solidFill>
            </a:endParaRPr>
          </a:p>
        </p:txBody>
      </p:sp>
      <p:sp>
        <p:nvSpPr>
          <p:cNvPr id="13" name="Rectangle 7">
            <a:extLst>
              <a:ext uri="{FF2B5EF4-FFF2-40B4-BE49-F238E27FC236}">
                <a16:creationId xmlns:a16="http://schemas.microsoft.com/office/drawing/2014/main" id="{C7D015BD-0442-412A-9A7B-2E935E0F46AB}"/>
              </a:ext>
            </a:extLst>
          </p:cNvPr>
          <p:cNvSpPr>
            <a:spLocks noChangeArrowheads="1"/>
          </p:cNvSpPr>
          <p:nvPr/>
        </p:nvSpPr>
        <p:spPr bwMode="auto">
          <a:xfrm>
            <a:off x="4916488" y="1577975"/>
            <a:ext cx="2459037"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2400" b="1"/>
              <a:t>或</a:t>
            </a:r>
            <a:r>
              <a:rPr lang="en-US" altLang="zh-CN" sz="2400" b="1"/>
              <a:t>USB</a:t>
            </a:r>
            <a:r>
              <a:rPr lang="zh-CN" altLang="en-US" sz="2400" b="1"/>
              <a:t>转换接口</a:t>
            </a:r>
            <a:endParaRPr lang="zh-CN" altLang="en-US" sz="2400" b="1">
              <a:solidFill>
                <a:srgbClr val="800000"/>
              </a:solidFill>
            </a:endParaRPr>
          </a:p>
        </p:txBody>
      </p:sp>
      <p:sp>
        <p:nvSpPr>
          <p:cNvPr id="2" name="灯片编号占位符 1">
            <a:extLst>
              <a:ext uri="{FF2B5EF4-FFF2-40B4-BE49-F238E27FC236}">
                <a16:creationId xmlns:a16="http://schemas.microsoft.com/office/drawing/2014/main" id="{06F1533F-FD6D-44DE-BC24-C10627332C91}"/>
              </a:ext>
            </a:extLst>
          </p:cNvPr>
          <p:cNvSpPr>
            <a:spLocks noGrp="1"/>
          </p:cNvSpPr>
          <p:nvPr>
            <p:ph type="sldNum" sz="quarter" idx="12"/>
          </p:nvPr>
        </p:nvSpPr>
        <p:spPr/>
        <p:txBody>
          <a:bodyPr/>
          <a:lstStyle/>
          <a:p>
            <a:fld id="{22E77DEE-32E4-4009-988B-F2758F7B8AC2}" type="slidenum">
              <a:rPr lang="zh-CN" altLang="en-US" smtClean="0"/>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a:extLst>
              <a:ext uri="{FF2B5EF4-FFF2-40B4-BE49-F238E27FC236}">
                <a16:creationId xmlns:a16="http://schemas.microsoft.com/office/drawing/2014/main" id="{48C1C5A8-B14E-4313-A55D-DCE4D37D7F5D}"/>
              </a:ext>
            </a:extLst>
          </p:cNvPr>
          <p:cNvSpPr>
            <a:spLocks noGrp="1" noChangeArrowheads="1"/>
          </p:cNvSpPr>
          <p:nvPr>
            <p:ph type="title"/>
          </p:nvPr>
        </p:nvSpPr>
        <p:spPr/>
        <p:txBody>
          <a:bodyPr/>
          <a:lstStyle/>
          <a:p>
            <a:r>
              <a:rPr lang="en-US" altLang="zh-CN" dirty="0"/>
              <a:t>2.3  RS485</a:t>
            </a:r>
            <a:r>
              <a:rPr lang="zh-CN" altLang="en-US" dirty="0"/>
              <a:t>串行通信接口</a:t>
            </a:r>
          </a:p>
        </p:txBody>
      </p:sp>
      <p:sp>
        <p:nvSpPr>
          <p:cNvPr id="865283" name="Rectangle 3">
            <a:extLst>
              <a:ext uri="{FF2B5EF4-FFF2-40B4-BE49-F238E27FC236}">
                <a16:creationId xmlns:a16="http://schemas.microsoft.com/office/drawing/2014/main" id="{A66BEB6F-F01B-45E4-95F9-E0F680976800}"/>
              </a:ext>
            </a:extLst>
          </p:cNvPr>
          <p:cNvSpPr>
            <a:spLocks noGrp="1" noChangeArrowheads="1"/>
          </p:cNvSpPr>
          <p:nvPr>
            <p:ph idx="1"/>
          </p:nvPr>
        </p:nvSpPr>
        <p:spPr>
          <a:xfrm>
            <a:off x="355600" y="1303868"/>
            <a:ext cx="8483600" cy="4440766"/>
          </a:xfrm>
        </p:spPr>
        <p:txBody>
          <a:bodyPr>
            <a:normAutofit/>
          </a:bodyPr>
          <a:lstStyle/>
          <a:p>
            <a:pPr eaLnBrk="1" hangingPunct="1">
              <a:spcBef>
                <a:spcPct val="0"/>
              </a:spcBef>
              <a:spcAft>
                <a:spcPts val="1200"/>
              </a:spcAft>
            </a:pPr>
            <a:r>
              <a:rPr lang="en-US" altLang="zh-CN" sz="3200" dirty="0">
                <a:solidFill>
                  <a:srgbClr val="FF0000"/>
                </a:solidFill>
              </a:rPr>
              <a:t>RS-485</a:t>
            </a:r>
            <a:r>
              <a:rPr lang="zh-CN" altLang="en-US" sz="3200" dirty="0">
                <a:solidFill>
                  <a:srgbClr val="FF0000"/>
                </a:solidFill>
              </a:rPr>
              <a:t>串行数据接口</a:t>
            </a:r>
            <a:r>
              <a:rPr lang="zh-CN" altLang="en-US" sz="3200" dirty="0"/>
              <a:t>是为</a:t>
            </a:r>
            <a:r>
              <a:rPr lang="zh-CN" altLang="en-US" sz="3200" dirty="0">
                <a:solidFill>
                  <a:srgbClr val="FF00FF"/>
                </a:solidFill>
              </a:rPr>
              <a:t>弥补</a:t>
            </a:r>
            <a:r>
              <a:rPr lang="en-US" altLang="zh-CN" sz="3200" dirty="0">
                <a:solidFill>
                  <a:srgbClr val="FF00FF"/>
                </a:solidFill>
              </a:rPr>
              <a:t>RS-232</a:t>
            </a:r>
            <a:r>
              <a:rPr lang="zh-CN" altLang="en-US" sz="3200" dirty="0">
                <a:solidFill>
                  <a:srgbClr val="FF00FF"/>
                </a:solidFill>
              </a:rPr>
              <a:t>通信距离短（</a:t>
            </a:r>
            <a:r>
              <a:rPr lang="en-US" altLang="zh-CN" sz="3200" dirty="0">
                <a:solidFill>
                  <a:srgbClr val="FF00FF"/>
                </a:solidFill>
              </a:rPr>
              <a:t>15</a:t>
            </a:r>
            <a:r>
              <a:rPr lang="zh-CN" altLang="en-US" sz="3200" dirty="0">
                <a:solidFill>
                  <a:srgbClr val="FF00FF"/>
                </a:solidFill>
              </a:rPr>
              <a:t>米）</a:t>
            </a:r>
            <a:r>
              <a:rPr lang="zh-CN" altLang="en-US" sz="3200" dirty="0"/>
              <a:t>、速率低等缺点而产生的。</a:t>
            </a:r>
          </a:p>
          <a:p>
            <a:pPr eaLnBrk="1" hangingPunct="1">
              <a:spcBef>
                <a:spcPct val="0"/>
              </a:spcBef>
              <a:spcAft>
                <a:spcPts val="1200"/>
              </a:spcAft>
            </a:pPr>
            <a:r>
              <a:rPr lang="zh-CN" altLang="en-US" sz="3200" dirty="0"/>
              <a:t>在</a:t>
            </a:r>
            <a:r>
              <a:rPr lang="en-US" altLang="zh-CN" sz="3200" dirty="0">
                <a:solidFill>
                  <a:srgbClr val="3333FF"/>
                </a:solidFill>
              </a:rPr>
              <a:t>RS-422</a:t>
            </a:r>
            <a:r>
              <a:rPr lang="zh-CN" altLang="en-US" sz="3200" dirty="0">
                <a:solidFill>
                  <a:srgbClr val="3333FF"/>
                </a:solidFill>
              </a:rPr>
              <a:t>基础上</a:t>
            </a:r>
            <a:r>
              <a:rPr lang="zh-CN" altLang="en-US" sz="3200" dirty="0"/>
              <a:t>制定的标准，增加了</a:t>
            </a:r>
            <a:r>
              <a:rPr lang="zh-CN" altLang="en-US" sz="3200" dirty="0">
                <a:solidFill>
                  <a:srgbClr val="3333FF"/>
                </a:solidFill>
              </a:rPr>
              <a:t>多点、双向通信能力</a:t>
            </a:r>
            <a:r>
              <a:rPr lang="zh-CN" altLang="en-US" sz="3200" dirty="0"/>
              <a:t>，即允许多个发送器连接到同一条总线上，同时增加了发送器的驱动能力和冲突保护特性。</a:t>
            </a:r>
            <a:endParaRPr lang="en-US" altLang="zh-CN" sz="3200" dirty="0"/>
          </a:p>
          <a:p>
            <a:pPr eaLnBrk="1" hangingPunct="1">
              <a:spcBef>
                <a:spcPct val="0"/>
              </a:spcBef>
              <a:spcAft>
                <a:spcPts val="1200"/>
              </a:spcAft>
            </a:pPr>
            <a:r>
              <a:rPr lang="en-US" altLang="zh-CN" sz="3200" dirty="0">
                <a:solidFill>
                  <a:srgbClr val="FF0000"/>
                </a:solidFill>
              </a:rPr>
              <a:t>RS-485</a:t>
            </a:r>
            <a:r>
              <a:rPr lang="zh-CN" altLang="en-US" sz="3200" dirty="0">
                <a:solidFill>
                  <a:srgbClr val="FF0000"/>
                </a:solidFill>
              </a:rPr>
              <a:t>标准只规定了平衡发送器和接收器的电特性</a:t>
            </a:r>
            <a:r>
              <a:rPr lang="zh-CN" altLang="en-US" sz="3200" dirty="0"/>
              <a:t>，而</a:t>
            </a:r>
            <a:r>
              <a:rPr lang="zh-CN" altLang="en-US" sz="3200" dirty="0">
                <a:solidFill>
                  <a:srgbClr val="3333FF"/>
                </a:solidFill>
              </a:rPr>
              <a:t>没有规定接插件、传输电缆和应用层通信协议</a:t>
            </a:r>
            <a:r>
              <a:rPr lang="zh-CN" altLang="en-US" sz="3200" dirty="0"/>
              <a:t>。 </a:t>
            </a:r>
            <a:endParaRPr lang="en-US" altLang="zh-CN" sz="3200" dirty="0"/>
          </a:p>
        </p:txBody>
      </p:sp>
      <p:sp>
        <p:nvSpPr>
          <p:cNvPr id="2" name="灯片编号占位符 1">
            <a:extLst>
              <a:ext uri="{FF2B5EF4-FFF2-40B4-BE49-F238E27FC236}">
                <a16:creationId xmlns:a16="http://schemas.microsoft.com/office/drawing/2014/main" id="{10EFD09C-2615-4A64-B7C5-AA77F0CDB3DE}"/>
              </a:ext>
            </a:extLst>
          </p:cNvPr>
          <p:cNvSpPr>
            <a:spLocks noGrp="1"/>
          </p:cNvSpPr>
          <p:nvPr>
            <p:ph type="sldNum" sz="quarter" idx="12"/>
          </p:nvPr>
        </p:nvSpPr>
        <p:spPr/>
        <p:txBody>
          <a:bodyPr/>
          <a:lstStyle/>
          <a:p>
            <a:fld id="{22E77DEE-32E4-4009-988B-F2758F7B8AC2}" type="slidenum">
              <a:rPr lang="zh-CN" altLang="en-US" smtClean="0"/>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a:extLst>
              <a:ext uri="{FF2B5EF4-FFF2-40B4-BE49-F238E27FC236}">
                <a16:creationId xmlns:a16="http://schemas.microsoft.com/office/drawing/2014/main" id="{C14FE4DD-549A-4B04-97F8-14449956F78D}"/>
              </a:ext>
            </a:extLst>
          </p:cNvPr>
          <p:cNvSpPr>
            <a:spLocks noGrp="1" noChangeArrowheads="1"/>
          </p:cNvSpPr>
          <p:nvPr>
            <p:ph type="title"/>
          </p:nvPr>
        </p:nvSpPr>
        <p:spPr/>
        <p:txBody>
          <a:bodyPr/>
          <a:lstStyle/>
          <a:p>
            <a:r>
              <a:rPr lang="en-US" altLang="zh-CN" dirty="0"/>
              <a:t>2.3  RS485</a:t>
            </a:r>
            <a:r>
              <a:rPr lang="zh-CN" altLang="en-US" dirty="0"/>
              <a:t>串行通信接口</a:t>
            </a:r>
          </a:p>
        </p:txBody>
      </p:sp>
      <p:sp>
        <p:nvSpPr>
          <p:cNvPr id="866307" name="Rectangle 3">
            <a:extLst>
              <a:ext uri="{FF2B5EF4-FFF2-40B4-BE49-F238E27FC236}">
                <a16:creationId xmlns:a16="http://schemas.microsoft.com/office/drawing/2014/main" id="{52E9DC1B-31A9-4501-9419-C0BB9F9F71A8}"/>
              </a:ext>
            </a:extLst>
          </p:cNvPr>
          <p:cNvSpPr>
            <a:spLocks noGrp="1" noChangeArrowheads="1"/>
          </p:cNvSpPr>
          <p:nvPr>
            <p:ph idx="1"/>
          </p:nvPr>
        </p:nvSpPr>
        <p:spPr>
          <a:xfrm>
            <a:off x="279400" y="1346200"/>
            <a:ext cx="8559800" cy="4271433"/>
          </a:xfrm>
        </p:spPr>
        <p:txBody>
          <a:bodyPr/>
          <a:lstStyle/>
          <a:p>
            <a:pPr lvl="1" eaLnBrk="1" hangingPunct="1">
              <a:spcBef>
                <a:spcPct val="0"/>
              </a:spcBef>
              <a:spcAft>
                <a:spcPts val="1800"/>
              </a:spcAft>
            </a:pPr>
            <a:r>
              <a:rPr lang="en-US" altLang="zh-CN" sz="3200" dirty="0"/>
              <a:t>RS-485</a:t>
            </a:r>
            <a:r>
              <a:rPr lang="zh-CN" altLang="en-US" sz="3200" dirty="0"/>
              <a:t>数据信号采用</a:t>
            </a:r>
            <a:r>
              <a:rPr lang="zh-CN" altLang="en-US" sz="3200" dirty="0">
                <a:solidFill>
                  <a:srgbClr val="FF0000"/>
                </a:solidFill>
              </a:rPr>
              <a:t>差分传输方式</a:t>
            </a:r>
            <a:r>
              <a:rPr lang="zh-CN" altLang="en-US" sz="3200" dirty="0"/>
              <a:t>，也称作</a:t>
            </a:r>
            <a:r>
              <a:rPr lang="zh-CN" altLang="en-US" sz="3200" dirty="0">
                <a:solidFill>
                  <a:srgbClr val="FF0000"/>
                </a:solidFill>
              </a:rPr>
              <a:t>平衡传输</a:t>
            </a:r>
            <a:r>
              <a:rPr lang="zh-CN" altLang="en-US" sz="3200" dirty="0"/>
              <a:t>，它使用一对双绞线，将其中一线定义为</a:t>
            </a:r>
            <a:r>
              <a:rPr lang="en-US" altLang="zh-CN" sz="3200" dirty="0"/>
              <a:t>A</a:t>
            </a:r>
            <a:r>
              <a:rPr lang="zh-CN" altLang="en-US" sz="3200" dirty="0"/>
              <a:t>，另一线定义为</a:t>
            </a:r>
            <a:r>
              <a:rPr lang="en-US" altLang="zh-CN" sz="3200" dirty="0"/>
              <a:t>B</a:t>
            </a:r>
            <a:r>
              <a:rPr lang="zh-CN" altLang="en-US" sz="3200" dirty="0"/>
              <a:t>。</a:t>
            </a:r>
            <a:endParaRPr lang="en-US" altLang="zh-CN" sz="3200" dirty="0"/>
          </a:p>
          <a:p>
            <a:pPr lvl="1" eaLnBrk="1" hangingPunct="1">
              <a:spcBef>
                <a:spcPct val="0"/>
              </a:spcBef>
              <a:spcAft>
                <a:spcPts val="1800"/>
              </a:spcAft>
            </a:pPr>
            <a:r>
              <a:rPr lang="en-US" altLang="zh-CN" sz="3200" dirty="0"/>
              <a:t>A</a:t>
            </a:r>
            <a:r>
              <a:rPr lang="zh-CN" altLang="en-US" sz="3200" dirty="0"/>
              <a:t>、</a:t>
            </a:r>
            <a:r>
              <a:rPr lang="en-US" altLang="zh-CN" sz="3200" dirty="0"/>
              <a:t>B</a:t>
            </a:r>
            <a:r>
              <a:rPr lang="zh-CN" altLang="en-US" sz="3200" dirty="0"/>
              <a:t>之间</a:t>
            </a:r>
            <a:r>
              <a:rPr lang="en-US" altLang="zh-CN" sz="3200" dirty="0"/>
              <a:t>(A-B)</a:t>
            </a:r>
            <a:r>
              <a:rPr lang="zh-CN" altLang="en-US" sz="3200" dirty="0"/>
              <a:t>的</a:t>
            </a:r>
            <a:r>
              <a:rPr lang="zh-CN" altLang="en-US" sz="3200" dirty="0">
                <a:solidFill>
                  <a:srgbClr val="FF0000"/>
                </a:solidFill>
              </a:rPr>
              <a:t>正电平</a:t>
            </a:r>
            <a:r>
              <a:rPr lang="zh-CN" altLang="en-US" sz="3200" dirty="0"/>
              <a:t>在</a:t>
            </a:r>
            <a:r>
              <a:rPr lang="en-US" altLang="zh-CN" sz="3200" dirty="0">
                <a:solidFill>
                  <a:srgbClr val="FF0000"/>
                </a:solidFill>
              </a:rPr>
              <a:t>+2V</a:t>
            </a:r>
            <a:r>
              <a:rPr lang="zh-CN" altLang="en-US" sz="3200" dirty="0">
                <a:solidFill>
                  <a:srgbClr val="FF0000"/>
                </a:solidFill>
              </a:rPr>
              <a:t>～</a:t>
            </a:r>
            <a:r>
              <a:rPr lang="en-US" altLang="zh-CN" sz="3200" dirty="0">
                <a:solidFill>
                  <a:srgbClr val="FF0000"/>
                </a:solidFill>
              </a:rPr>
              <a:t>+6 V</a:t>
            </a:r>
            <a:r>
              <a:rPr lang="zh-CN" altLang="en-US" sz="3200" dirty="0"/>
              <a:t>，表示逻辑状态“</a:t>
            </a:r>
            <a:r>
              <a:rPr lang="en-US" altLang="zh-CN" sz="3200" dirty="0">
                <a:solidFill>
                  <a:srgbClr val="FF0000"/>
                </a:solidFill>
              </a:rPr>
              <a:t>l</a:t>
            </a:r>
            <a:r>
              <a:rPr lang="en-US" altLang="zh-CN" sz="3200" dirty="0"/>
              <a:t>”</a:t>
            </a:r>
            <a:r>
              <a:rPr lang="zh-CN" altLang="en-US" sz="3200" dirty="0"/>
              <a:t>；</a:t>
            </a:r>
            <a:r>
              <a:rPr lang="zh-CN" altLang="en-US" sz="3200" dirty="0">
                <a:solidFill>
                  <a:srgbClr val="FF00FF"/>
                </a:solidFill>
              </a:rPr>
              <a:t>负电平</a:t>
            </a:r>
            <a:r>
              <a:rPr lang="zh-CN" altLang="en-US" sz="3200" dirty="0"/>
              <a:t>在</a:t>
            </a:r>
            <a:r>
              <a:rPr lang="en-US" altLang="zh-CN" sz="3200" dirty="0">
                <a:solidFill>
                  <a:srgbClr val="FF00FF"/>
                </a:solidFill>
              </a:rPr>
              <a:t>-2V</a:t>
            </a:r>
            <a:r>
              <a:rPr lang="zh-CN" altLang="en-US" sz="3200" dirty="0">
                <a:solidFill>
                  <a:srgbClr val="FF00FF"/>
                </a:solidFill>
              </a:rPr>
              <a:t>～</a:t>
            </a:r>
            <a:r>
              <a:rPr lang="en-US" altLang="zh-CN" sz="3200" dirty="0">
                <a:solidFill>
                  <a:srgbClr val="FF00FF"/>
                </a:solidFill>
              </a:rPr>
              <a:t>-6 V</a:t>
            </a:r>
            <a:r>
              <a:rPr lang="zh-CN" altLang="en-US" sz="3200" dirty="0"/>
              <a:t>，表示逻辑状态“</a:t>
            </a:r>
            <a:r>
              <a:rPr lang="en-US" altLang="zh-CN" sz="3200" dirty="0">
                <a:solidFill>
                  <a:srgbClr val="FF00FF"/>
                </a:solidFill>
              </a:rPr>
              <a:t>0</a:t>
            </a:r>
            <a:r>
              <a:rPr lang="en-US" altLang="zh-CN" sz="3200" dirty="0"/>
              <a:t>”</a:t>
            </a:r>
            <a:r>
              <a:rPr lang="zh-CN" altLang="en-US" sz="3200" dirty="0"/>
              <a:t>。</a:t>
            </a:r>
          </a:p>
          <a:p>
            <a:pPr lvl="1" eaLnBrk="1" hangingPunct="1">
              <a:spcBef>
                <a:spcPct val="0"/>
              </a:spcBef>
              <a:spcAft>
                <a:spcPts val="1800"/>
              </a:spcAft>
            </a:pPr>
            <a:r>
              <a:rPr lang="en-US" altLang="zh-CN" sz="3200" dirty="0"/>
              <a:t>RS-485</a:t>
            </a:r>
            <a:r>
              <a:rPr lang="zh-CN" altLang="en-US" sz="3200" dirty="0"/>
              <a:t>标准的</a:t>
            </a:r>
            <a:r>
              <a:rPr lang="zh-CN" altLang="en-US" sz="3200" dirty="0">
                <a:solidFill>
                  <a:srgbClr val="FF00FF"/>
                </a:solidFill>
              </a:rPr>
              <a:t>最大传输距离约为</a:t>
            </a:r>
            <a:r>
              <a:rPr lang="en-US" altLang="zh-CN" sz="3200" dirty="0">
                <a:solidFill>
                  <a:srgbClr val="FF00FF"/>
                </a:solidFill>
              </a:rPr>
              <a:t>1200</a:t>
            </a:r>
            <a:r>
              <a:rPr lang="zh-CN" altLang="en-US" sz="3200" dirty="0">
                <a:solidFill>
                  <a:srgbClr val="FF00FF"/>
                </a:solidFill>
              </a:rPr>
              <a:t>米</a:t>
            </a:r>
            <a:r>
              <a:rPr lang="zh-CN" altLang="en-US" sz="3200" dirty="0"/>
              <a:t>，最大传输速率为</a:t>
            </a:r>
            <a:r>
              <a:rPr lang="en-US" altLang="zh-CN" sz="3200" dirty="0"/>
              <a:t>10Mbps</a:t>
            </a:r>
            <a:r>
              <a:rPr lang="zh-CN" altLang="en-US" sz="3200" dirty="0"/>
              <a:t>。</a:t>
            </a:r>
          </a:p>
        </p:txBody>
      </p:sp>
      <p:sp>
        <p:nvSpPr>
          <p:cNvPr id="2" name="灯片编号占位符 1">
            <a:extLst>
              <a:ext uri="{FF2B5EF4-FFF2-40B4-BE49-F238E27FC236}">
                <a16:creationId xmlns:a16="http://schemas.microsoft.com/office/drawing/2014/main" id="{C75750E7-36E3-49CB-94F9-D4F1AA37F7E7}"/>
              </a:ext>
            </a:extLst>
          </p:cNvPr>
          <p:cNvSpPr>
            <a:spLocks noGrp="1"/>
          </p:cNvSpPr>
          <p:nvPr>
            <p:ph type="sldNum" sz="quarter" idx="12"/>
          </p:nvPr>
        </p:nvSpPr>
        <p:spPr/>
        <p:txBody>
          <a:bodyPr/>
          <a:lstStyle/>
          <a:p>
            <a:fld id="{22E77DEE-32E4-4009-988B-F2758F7B8AC2}" type="slidenum">
              <a:rPr lang="zh-CN" altLang="en-US" smtClean="0"/>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a:extLst>
              <a:ext uri="{FF2B5EF4-FFF2-40B4-BE49-F238E27FC236}">
                <a16:creationId xmlns:a16="http://schemas.microsoft.com/office/drawing/2014/main" id="{566D6BCC-831C-410F-8001-F026A21CBED1}"/>
              </a:ext>
            </a:extLst>
          </p:cNvPr>
          <p:cNvSpPr>
            <a:spLocks noGrp="1" noChangeArrowheads="1"/>
          </p:cNvSpPr>
          <p:nvPr>
            <p:ph type="title"/>
          </p:nvPr>
        </p:nvSpPr>
        <p:spPr/>
        <p:txBody>
          <a:bodyPr/>
          <a:lstStyle/>
          <a:p>
            <a:r>
              <a:rPr lang="en-US" altLang="zh-CN" dirty="0"/>
              <a:t>2.3  RS485</a:t>
            </a:r>
            <a:r>
              <a:rPr lang="zh-CN" altLang="en-US" dirty="0"/>
              <a:t>串行通信接口</a:t>
            </a:r>
          </a:p>
        </p:txBody>
      </p:sp>
      <p:sp>
        <p:nvSpPr>
          <p:cNvPr id="669699" name="Rectangle 3">
            <a:extLst>
              <a:ext uri="{FF2B5EF4-FFF2-40B4-BE49-F238E27FC236}">
                <a16:creationId xmlns:a16="http://schemas.microsoft.com/office/drawing/2014/main" id="{7714AE75-0B2A-4BD8-97F3-D2EE18E9FB39}"/>
              </a:ext>
            </a:extLst>
          </p:cNvPr>
          <p:cNvSpPr>
            <a:spLocks noGrp="1" noChangeArrowheads="1"/>
          </p:cNvSpPr>
          <p:nvPr>
            <p:ph idx="1"/>
          </p:nvPr>
        </p:nvSpPr>
        <p:spPr>
          <a:xfrm>
            <a:off x="342900" y="1443568"/>
            <a:ext cx="8355013" cy="4072466"/>
          </a:xfrm>
        </p:spPr>
        <p:txBody>
          <a:bodyPr>
            <a:normAutofit lnSpcReduction="10000"/>
          </a:bodyPr>
          <a:lstStyle/>
          <a:p>
            <a:pPr lvl="1" eaLnBrk="1" hangingPunct="1">
              <a:spcBef>
                <a:spcPct val="0"/>
              </a:spcBef>
            </a:pPr>
            <a:r>
              <a:rPr lang="en-US" altLang="zh-CN" sz="3200" dirty="0"/>
              <a:t>RS-485</a:t>
            </a:r>
            <a:r>
              <a:rPr lang="zh-CN" altLang="en-US" sz="3200" dirty="0"/>
              <a:t>网络采用平衡双绞线作为传输介质。</a:t>
            </a:r>
            <a:r>
              <a:rPr lang="zh-CN" altLang="en-US" sz="3200" dirty="0">
                <a:solidFill>
                  <a:srgbClr val="FF0000"/>
                </a:solidFill>
              </a:rPr>
              <a:t>平衡双绞线的长度与传输速率成反比</a:t>
            </a:r>
            <a:r>
              <a:rPr lang="zh-CN" altLang="en-US" sz="3200" dirty="0"/>
              <a:t>，只有在</a:t>
            </a:r>
            <a:r>
              <a:rPr lang="en-US" altLang="zh-CN" sz="3200" dirty="0"/>
              <a:t>20 kbps</a:t>
            </a:r>
            <a:r>
              <a:rPr lang="zh-CN" altLang="en-US" sz="3200" dirty="0"/>
              <a:t>速率以下，才可能使用规定最长的电缆长度。只有在很短的距离下才能获得最高速率传输。</a:t>
            </a:r>
          </a:p>
          <a:p>
            <a:pPr lvl="1" eaLnBrk="1" hangingPunct="1">
              <a:spcBef>
                <a:spcPct val="0"/>
              </a:spcBef>
            </a:pPr>
            <a:r>
              <a:rPr lang="zh-CN" altLang="en-US" sz="3200" dirty="0"/>
              <a:t>一般来说，</a:t>
            </a:r>
            <a:r>
              <a:rPr lang="en-US" altLang="zh-CN" sz="3200" dirty="0">
                <a:solidFill>
                  <a:srgbClr val="FF0000"/>
                </a:solidFill>
              </a:rPr>
              <a:t>100</a:t>
            </a:r>
            <a:r>
              <a:rPr lang="zh-CN" altLang="en-US" sz="3200" dirty="0">
                <a:solidFill>
                  <a:srgbClr val="FF0000"/>
                </a:solidFill>
              </a:rPr>
              <a:t>米长的双绞线最大传输速率仅为</a:t>
            </a:r>
            <a:r>
              <a:rPr lang="en-US" altLang="zh-CN" sz="3200" dirty="0">
                <a:solidFill>
                  <a:srgbClr val="FF0000"/>
                </a:solidFill>
              </a:rPr>
              <a:t>1Mbps</a:t>
            </a:r>
            <a:r>
              <a:rPr lang="zh-CN" altLang="en-US" sz="3200" dirty="0"/>
              <a:t>。如果采用光电隔离方式，则通信速率一般还会受到光电隔离器件响应速度的限制。</a:t>
            </a:r>
          </a:p>
          <a:p>
            <a:pPr lvl="1" eaLnBrk="1" hangingPunct="1">
              <a:spcBef>
                <a:spcPct val="0"/>
              </a:spcBef>
            </a:pPr>
            <a:endParaRPr lang="en-US" altLang="zh-CN" sz="3200" dirty="0"/>
          </a:p>
        </p:txBody>
      </p:sp>
      <p:sp>
        <p:nvSpPr>
          <p:cNvPr id="2" name="灯片编号占位符 1">
            <a:extLst>
              <a:ext uri="{FF2B5EF4-FFF2-40B4-BE49-F238E27FC236}">
                <a16:creationId xmlns:a16="http://schemas.microsoft.com/office/drawing/2014/main" id="{3C4E8835-E41B-4931-9540-A1FA3AA08CDF}"/>
              </a:ext>
            </a:extLst>
          </p:cNvPr>
          <p:cNvSpPr>
            <a:spLocks noGrp="1"/>
          </p:cNvSpPr>
          <p:nvPr>
            <p:ph type="sldNum" sz="quarter" idx="12"/>
          </p:nvPr>
        </p:nvSpPr>
        <p:spPr/>
        <p:txBody>
          <a:bodyPr/>
          <a:lstStyle/>
          <a:p>
            <a:fld id="{22E77DEE-32E4-4009-988B-F2758F7B8AC2}" type="slidenum">
              <a:rPr lang="zh-CN" altLang="en-US" smtClean="0"/>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a:extLst>
              <a:ext uri="{FF2B5EF4-FFF2-40B4-BE49-F238E27FC236}">
                <a16:creationId xmlns:a16="http://schemas.microsoft.com/office/drawing/2014/main" id="{F808F873-FCB6-4EEF-BFF3-DFC386BE3809}"/>
              </a:ext>
            </a:extLst>
          </p:cNvPr>
          <p:cNvSpPr>
            <a:spLocks noGrp="1" noChangeArrowheads="1"/>
          </p:cNvSpPr>
          <p:nvPr>
            <p:ph type="title"/>
          </p:nvPr>
        </p:nvSpPr>
        <p:spPr/>
        <p:txBody>
          <a:bodyPr/>
          <a:lstStyle/>
          <a:p>
            <a:r>
              <a:rPr lang="en-US" altLang="zh-CN" dirty="0"/>
              <a:t>2.3  RS485</a:t>
            </a:r>
            <a:r>
              <a:rPr lang="zh-CN" altLang="en-US" dirty="0"/>
              <a:t>串行通信接口</a:t>
            </a:r>
          </a:p>
        </p:txBody>
      </p:sp>
      <p:sp>
        <p:nvSpPr>
          <p:cNvPr id="670723" name="Rectangle 3">
            <a:extLst>
              <a:ext uri="{FF2B5EF4-FFF2-40B4-BE49-F238E27FC236}">
                <a16:creationId xmlns:a16="http://schemas.microsoft.com/office/drawing/2014/main" id="{5921E134-4E55-415E-A6A9-FE1C4F2F2B57}"/>
              </a:ext>
            </a:extLst>
          </p:cNvPr>
          <p:cNvSpPr>
            <a:spLocks noGrp="1" noChangeArrowheads="1"/>
          </p:cNvSpPr>
          <p:nvPr>
            <p:ph idx="1"/>
          </p:nvPr>
        </p:nvSpPr>
        <p:spPr>
          <a:xfrm>
            <a:off x="468313" y="1833034"/>
            <a:ext cx="8229600" cy="1794934"/>
          </a:xfrm>
        </p:spPr>
        <p:txBody>
          <a:bodyPr/>
          <a:lstStyle/>
          <a:p>
            <a:pPr lvl="1" eaLnBrk="1" hangingPunct="1">
              <a:spcBef>
                <a:spcPct val="0"/>
              </a:spcBef>
              <a:spcAft>
                <a:spcPts val="1800"/>
              </a:spcAft>
            </a:pPr>
            <a:r>
              <a:rPr lang="zh-CN" altLang="en-US" dirty="0"/>
              <a:t>利用</a:t>
            </a:r>
            <a:r>
              <a:rPr lang="en-US" altLang="zh-CN" dirty="0"/>
              <a:t>RS-485</a:t>
            </a:r>
            <a:r>
              <a:rPr lang="zh-CN" altLang="en-US" dirty="0"/>
              <a:t>标准，可以建立一个相对经济、具有</a:t>
            </a:r>
            <a:r>
              <a:rPr lang="zh-CN" altLang="en-US" dirty="0">
                <a:solidFill>
                  <a:srgbClr val="FF00FF"/>
                </a:solidFill>
              </a:rPr>
              <a:t>高噪声抑制、高传输速率的通信平台</a:t>
            </a:r>
            <a:r>
              <a:rPr lang="zh-CN" altLang="en-US" dirty="0"/>
              <a:t>，该平台同时具有</a:t>
            </a:r>
            <a:r>
              <a:rPr lang="zh-CN" altLang="en-US" dirty="0">
                <a:solidFill>
                  <a:srgbClr val="FF0000"/>
                </a:solidFill>
              </a:rPr>
              <a:t>传输距离远</a:t>
            </a:r>
            <a:r>
              <a:rPr lang="zh-CN" altLang="en-US" dirty="0">
                <a:solidFill>
                  <a:srgbClr val="3333FF"/>
                </a:solidFill>
              </a:rPr>
              <a:t>、宽共模范围、控制方便</a:t>
            </a:r>
            <a:r>
              <a:rPr lang="zh-CN" altLang="en-US" dirty="0"/>
              <a:t>等优点。</a:t>
            </a:r>
          </a:p>
          <a:p>
            <a:pPr lvl="1" eaLnBrk="1" hangingPunct="1">
              <a:spcBef>
                <a:spcPct val="0"/>
              </a:spcBef>
              <a:spcAft>
                <a:spcPts val="1800"/>
              </a:spcAft>
            </a:pPr>
            <a:r>
              <a:rPr lang="zh-CN" altLang="en-US" dirty="0"/>
              <a:t>目前，在</a:t>
            </a:r>
            <a:r>
              <a:rPr lang="zh-CN" altLang="en-US" dirty="0">
                <a:solidFill>
                  <a:srgbClr val="FF0000"/>
                </a:solidFill>
              </a:rPr>
              <a:t>工程应用的现场网络</a:t>
            </a:r>
            <a:r>
              <a:rPr lang="zh-CN" altLang="en-US" dirty="0"/>
              <a:t>中，</a:t>
            </a:r>
            <a:r>
              <a:rPr lang="en-US" altLang="zh-CN" dirty="0"/>
              <a:t>RS-485</a:t>
            </a:r>
            <a:r>
              <a:rPr lang="zh-CN" altLang="en-US" dirty="0"/>
              <a:t>半双工异步通信总线被广泛应用在集中控制枢纽与分散控制单元之间通信的场合。</a:t>
            </a:r>
          </a:p>
        </p:txBody>
      </p:sp>
      <p:sp>
        <p:nvSpPr>
          <p:cNvPr id="2" name="灯片编号占位符 1">
            <a:extLst>
              <a:ext uri="{FF2B5EF4-FFF2-40B4-BE49-F238E27FC236}">
                <a16:creationId xmlns:a16="http://schemas.microsoft.com/office/drawing/2014/main" id="{65619CE1-34B4-4962-99E9-0BF1D2B340A0}"/>
              </a:ext>
            </a:extLst>
          </p:cNvPr>
          <p:cNvSpPr>
            <a:spLocks noGrp="1"/>
          </p:cNvSpPr>
          <p:nvPr>
            <p:ph type="sldNum" sz="quarter" idx="12"/>
          </p:nvPr>
        </p:nvSpPr>
        <p:spPr/>
        <p:txBody>
          <a:bodyPr/>
          <a:lstStyle/>
          <a:p>
            <a:fld id="{22E77DEE-32E4-4009-988B-F2758F7B8AC2}" type="slidenum">
              <a:rPr lang="zh-CN" altLang="en-US" smtClean="0"/>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338">
            <a:extLst>
              <a:ext uri="{FF2B5EF4-FFF2-40B4-BE49-F238E27FC236}">
                <a16:creationId xmlns:a16="http://schemas.microsoft.com/office/drawing/2014/main" id="{8D34D45D-D885-4F6A-A8F9-1642373FF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677" y="1838372"/>
            <a:ext cx="7361406" cy="3901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8787" name="标题 1">
            <a:extLst>
              <a:ext uri="{FF2B5EF4-FFF2-40B4-BE49-F238E27FC236}">
                <a16:creationId xmlns:a16="http://schemas.microsoft.com/office/drawing/2014/main" id="{09588CE8-55E8-44D1-823D-199391A9F232}"/>
              </a:ext>
            </a:extLst>
          </p:cNvPr>
          <p:cNvSpPr>
            <a:spLocks noGrp="1" noChangeArrowheads="1"/>
          </p:cNvSpPr>
          <p:nvPr>
            <p:ph type="title"/>
          </p:nvPr>
        </p:nvSpPr>
        <p:spPr/>
        <p:txBody>
          <a:bodyPr/>
          <a:lstStyle/>
          <a:p>
            <a:r>
              <a:rPr lang="en-US" altLang="zh-CN" dirty="0"/>
              <a:t>2.3  RS485</a:t>
            </a:r>
            <a:r>
              <a:rPr lang="zh-CN" altLang="en-US" dirty="0"/>
              <a:t>串行通信接口</a:t>
            </a:r>
          </a:p>
        </p:txBody>
      </p:sp>
      <p:sp>
        <p:nvSpPr>
          <p:cNvPr id="118788" name="Rectangle 5">
            <a:extLst>
              <a:ext uri="{FF2B5EF4-FFF2-40B4-BE49-F238E27FC236}">
                <a16:creationId xmlns:a16="http://schemas.microsoft.com/office/drawing/2014/main" id="{FD814485-3947-4BB5-89E2-C9821525CD64}"/>
              </a:ext>
            </a:extLst>
          </p:cNvPr>
          <p:cNvSpPr>
            <a:spLocks noChangeArrowheads="1"/>
          </p:cNvSpPr>
          <p:nvPr/>
        </p:nvSpPr>
        <p:spPr bwMode="auto">
          <a:xfrm>
            <a:off x="0" y="2276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just">
              <a:lnSpc>
                <a:spcPct val="114000"/>
              </a:lnSpc>
              <a:spcAft>
                <a:spcPts val="600"/>
              </a:spcAft>
              <a:buBlip>
                <a:blip r:embed="rId3"/>
              </a:buBlip>
              <a:defRPr sz="2800" b="1">
                <a:solidFill>
                  <a:schemeClr val="accent2"/>
                </a:solidFill>
                <a:latin typeface="Times New Roman" panose="02020603050405020304" pitchFamily="18" charset="0"/>
                <a:ea typeface="宋体" panose="02010600030101010101" pitchFamily="2" charset="-122"/>
              </a:defRPr>
            </a:lvl1pPr>
            <a:lvl2pPr marL="742950" indent="-285750" algn="just">
              <a:lnSpc>
                <a:spcPct val="114000"/>
              </a:lnSpc>
              <a:spcAft>
                <a:spcPts val="600"/>
              </a:spcAft>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Aft>
                <a:spcPct val="0"/>
              </a:spcAft>
              <a:buFontTx/>
              <a:buNone/>
            </a:pPr>
            <a:endParaRPr lang="zh-CN" altLang="en-US" sz="1800" b="0">
              <a:solidFill>
                <a:schemeClr val="tx1"/>
              </a:solidFill>
              <a:latin typeface="Arial" panose="020B0604020202020204" pitchFamily="34" charset="0"/>
            </a:endParaRPr>
          </a:p>
        </p:txBody>
      </p:sp>
      <p:sp>
        <p:nvSpPr>
          <p:cNvPr id="27655" name="Rectangle 7">
            <a:extLst>
              <a:ext uri="{FF2B5EF4-FFF2-40B4-BE49-F238E27FC236}">
                <a16:creationId xmlns:a16="http://schemas.microsoft.com/office/drawing/2014/main" id="{05A79E82-1E77-43D0-8A3D-3E2DB8CDE775}"/>
              </a:ext>
            </a:extLst>
          </p:cNvPr>
          <p:cNvSpPr>
            <a:spLocks noChangeArrowheads="1"/>
          </p:cNvSpPr>
          <p:nvPr/>
        </p:nvSpPr>
        <p:spPr bwMode="auto">
          <a:xfrm>
            <a:off x="2580581" y="5787116"/>
            <a:ext cx="4323620" cy="46166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800000"/>
                </a:solidFill>
              </a:rPr>
              <a:t>主从结构的</a:t>
            </a:r>
            <a:r>
              <a:rPr lang="en-US" altLang="zh-CN" sz="2400" b="1" dirty="0">
                <a:solidFill>
                  <a:srgbClr val="800000"/>
                </a:solidFill>
              </a:rPr>
              <a:t>RS-485</a:t>
            </a:r>
            <a:r>
              <a:rPr lang="zh-CN" altLang="en-US" sz="2400" b="1" dirty="0">
                <a:solidFill>
                  <a:srgbClr val="800000"/>
                </a:solidFill>
              </a:rPr>
              <a:t>网络结构图</a:t>
            </a:r>
          </a:p>
        </p:txBody>
      </p:sp>
      <p:sp>
        <p:nvSpPr>
          <p:cNvPr id="118791" name="Rectangle 3">
            <a:extLst>
              <a:ext uri="{FF2B5EF4-FFF2-40B4-BE49-F238E27FC236}">
                <a16:creationId xmlns:a16="http://schemas.microsoft.com/office/drawing/2014/main" id="{DB15E5A5-E47B-42D8-B323-146A5DA54E3C}"/>
              </a:ext>
            </a:extLst>
          </p:cNvPr>
          <p:cNvSpPr>
            <a:spLocks noGrp="1" noChangeArrowheads="1"/>
          </p:cNvSpPr>
          <p:nvPr>
            <p:ph idx="1"/>
          </p:nvPr>
        </p:nvSpPr>
        <p:spPr>
          <a:xfrm>
            <a:off x="560493" y="1281409"/>
            <a:ext cx="7806267" cy="393216"/>
          </a:xfrm>
        </p:spPr>
        <p:txBody>
          <a:bodyPr>
            <a:normAutofit fontScale="92500" lnSpcReduction="10000"/>
          </a:bodyPr>
          <a:lstStyle/>
          <a:p>
            <a:pPr eaLnBrk="1" hangingPunct="1">
              <a:lnSpc>
                <a:spcPct val="100000"/>
              </a:lnSpc>
              <a:spcBef>
                <a:spcPct val="0"/>
              </a:spcBef>
            </a:pPr>
            <a:r>
              <a:rPr lang="zh-CN" altLang="en-US" dirty="0"/>
              <a:t>一台计算机作主机</a:t>
            </a:r>
            <a:r>
              <a:rPr lang="en-US" altLang="zh-CN" dirty="0"/>
              <a:t>, </a:t>
            </a:r>
            <a:r>
              <a:rPr lang="zh-CN" altLang="en-US" dirty="0"/>
              <a:t>通过</a:t>
            </a:r>
            <a:r>
              <a:rPr lang="en-US" altLang="zh-CN" dirty="0"/>
              <a:t>RS-485</a:t>
            </a:r>
            <a:r>
              <a:rPr lang="zh-CN" altLang="en-US" dirty="0"/>
              <a:t>连接现场的控制单元</a:t>
            </a:r>
            <a:r>
              <a:rPr lang="en-US" altLang="zh-CN" dirty="0"/>
              <a:t>, </a:t>
            </a:r>
            <a:r>
              <a:rPr lang="zh-CN" altLang="en-US" dirty="0"/>
              <a:t>系统结构如图所示。</a:t>
            </a:r>
          </a:p>
          <a:p>
            <a:pPr eaLnBrk="1" hangingPunct="1">
              <a:lnSpc>
                <a:spcPct val="100000"/>
              </a:lnSpc>
              <a:spcBef>
                <a:spcPct val="0"/>
              </a:spcBef>
            </a:pPr>
            <a:endParaRPr lang="en-US" altLang="zh-CN" dirty="0"/>
          </a:p>
        </p:txBody>
      </p:sp>
      <p:sp>
        <p:nvSpPr>
          <p:cNvPr id="2" name="灯片编号占位符 1">
            <a:extLst>
              <a:ext uri="{FF2B5EF4-FFF2-40B4-BE49-F238E27FC236}">
                <a16:creationId xmlns:a16="http://schemas.microsoft.com/office/drawing/2014/main" id="{817D4A12-6DA1-474C-B475-13E6EC468F24}"/>
              </a:ext>
            </a:extLst>
          </p:cNvPr>
          <p:cNvSpPr>
            <a:spLocks noGrp="1"/>
          </p:cNvSpPr>
          <p:nvPr>
            <p:ph type="sldNum" sz="quarter" idx="12"/>
          </p:nvPr>
        </p:nvSpPr>
        <p:spPr/>
        <p:txBody>
          <a:bodyPr/>
          <a:lstStyle/>
          <a:p>
            <a:fld id="{22E77DEE-32E4-4009-988B-F2758F7B8AC2}" type="slidenum">
              <a:rPr lang="zh-CN" altLang="en-US" smtClean="0"/>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B5BDE6C6-DADD-4F67-B4DA-57381EED6ECD}"/>
              </a:ext>
            </a:extLst>
          </p:cNvPr>
          <p:cNvSpPr>
            <a:spLocks noGrp="1" noChangeArrowheads="1"/>
          </p:cNvSpPr>
          <p:nvPr>
            <p:ph type="title"/>
          </p:nvPr>
        </p:nvSpPr>
        <p:spPr/>
        <p:txBody>
          <a:bodyPr/>
          <a:lstStyle/>
          <a:p>
            <a:r>
              <a:rPr lang="en-US" altLang="zh-CN" dirty="0"/>
              <a:t>2.3  RS485</a:t>
            </a:r>
            <a:r>
              <a:rPr lang="zh-CN" altLang="en-US" dirty="0"/>
              <a:t>串行通信接口</a:t>
            </a:r>
          </a:p>
        </p:txBody>
      </p:sp>
      <p:sp>
        <p:nvSpPr>
          <p:cNvPr id="673795" name="Rectangle 3">
            <a:extLst>
              <a:ext uri="{FF2B5EF4-FFF2-40B4-BE49-F238E27FC236}">
                <a16:creationId xmlns:a16="http://schemas.microsoft.com/office/drawing/2014/main" id="{6A717033-F850-4C70-8972-D84330DC2048}"/>
              </a:ext>
            </a:extLst>
          </p:cNvPr>
          <p:cNvSpPr>
            <a:spLocks noGrp="1" noChangeArrowheads="1"/>
          </p:cNvSpPr>
          <p:nvPr>
            <p:ph idx="1"/>
          </p:nvPr>
        </p:nvSpPr>
        <p:spPr>
          <a:xfrm>
            <a:off x="749300" y="1163326"/>
            <a:ext cx="7205133" cy="1279525"/>
          </a:xfrm>
        </p:spPr>
        <p:txBody>
          <a:bodyPr>
            <a:normAutofit/>
          </a:bodyPr>
          <a:lstStyle/>
          <a:p>
            <a:pPr eaLnBrk="1" hangingPunct="1">
              <a:lnSpc>
                <a:spcPct val="85000"/>
              </a:lnSpc>
              <a:spcBef>
                <a:spcPct val="0"/>
              </a:spcBef>
            </a:pPr>
            <a:r>
              <a:rPr lang="en-US" altLang="zh-CN" dirty="0"/>
              <a:t>RS-485</a:t>
            </a:r>
            <a:r>
              <a:rPr lang="zh-CN" altLang="en-US" dirty="0"/>
              <a:t>接口芯片可用</a:t>
            </a:r>
            <a:r>
              <a:rPr lang="zh-CN" altLang="en-US" dirty="0">
                <a:solidFill>
                  <a:srgbClr val="FF0000"/>
                </a:solidFill>
              </a:rPr>
              <a:t>半双工传输</a:t>
            </a:r>
            <a:r>
              <a:rPr lang="zh-CN" altLang="en-US" dirty="0"/>
              <a:t>的</a:t>
            </a:r>
            <a:r>
              <a:rPr lang="en-US" altLang="zh-CN" dirty="0">
                <a:solidFill>
                  <a:srgbClr val="FF0000"/>
                </a:solidFill>
              </a:rPr>
              <a:t>MAX3082</a:t>
            </a:r>
            <a:r>
              <a:rPr lang="en-US" altLang="zh-CN" dirty="0"/>
              <a:t> (</a:t>
            </a:r>
            <a:r>
              <a:rPr lang="zh-CN" altLang="en-US" dirty="0"/>
              <a:t>或其他</a:t>
            </a:r>
            <a:r>
              <a:rPr lang="en-US" altLang="zh-CN" dirty="0"/>
              <a:t>RS485</a:t>
            </a:r>
            <a:r>
              <a:rPr lang="zh-CN" altLang="en-US" dirty="0"/>
              <a:t>接口芯片</a:t>
            </a:r>
            <a:r>
              <a:rPr lang="en-US" altLang="zh-CN" dirty="0"/>
              <a:t>, </a:t>
            </a:r>
            <a:r>
              <a:rPr lang="zh-CN" altLang="en-US" dirty="0"/>
              <a:t>如</a:t>
            </a:r>
            <a:r>
              <a:rPr lang="en-US" altLang="zh-CN" dirty="0">
                <a:solidFill>
                  <a:srgbClr val="FF0000"/>
                </a:solidFill>
              </a:rPr>
              <a:t>MAX485, MAX487</a:t>
            </a:r>
            <a:r>
              <a:rPr lang="en-US" altLang="zh-CN" dirty="0"/>
              <a:t>)</a:t>
            </a:r>
            <a:r>
              <a:rPr lang="zh-CN" altLang="en-US" dirty="0"/>
              <a:t>。</a:t>
            </a:r>
          </a:p>
          <a:p>
            <a:pPr eaLnBrk="1" hangingPunct="1">
              <a:lnSpc>
                <a:spcPct val="85000"/>
              </a:lnSpc>
              <a:spcBef>
                <a:spcPct val="0"/>
              </a:spcBef>
            </a:pPr>
            <a:r>
              <a:rPr lang="en-US" altLang="zh-CN" dirty="0"/>
              <a:t>MAX3082</a:t>
            </a:r>
            <a:r>
              <a:rPr lang="zh-CN" altLang="en-US" dirty="0"/>
              <a:t>的结构及典型半双工通信电路图如图所示。</a:t>
            </a:r>
            <a:endParaRPr lang="zh-CN" altLang="en-US" dirty="0">
              <a:solidFill>
                <a:schemeClr val="tx1"/>
              </a:solidFill>
            </a:endParaRPr>
          </a:p>
        </p:txBody>
      </p:sp>
      <p:graphicFrame>
        <p:nvGraphicFramePr>
          <p:cNvPr id="673796" name="Object 4">
            <a:extLst>
              <a:ext uri="{FF2B5EF4-FFF2-40B4-BE49-F238E27FC236}">
                <a16:creationId xmlns:a16="http://schemas.microsoft.com/office/drawing/2014/main" id="{79665E47-AF12-4170-9C22-05B7F4E7E6F0}"/>
              </a:ext>
            </a:extLst>
          </p:cNvPr>
          <p:cNvGraphicFramePr>
            <a:graphicFrameLocks noChangeAspect="1"/>
          </p:cNvGraphicFramePr>
          <p:nvPr>
            <p:extLst>
              <p:ext uri="{D42A27DB-BD31-4B8C-83A1-F6EECF244321}">
                <p14:modId xmlns:p14="http://schemas.microsoft.com/office/powerpoint/2010/main" val="3019958522"/>
              </p:ext>
            </p:extLst>
          </p:nvPr>
        </p:nvGraphicFramePr>
        <p:xfrm>
          <a:off x="4242753" y="2193677"/>
          <a:ext cx="4951094" cy="3509963"/>
        </p:xfrm>
        <a:graphic>
          <a:graphicData uri="http://schemas.openxmlformats.org/presentationml/2006/ole">
            <mc:AlternateContent xmlns:mc="http://schemas.openxmlformats.org/markup-compatibility/2006">
              <mc:Choice xmlns:v="urn:schemas-microsoft-com:vml" Requires="v">
                <p:oleObj name="Visio" r:id="rId2" imgW="2654808" imgH="1435608" progId="Visio.Drawing.11">
                  <p:embed/>
                </p:oleObj>
              </mc:Choice>
              <mc:Fallback>
                <p:oleObj name="Visio" r:id="rId2" imgW="2654808" imgH="1435608" progId="Visio.Drawing.11">
                  <p:embed/>
                  <p:pic>
                    <p:nvPicPr>
                      <p:cNvPr id="673796" name="Object 4">
                        <a:extLst>
                          <a:ext uri="{FF2B5EF4-FFF2-40B4-BE49-F238E27FC236}">
                            <a16:creationId xmlns:a16="http://schemas.microsoft.com/office/drawing/2014/main" id="{79665E47-AF12-4170-9C22-05B7F4E7E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2753" y="2193677"/>
                        <a:ext cx="4951094" cy="3509963"/>
                      </a:xfrm>
                      <a:prstGeom prst="rect">
                        <a:avLst/>
                      </a:prstGeom>
                      <a:noFill/>
                      <a:ln>
                        <a:noFill/>
                      </a:ln>
                    </p:spPr>
                  </p:pic>
                </p:oleObj>
              </mc:Fallback>
            </mc:AlternateContent>
          </a:graphicData>
        </a:graphic>
      </p:graphicFrame>
      <p:sp>
        <p:nvSpPr>
          <p:cNvPr id="28678" name="Rectangle 6">
            <a:extLst>
              <a:ext uri="{FF2B5EF4-FFF2-40B4-BE49-F238E27FC236}">
                <a16:creationId xmlns:a16="http://schemas.microsoft.com/office/drawing/2014/main" id="{876D262A-10FE-423E-B511-FF74611ADEA6}"/>
              </a:ext>
            </a:extLst>
          </p:cNvPr>
          <p:cNvSpPr>
            <a:spLocks noChangeArrowheads="1"/>
          </p:cNvSpPr>
          <p:nvPr/>
        </p:nvSpPr>
        <p:spPr bwMode="auto">
          <a:xfrm>
            <a:off x="4870450" y="5686362"/>
            <a:ext cx="3695700" cy="66675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2200" b="1" dirty="0">
                <a:solidFill>
                  <a:srgbClr val="FF0000"/>
                </a:solidFill>
              </a:rPr>
              <a:t>MAX3082</a:t>
            </a:r>
            <a:r>
              <a:rPr lang="zh-CN" altLang="en-US" sz="2200" b="1" dirty="0">
                <a:solidFill>
                  <a:srgbClr val="800000"/>
                </a:solidFill>
              </a:rPr>
              <a:t>的结构及典型的半双工通信电路图</a:t>
            </a:r>
          </a:p>
        </p:txBody>
      </p:sp>
      <p:sp>
        <p:nvSpPr>
          <p:cNvPr id="7" name="Rectangle 3">
            <a:extLst>
              <a:ext uri="{FF2B5EF4-FFF2-40B4-BE49-F238E27FC236}">
                <a16:creationId xmlns:a16="http://schemas.microsoft.com/office/drawing/2014/main" id="{9AA78AC5-3BD4-46F8-834B-B12A18939A90}"/>
              </a:ext>
            </a:extLst>
          </p:cNvPr>
          <p:cNvSpPr txBox="1">
            <a:spLocks noChangeArrowheads="1"/>
          </p:cNvSpPr>
          <p:nvPr/>
        </p:nvSpPr>
        <p:spPr bwMode="auto">
          <a:xfrm>
            <a:off x="822960" y="2042108"/>
            <a:ext cx="7023100" cy="642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algn="l" rtl="0" eaLnBrk="0" fontAlgn="base" hangingPunct="0">
              <a:lnSpc>
                <a:spcPct val="114000"/>
              </a:lnSpc>
              <a:spcBef>
                <a:spcPts val="0"/>
              </a:spcBef>
              <a:spcAft>
                <a:spcPts val="600"/>
              </a:spcAft>
              <a:buBlip>
                <a:blip r:embed="rId4"/>
              </a:buBlip>
              <a:defRPr sz="2800" b="1">
                <a:solidFill>
                  <a:schemeClr val="accent2"/>
                </a:solidFill>
                <a:latin typeface="+mn-lt"/>
                <a:ea typeface="+mn-ea"/>
                <a:cs typeface="+mn-cs"/>
              </a:defRPr>
            </a:lvl1pPr>
            <a:lvl2pPr marL="263525" indent="-180975" algn="l" rtl="0" eaLnBrk="0" fontAlgn="base" hangingPunct="0">
              <a:lnSpc>
                <a:spcPct val="114000"/>
              </a:lnSpc>
              <a:spcBef>
                <a:spcPts val="0"/>
              </a:spcBef>
              <a:spcAft>
                <a:spcPts val="600"/>
              </a:spcAft>
              <a:buBlip>
                <a:blip r:embed="rId5"/>
              </a:buBlip>
              <a:defRPr sz="2800" b="1">
                <a:solidFill>
                  <a:schemeClr val="tx1"/>
                </a:solidFill>
                <a:latin typeface="+mn-lt"/>
                <a:ea typeface="+mn-ea"/>
              </a:defRPr>
            </a:lvl2pPr>
            <a:lvl3pPr marL="1143000" indent="-228600" algn="l" rtl="0" eaLnBrk="0" fontAlgn="base" hangingPunct="0">
              <a:lnSpc>
                <a:spcPct val="114000"/>
              </a:lnSpc>
              <a:spcBef>
                <a:spcPts val="0"/>
              </a:spcBef>
              <a:spcAft>
                <a:spcPts val="600"/>
              </a:spcAft>
              <a:buChar char="•"/>
              <a:defRPr sz="2400" b="1">
                <a:solidFill>
                  <a:schemeClr val="tx1"/>
                </a:solidFill>
                <a:latin typeface="+mn-lt"/>
                <a:ea typeface="+mn-ea"/>
              </a:defRPr>
            </a:lvl3pPr>
            <a:lvl4pPr marL="1600200" indent="-228600" algn="l" rtl="0" eaLnBrk="0" fontAlgn="base" hangingPunct="0">
              <a:lnSpc>
                <a:spcPct val="114000"/>
              </a:lnSpc>
              <a:spcBef>
                <a:spcPts val="0"/>
              </a:spcBef>
              <a:spcAft>
                <a:spcPts val="600"/>
              </a:spcAft>
              <a:buChar char="–"/>
              <a:defRPr sz="2000" b="1">
                <a:solidFill>
                  <a:schemeClr val="tx1"/>
                </a:solidFill>
                <a:latin typeface="+mn-lt"/>
                <a:ea typeface="+mn-ea"/>
              </a:defRPr>
            </a:lvl4pPr>
            <a:lvl5pPr marL="2057400" indent="-228600" algn="l" rtl="0" eaLnBrk="0" fontAlgn="base" hangingPunct="0">
              <a:lnSpc>
                <a:spcPct val="114000"/>
              </a:lnSpc>
              <a:spcBef>
                <a:spcPts val="0"/>
              </a:spcBef>
              <a:spcAft>
                <a:spcPts val="600"/>
              </a:spcAft>
              <a:buChar char="»"/>
              <a:defRPr sz="2000" b="1">
                <a:solidFill>
                  <a:schemeClr val="tx1"/>
                </a:solidFill>
                <a:latin typeface="+mn-lt"/>
                <a:ea typeface="+mn-ea"/>
              </a:defRPr>
            </a:lvl5pPr>
            <a:lvl6pPr marL="2514600" indent="-228600" algn="just" rtl="0" fontAlgn="base">
              <a:spcBef>
                <a:spcPct val="20000"/>
              </a:spcBef>
              <a:spcAft>
                <a:spcPct val="0"/>
              </a:spcAft>
              <a:buChar char="»"/>
              <a:defRPr sz="2000" b="1">
                <a:solidFill>
                  <a:schemeClr val="tx1"/>
                </a:solidFill>
                <a:latin typeface="+mn-lt"/>
                <a:ea typeface="+mn-ea"/>
              </a:defRPr>
            </a:lvl6pPr>
            <a:lvl7pPr marL="2971800" indent="-228600" algn="just" rtl="0" fontAlgn="base">
              <a:spcBef>
                <a:spcPct val="20000"/>
              </a:spcBef>
              <a:spcAft>
                <a:spcPct val="0"/>
              </a:spcAft>
              <a:buChar char="»"/>
              <a:defRPr sz="2000" b="1">
                <a:solidFill>
                  <a:schemeClr val="tx1"/>
                </a:solidFill>
                <a:latin typeface="+mn-lt"/>
                <a:ea typeface="+mn-ea"/>
              </a:defRPr>
            </a:lvl7pPr>
            <a:lvl8pPr marL="3429000" indent="-228600" algn="just" rtl="0" fontAlgn="base">
              <a:spcBef>
                <a:spcPct val="20000"/>
              </a:spcBef>
              <a:spcAft>
                <a:spcPct val="0"/>
              </a:spcAft>
              <a:buChar char="»"/>
              <a:defRPr sz="2000" b="1">
                <a:solidFill>
                  <a:schemeClr val="tx1"/>
                </a:solidFill>
                <a:latin typeface="+mn-lt"/>
                <a:ea typeface="+mn-ea"/>
              </a:defRPr>
            </a:lvl8pPr>
            <a:lvl9pPr marL="3886200" indent="-228600" algn="just" rtl="0" fontAlgn="base">
              <a:spcBef>
                <a:spcPct val="20000"/>
              </a:spcBef>
              <a:spcAft>
                <a:spcPct val="0"/>
              </a:spcAft>
              <a:buChar char="»"/>
              <a:defRPr sz="2000" b="1">
                <a:solidFill>
                  <a:schemeClr val="tx1"/>
                </a:solidFill>
                <a:latin typeface="+mn-lt"/>
                <a:ea typeface="+mn-ea"/>
              </a:defRPr>
            </a:lvl9pPr>
          </a:lstStyle>
          <a:p>
            <a:pPr eaLnBrk="1" hangingPunct="1">
              <a:lnSpc>
                <a:spcPct val="100000"/>
              </a:lnSpc>
              <a:defRPr/>
            </a:pPr>
            <a:r>
              <a:rPr lang="zh-CN" altLang="en-US" sz="1800" kern="0" dirty="0">
                <a:solidFill>
                  <a:schemeClr val="tx1"/>
                </a:solidFill>
              </a:rPr>
              <a:t>单片机接收数据时</a:t>
            </a:r>
            <a:r>
              <a:rPr lang="en-US" altLang="zh-CN" sz="1800" kern="0" dirty="0">
                <a:solidFill>
                  <a:schemeClr val="tx1"/>
                </a:solidFill>
              </a:rPr>
              <a:t>, </a:t>
            </a:r>
            <a:r>
              <a:rPr lang="zh-CN" altLang="en-US" sz="1800" kern="0" dirty="0">
                <a:solidFill>
                  <a:schemeClr val="tx1"/>
                </a:solidFill>
              </a:rPr>
              <a:t>应通过指令将</a:t>
            </a:r>
            <a:r>
              <a:rPr lang="en-US" altLang="zh-CN" sz="1800" kern="0" dirty="0">
                <a:solidFill>
                  <a:schemeClr val="tx1"/>
                </a:solidFill>
              </a:rPr>
              <a:t>P1.0</a:t>
            </a:r>
            <a:r>
              <a:rPr lang="zh-CN" altLang="en-US" sz="1800" kern="0" dirty="0">
                <a:solidFill>
                  <a:schemeClr val="tx1"/>
                </a:solidFill>
              </a:rPr>
              <a:t>清</a:t>
            </a:r>
            <a:r>
              <a:rPr lang="en-US" altLang="zh-CN" sz="1800" kern="0" dirty="0">
                <a:solidFill>
                  <a:schemeClr val="tx1"/>
                </a:solidFill>
              </a:rPr>
              <a:t>0; </a:t>
            </a:r>
            <a:r>
              <a:rPr lang="zh-CN" altLang="en-US" sz="1800" kern="0" dirty="0">
                <a:solidFill>
                  <a:schemeClr val="tx1"/>
                </a:solidFill>
              </a:rPr>
              <a:t>单片机发送数据时</a:t>
            </a:r>
            <a:r>
              <a:rPr lang="en-US" altLang="zh-CN" sz="1800" kern="0" dirty="0">
                <a:solidFill>
                  <a:schemeClr val="tx1"/>
                </a:solidFill>
              </a:rPr>
              <a:t>,</a:t>
            </a:r>
            <a:r>
              <a:rPr lang="zh-CN" altLang="en-US" sz="1800" kern="0" dirty="0">
                <a:solidFill>
                  <a:schemeClr val="tx1"/>
                </a:solidFill>
              </a:rPr>
              <a:t>应通过指令将</a:t>
            </a:r>
            <a:r>
              <a:rPr lang="en-US" altLang="zh-CN" sz="1800" kern="0" dirty="0">
                <a:solidFill>
                  <a:schemeClr val="tx1"/>
                </a:solidFill>
              </a:rPr>
              <a:t>P1.0</a:t>
            </a:r>
            <a:r>
              <a:rPr lang="zh-CN" altLang="en-US" sz="1800" kern="0" dirty="0">
                <a:solidFill>
                  <a:schemeClr val="tx1"/>
                </a:solidFill>
              </a:rPr>
              <a:t>置</a:t>
            </a:r>
            <a:r>
              <a:rPr lang="en-US" altLang="zh-CN" sz="1800" kern="0" dirty="0">
                <a:solidFill>
                  <a:schemeClr val="tx1"/>
                </a:solidFill>
              </a:rPr>
              <a:t>1</a:t>
            </a:r>
            <a:r>
              <a:rPr lang="zh-CN" altLang="en-US" sz="1800" kern="0" dirty="0">
                <a:solidFill>
                  <a:schemeClr val="tx1"/>
                </a:solidFill>
              </a:rPr>
              <a:t>。</a:t>
            </a:r>
          </a:p>
        </p:txBody>
      </p:sp>
      <p:sp>
        <p:nvSpPr>
          <p:cNvPr id="6" name="矩形 5">
            <a:extLst>
              <a:ext uri="{FF2B5EF4-FFF2-40B4-BE49-F238E27FC236}">
                <a16:creationId xmlns:a16="http://schemas.microsoft.com/office/drawing/2014/main" id="{0AE50FFE-DA6C-491D-BA8B-4C32F90EC861}"/>
              </a:ext>
            </a:extLst>
          </p:cNvPr>
          <p:cNvSpPr>
            <a:spLocks noChangeArrowheads="1"/>
          </p:cNvSpPr>
          <p:nvPr/>
        </p:nvSpPr>
        <p:spPr bwMode="auto">
          <a:xfrm>
            <a:off x="477943" y="2904741"/>
            <a:ext cx="3856567"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Aft>
                <a:spcPts val="600"/>
              </a:spcAft>
            </a:pPr>
            <a:r>
              <a:rPr lang="en-US" altLang="zh-CN" sz="2000" b="1" dirty="0">
                <a:solidFill>
                  <a:srgbClr val="0000CC"/>
                </a:solidFill>
              </a:rPr>
              <a:t>A : 485</a:t>
            </a:r>
            <a:r>
              <a:rPr lang="zh-CN" altLang="en-US" sz="2000" b="1" dirty="0">
                <a:solidFill>
                  <a:srgbClr val="0000CC"/>
                </a:solidFill>
              </a:rPr>
              <a:t>差分信号的正向端；</a:t>
            </a:r>
          </a:p>
          <a:p>
            <a:pPr algn="l" eaLnBrk="1" hangingPunct="1">
              <a:spcAft>
                <a:spcPts val="600"/>
              </a:spcAft>
            </a:pPr>
            <a:r>
              <a:rPr lang="en-US" altLang="zh-CN" sz="2000" b="1" dirty="0">
                <a:solidFill>
                  <a:srgbClr val="0000CC"/>
                </a:solidFill>
              </a:rPr>
              <a:t>B : 485</a:t>
            </a:r>
            <a:r>
              <a:rPr lang="zh-CN" altLang="en-US" sz="2000" b="1" dirty="0">
                <a:solidFill>
                  <a:srgbClr val="0000CC"/>
                </a:solidFill>
              </a:rPr>
              <a:t>差分信号的反向端；</a:t>
            </a:r>
          </a:p>
          <a:p>
            <a:pPr algn="l" eaLnBrk="1" hangingPunct="1">
              <a:spcAft>
                <a:spcPts val="600"/>
              </a:spcAft>
            </a:pPr>
            <a:r>
              <a:rPr lang="en-US" altLang="zh-CN" sz="2000" b="1" dirty="0">
                <a:solidFill>
                  <a:srgbClr val="0000CC"/>
                </a:solidFill>
              </a:rPr>
              <a:t>VCC :</a:t>
            </a:r>
            <a:r>
              <a:rPr lang="zh-CN" altLang="en-US" sz="2000" b="1" dirty="0">
                <a:solidFill>
                  <a:srgbClr val="0000CC"/>
                </a:solidFill>
              </a:rPr>
              <a:t>电源端；</a:t>
            </a:r>
          </a:p>
          <a:p>
            <a:pPr algn="l" eaLnBrk="1" hangingPunct="1">
              <a:spcAft>
                <a:spcPts val="600"/>
              </a:spcAft>
            </a:pPr>
            <a:r>
              <a:rPr lang="en-US" altLang="zh-CN" sz="2000" b="1" dirty="0">
                <a:solidFill>
                  <a:srgbClr val="0000CC"/>
                </a:solidFill>
              </a:rPr>
              <a:t>GND :</a:t>
            </a:r>
            <a:r>
              <a:rPr lang="zh-CN" altLang="en-US" sz="2000" b="1" dirty="0">
                <a:solidFill>
                  <a:srgbClr val="0000CC"/>
                </a:solidFill>
              </a:rPr>
              <a:t>接地端。</a:t>
            </a:r>
          </a:p>
          <a:p>
            <a:pPr algn="l" eaLnBrk="1" hangingPunct="1">
              <a:spcAft>
                <a:spcPts val="600"/>
              </a:spcAft>
            </a:pPr>
            <a:r>
              <a:rPr lang="en-US" altLang="zh-CN" sz="2000" b="1" dirty="0">
                <a:solidFill>
                  <a:srgbClr val="0000CC"/>
                </a:solidFill>
              </a:rPr>
              <a:t>RE :</a:t>
            </a:r>
            <a:r>
              <a:rPr lang="zh-CN" altLang="en-US" sz="2000" b="1" dirty="0">
                <a:solidFill>
                  <a:srgbClr val="0000CC"/>
                </a:solidFill>
              </a:rPr>
              <a:t>接收允许端低电平有效；</a:t>
            </a:r>
          </a:p>
          <a:p>
            <a:pPr algn="l" eaLnBrk="1" hangingPunct="1">
              <a:spcAft>
                <a:spcPts val="600"/>
              </a:spcAft>
            </a:pPr>
            <a:r>
              <a:rPr lang="en-US" altLang="zh-CN" sz="2000" b="1" dirty="0">
                <a:solidFill>
                  <a:srgbClr val="0000CC"/>
                </a:solidFill>
              </a:rPr>
              <a:t>DE :</a:t>
            </a:r>
            <a:r>
              <a:rPr lang="zh-CN" altLang="en-US" sz="2000" b="1" dirty="0">
                <a:solidFill>
                  <a:srgbClr val="0000CC"/>
                </a:solidFill>
              </a:rPr>
              <a:t>发送允许端高电平有效；</a:t>
            </a:r>
          </a:p>
          <a:p>
            <a:pPr algn="l" eaLnBrk="1" hangingPunct="1">
              <a:spcAft>
                <a:spcPts val="600"/>
              </a:spcAft>
            </a:pPr>
            <a:r>
              <a:rPr lang="en-US" altLang="zh-CN" sz="2000" b="1" dirty="0">
                <a:solidFill>
                  <a:srgbClr val="0000CC"/>
                </a:solidFill>
              </a:rPr>
              <a:t>RO:</a:t>
            </a:r>
            <a:r>
              <a:rPr lang="zh-CN" altLang="en-US" sz="2000" b="1" dirty="0">
                <a:solidFill>
                  <a:srgbClr val="0000CC"/>
                </a:solidFill>
              </a:rPr>
              <a:t>接收数据的</a:t>
            </a:r>
            <a:r>
              <a:rPr lang="en-US" altLang="zh-CN" sz="2000" b="1" dirty="0">
                <a:solidFill>
                  <a:srgbClr val="0000CC"/>
                </a:solidFill>
              </a:rPr>
              <a:t>TTL</a:t>
            </a:r>
            <a:r>
              <a:rPr lang="zh-CN" altLang="en-US" sz="2000" b="1" dirty="0">
                <a:solidFill>
                  <a:srgbClr val="0000CC"/>
                </a:solidFill>
              </a:rPr>
              <a:t>电平输出端；</a:t>
            </a:r>
          </a:p>
          <a:p>
            <a:pPr algn="l" eaLnBrk="1" hangingPunct="1">
              <a:spcAft>
                <a:spcPts val="600"/>
              </a:spcAft>
            </a:pPr>
            <a:r>
              <a:rPr lang="en-US" altLang="zh-CN" sz="2000" b="1" dirty="0">
                <a:solidFill>
                  <a:srgbClr val="0000CC"/>
                </a:solidFill>
              </a:rPr>
              <a:t>DI :</a:t>
            </a:r>
            <a:r>
              <a:rPr lang="zh-CN" altLang="en-US" sz="2000" b="1" dirty="0">
                <a:solidFill>
                  <a:srgbClr val="0000CC"/>
                </a:solidFill>
              </a:rPr>
              <a:t>发送数据的</a:t>
            </a:r>
            <a:r>
              <a:rPr lang="en-US" altLang="zh-CN" sz="2000" b="1" dirty="0">
                <a:solidFill>
                  <a:srgbClr val="0000CC"/>
                </a:solidFill>
              </a:rPr>
              <a:t>TTL</a:t>
            </a:r>
            <a:r>
              <a:rPr lang="zh-CN" altLang="en-US" sz="2000" b="1" dirty="0">
                <a:solidFill>
                  <a:srgbClr val="0000CC"/>
                </a:solidFill>
              </a:rPr>
              <a:t>电平输入端；</a:t>
            </a:r>
          </a:p>
        </p:txBody>
      </p:sp>
      <p:sp>
        <p:nvSpPr>
          <p:cNvPr id="8" name="矩形 7">
            <a:extLst>
              <a:ext uri="{FF2B5EF4-FFF2-40B4-BE49-F238E27FC236}">
                <a16:creationId xmlns:a16="http://schemas.microsoft.com/office/drawing/2014/main" id="{10FA9742-C272-4DA7-9E9A-97CA392268F2}"/>
              </a:ext>
            </a:extLst>
          </p:cNvPr>
          <p:cNvSpPr>
            <a:spLocks noChangeArrowheads="1"/>
          </p:cNvSpPr>
          <p:nvPr/>
        </p:nvSpPr>
        <p:spPr bwMode="auto">
          <a:xfrm>
            <a:off x="3862388" y="2805113"/>
            <a:ext cx="2219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FF0000"/>
                </a:solidFill>
              </a:rPr>
              <a:t>(A-B)&gt;</a:t>
            </a:r>
            <a:r>
              <a:rPr lang="en-US" altLang="zh-CN">
                <a:solidFill>
                  <a:srgbClr val="0000CC"/>
                </a:solidFill>
              </a:rPr>
              <a:t>-0.05v</a:t>
            </a:r>
            <a:r>
              <a:rPr lang="en-US" altLang="zh-CN">
                <a:solidFill>
                  <a:srgbClr val="FF0000"/>
                </a:solidFill>
              </a:rPr>
              <a:t>, RO=1</a:t>
            </a:r>
          </a:p>
          <a:p>
            <a:pPr eaLnBrk="1" hangingPunct="1"/>
            <a:r>
              <a:rPr lang="en-US" altLang="zh-CN">
                <a:solidFill>
                  <a:srgbClr val="FF0000"/>
                </a:solidFill>
              </a:rPr>
              <a:t>(A-B)&lt;-0.2v, RO=0</a:t>
            </a:r>
          </a:p>
        </p:txBody>
      </p:sp>
      <p:sp>
        <p:nvSpPr>
          <p:cNvPr id="2" name="灯片编号占位符 1">
            <a:extLst>
              <a:ext uri="{FF2B5EF4-FFF2-40B4-BE49-F238E27FC236}">
                <a16:creationId xmlns:a16="http://schemas.microsoft.com/office/drawing/2014/main" id="{2BD5928A-A8E9-49C4-ADB9-2E49730AD8E4}"/>
              </a:ext>
            </a:extLst>
          </p:cNvPr>
          <p:cNvSpPr>
            <a:spLocks noGrp="1"/>
          </p:cNvSpPr>
          <p:nvPr>
            <p:ph type="sldNum" sz="quarter" idx="12"/>
          </p:nvPr>
        </p:nvSpPr>
        <p:spPr/>
        <p:txBody>
          <a:bodyPr/>
          <a:lstStyle/>
          <a:p>
            <a:fld id="{22E77DEE-32E4-4009-988B-F2758F7B8AC2}" type="slidenum">
              <a:rPr lang="zh-CN" altLang="en-US" smtClean="0"/>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a:extLst>
              <a:ext uri="{FF2B5EF4-FFF2-40B4-BE49-F238E27FC236}">
                <a16:creationId xmlns:a16="http://schemas.microsoft.com/office/drawing/2014/main" id="{59EF6433-35F6-4616-B310-91CE05590BE3}"/>
              </a:ext>
            </a:extLst>
          </p:cNvPr>
          <p:cNvSpPr>
            <a:spLocks noGrp="1" noChangeArrowheads="1"/>
          </p:cNvSpPr>
          <p:nvPr>
            <p:ph type="title"/>
          </p:nvPr>
        </p:nvSpPr>
        <p:spPr/>
        <p:txBody>
          <a:bodyPr/>
          <a:lstStyle/>
          <a:p>
            <a:r>
              <a:rPr lang="en-US" altLang="zh-CN" dirty="0"/>
              <a:t>2.3  RS485</a:t>
            </a:r>
            <a:r>
              <a:rPr lang="zh-CN" altLang="en-US" dirty="0"/>
              <a:t>串行通信接口</a:t>
            </a:r>
          </a:p>
        </p:txBody>
      </p:sp>
      <p:sp>
        <p:nvSpPr>
          <p:cNvPr id="120835" name="Rectangle 3">
            <a:extLst>
              <a:ext uri="{FF2B5EF4-FFF2-40B4-BE49-F238E27FC236}">
                <a16:creationId xmlns:a16="http://schemas.microsoft.com/office/drawing/2014/main" id="{DBF2CA7C-E991-47E0-B5D6-5688F434B222}"/>
              </a:ext>
            </a:extLst>
          </p:cNvPr>
          <p:cNvSpPr>
            <a:spLocks noGrp="1" noChangeArrowheads="1"/>
          </p:cNvSpPr>
          <p:nvPr>
            <p:ph idx="1"/>
          </p:nvPr>
        </p:nvSpPr>
        <p:spPr>
          <a:xfrm>
            <a:off x="630766" y="1220786"/>
            <a:ext cx="6917267" cy="336551"/>
          </a:xfrm>
        </p:spPr>
        <p:txBody>
          <a:bodyPr>
            <a:normAutofit lnSpcReduction="10000"/>
          </a:bodyPr>
          <a:lstStyle/>
          <a:p>
            <a:pPr eaLnBrk="1" hangingPunct="1">
              <a:spcBef>
                <a:spcPct val="0"/>
              </a:spcBef>
            </a:pPr>
            <a:r>
              <a:rPr lang="zh-CN" altLang="en-US" dirty="0"/>
              <a:t>连接计算机的</a:t>
            </a:r>
            <a:r>
              <a:rPr lang="en-US" altLang="zh-CN" dirty="0"/>
              <a:t>RS-232</a:t>
            </a:r>
            <a:r>
              <a:rPr lang="zh-CN" altLang="en-US" dirty="0"/>
              <a:t>和</a:t>
            </a:r>
            <a:r>
              <a:rPr lang="en-US" altLang="zh-CN" dirty="0"/>
              <a:t>RS-485</a:t>
            </a:r>
            <a:r>
              <a:rPr lang="zh-CN" altLang="en-US" dirty="0"/>
              <a:t>转换电路如图所示。</a:t>
            </a:r>
          </a:p>
        </p:txBody>
      </p:sp>
      <p:sp>
        <p:nvSpPr>
          <p:cNvPr id="120836" name="Rectangle 5">
            <a:extLst>
              <a:ext uri="{FF2B5EF4-FFF2-40B4-BE49-F238E27FC236}">
                <a16:creationId xmlns:a16="http://schemas.microsoft.com/office/drawing/2014/main" id="{BED77782-0F4B-43E2-891F-829B131085BC}"/>
              </a:ext>
            </a:extLst>
          </p:cNvPr>
          <p:cNvSpPr>
            <a:spLocks noChangeArrowheads="1"/>
          </p:cNvSpPr>
          <p:nvPr/>
        </p:nvSpPr>
        <p:spPr bwMode="auto">
          <a:xfrm>
            <a:off x="0" y="1971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just">
              <a:lnSpc>
                <a:spcPct val="114000"/>
              </a:lnSpc>
              <a:spcAft>
                <a:spcPts val="600"/>
              </a:spcAft>
              <a:buBlip>
                <a:blip r:embed="rId2"/>
              </a:buBlip>
              <a:defRPr sz="2800" b="1">
                <a:solidFill>
                  <a:schemeClr val="accent2"/>
                </a:solidFill>
                <a:latin typeface="Times New Roman" panose="02020603050405020304" pitchFamily="18" charset="0"/>
                <a:ea typeface="宋体" panose="02010600030101010101" pitchFamily="2" charset="-122"/>
              </a:defRPr>
            </a:lvl1pPr>
            <a:lvl2pPr marL="742950" indent="-285750" algn="just">
              <a:lnSpc>
                <a:spcPct val="114000"/>
              </a:lnSpc>
              <a:spcAft>
                <a:spcPts val="600"/>
              </a:spcAft>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Aft>
                <a:spcPct val="0"/>
              </a:spcAft>
              <a:buFontTx/>
              <a:buNone/>
            </a:pPr>
            <a:endParaRPr lang="zh-CN" altLang="en-US" sz="1800" b="0">
              <a:solidFill>
                <a:schemeClr val="tx1"/>
              </a:solidFill>
              <a:latin typeface="Arial" panose="020B0604020202020204" pitchFamily="34" charset="0"/>
            </a:endParaRPr>
          </a:p>
        </p:txBody>
      </p:sp>
      <p:sp>
        <p:nvSpPr>
          <p:cNvPr id="29703" name="Rectangle 7">
            <a:extLst>
              <a:ext uri="{FF2B5EF4-FFF2-40B4-BE49-F238E27FC236}">
                <a16:creationId xmlns:a16="http://schemas.microsoft.com/office/drawing/2014/main" id="{4C3E569C-CB42-47A1-ABFB-E1E21F2884D3}"/>
              </a:ext>
            </a:extLst>
          </p:cNvPr>
          <p:cNvSpPr>
            <a:spLocks noChangeArrowheads="1"/>
          </p:cNvSpPr>
          <p:nvPr/>
        </p:nvSpPr>
        <p:spPr bwMode="auto">
          <a:xfrm>
            <a:off x="494526" y="5774540"/>
            <a:ext cx="5763116" cy="46166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800000"/>
                </a:solidFill>
              </a:rPr>
              <a:t>连接计算机的</a:t>
            </a:r>
            <a:r>
              <a:rPr lang="en-US" altLang="zh-CN" sz="2400" b="1" dirty="0">
                <a:solidFill>
                  <a:srgbClr val="800000"/>
                </a:solidFill>
              </a:rPr>
              <a:t>RS-232</a:t>
            </a:r>
            <a:r>
              <a:rPr lang="zh-CN" altLang="en-US" sz="2400" b="1" dirty="0">
                <a:solidFill>
                  <a:srgbClr val="800000"/>
                </a:solidFill>
              </a:rPr>
              <a:t>和</a:t>
            </a:r>
            <a:r>
              <a:rPr lang="en-US" altLang="zh-CN" sz="2400" b="1" dirty="0">
                <a:solidFill>
                  <a:srgbClr val="800000"/>
                </a:solidFill>
              </a:rPr>
              <a:t>RS-485</a:t>
            </a:r>
            <a:r>
              <a:rPr lang="zh-CN" altLang="en-US" sz="2400" b="1" dirty="0">
                <a:solidFill>
                  <a:srgbClr val="800000"/>
                </a:solidFill>
              </a:rPr>
              <a:t>转换电路 </a:t>
            </a:r>
          </a:p>
        </p:txBody>
      </p:sp>
      <p:pic>
        <p:nvPicPr>
          <p:cNvPr id="120839" name="Picture 343">
            <a:extLst>
              <a:ext uri="{FF2B5EF4-FFF2-40B4-BE49-F238E27FC236}">
                <a16:creationId xmlns:a16="http://schemas.microsoft.com/office/drawing/2014/main" id="{BC7BDEFD-B889-4022-9215-E54D7171FF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707" y="1673473"/>
            <a:ext cx="7292775" cy="4117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a:extLst>
              <a:ext uri="{FF2B5EF4-FFF2-40B4-BE49-F238E27FC236}">
                <a16:creationId xmlns:a16="http://schemas.microsoft.com/office/drawing/2014/main" id="{943C82F7-2D92-4D2E-9813-29E55997EB32}"/>
              </a:ext>
            </a:extLst>
          </p:cNvPr>
          <p:cNvSpPr>
            <a:spLocks noChangeArrowheads="1"/>
          </p:cNvSpPr>
          <p:nvPr/>
        </p:nvSpPr>
        <p:spPr bwMode="auto">
          <a:xfrm>
            <a:off x="5856288" y="2536825"/>
            <a:ext cx="27273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FF0000"/>
                </a:solidFill>
              </a:rPr>
              <a:t>(A-B)&gt;</a:t>
            </a:r>
            <a:r>
              <a:rPr lang="en-US" altLang="zh-CN" sz="2400">
                <a:solidFill>
                  <a:srgbClr val="0000CC"/>
                </a:solidFill>
              </a:rPr>
              <a:t>0.2v</a:t>
            </a:r>
            <a:r>
              <a:rPr lang="en-US" altLang="zh-CN" sz="2400">
                <a:solidFill>
                  <a:srgbClr val="FF0000"/>
                </a:solidFill>
              </a:rPr>
              <a:t>, RO=1</a:t>
            </a:r>
          </a:p>
          <a:p>
            <a:pPr eaLnBrk="1" hangingPunct="1"/>
            <a:r>
              <a:rPr lang="en-US" altLang="zh-CN" sz="2400">
                <a:solidFill>
                  <a:srgbClr val="FF0000"/>
                </a:solidFill>
              </a:rPr>
              <a:t>(A-B)&lt;-0.2v, RO=0</a:t>
            </a:r>
          </a:p>
        </p:txBody>
      </p:sp>
      <p:sp>
        <p:nvSpPr>
          <p:cNvPr id="120841" name="矩形 2">
            <a:hlinkClick r:id="rId5" action="ppaction://hlinksldjump"/>
            <a:extLst>
              <a:ext uri="{FF2B5EF4-FFF2-40B4-BE49-F238E27FC236}">
                <a16:creationId xmlns:a16="http://schemas.microsoft.com/office/drawing/2014/main" id="{E5D04C4A-9D6F-4798-BBB3-925D2C8F78D6}"/>
              </a:ext>
            </a:extLst>
          </p:cNvPr>
          <p:cNvSpPr>
            <a:spLocks noChangeArrowheads="1"/>
          </p:cNvSpPr>
          <p:nvPr/>
        </p:nvSpPr>
        <p:spPr bwMode="auto">
          <a:xfrm>
            <a:off x="5468938" y="1606550"/>
            <a:ext cx="36750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rgbClr val="FF0000"/>
                </a:solidFill>
              </a:rPr>
              <a:t>8</a:t>
            </a:r>
            <a:r>
              <a:rPr lang="zh-CN" altLang="en-US" sz="2400" dirty="0">
                <a:solidFill>
                  <a:srgbClr val="FF0000"/>
                </a:solidFill>
              </a:rPr>
              <a:t>脚</a:t>
            </a:r>
            <a:r>
              <a:rPr lang="en-US" altLang="zh-CN" sz="2400" dirty="0">
                <a:solidFill>
                  <a:srgbClr val="FF0000"/>
                </a:solidFill>
              </a:rPr>
              <a:t>MAX485</a:t>
            </a:r>
            <a:r>
              <a:rPr lang="zh-CN" altLang="en-US" sz="2400" dirty="0">
                <a:solidFill>
                  <a:srgbClr val="FF0000"/>
                </a:solidFill>
              </a:rPr>
              <a:t>与</a:t>
            </a:r>
            <a:r>
              <a:rPr lang="en-US" altLang="zh-CN" sz="2400" dirty="0">
                <a:solidFill>
                  <a:srgbClr val="FF0000"/>
                </a:solidFill>
              </a:rPr>
              <a:t>MAX3082</a:t>
            </a:r>
            <a:r>
              <a:rPr lang="zh-CN" altLang="en-US" sz="2400" dirty="0">
                <a:solidFill>
                  <a:srgbClr val="FF0000"/>
                </a:solidFill>
              </a:rPr>
              <a:t>管脚定义相同</a:t>
            </a:r>
            <a:endParaRPr lang="zh-CN" altLang="en-US" sz="2400" dirty="0"/>
          </a:p>
        </p:txBody>
      </p:sp>
      <p:sp>
        <p:nvSpPr>
          <p:cNvPr id="120842" name="矩形 4">
            <a:extLst>
              <a:ext uri="{FF2B5EF4-FFF2-40B4-BE49-F238E27FC236}">
                <a16:creationId xmlns:a16="http://schemas.microsoft.com/office/drawing/2014/main" id="{F04906AF-E77E-4368-8FAD-A4A272BB0431}"/>
              </a:ext>
            </a:extLst>
          </p:cNvPr>
          <p:cNvSpPr>
            <a:spLocks noChangeArrowheads="1"/>
          </p:cNvSpPr>
          <p:nvPr/>
        </p:nvSpPr>
        <p:spPr bwMode="auto">
          <a:xfrm>
            <a:off x="6381742" y="5783375"/>
            <a:ext cx="1365250"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rgbClr val="FF0000"/>
                </a:solidFill>
              </a:rPr>
              <a:t>MAX485</a:t>
            </a:r>
            <a:endParaRPr lang="zh-CN" altLang="en-US" sz="2400" dirty="0"/>
          </a:p>
        </p:txBody>
      </p:sp>
      <p:sp>
        <p:nvSpPr>
          <p:cNvPr id="2" name="灯片编号占位符 1">
            <a:extLst>
              <a:ext uri="{FF2B5EF4-FFF2-40B4-BE49-F238E27FC236}">
                <a16:creationId xmlns:a16="http://schemas.microsoft.com/office/drawing/2014/main" id="{F133B0AB-B555-4D22-AD52-742C253AEB60}"/>
              </a:ext>
            </a:extLst>
          </p:cNvPr>
          <p:cNvSpPr>
            <a:spLocks noGrp="1"/>
          </p:cNvSpPr>
          <p:nvPr>
            <p:ph type="sldNum" sz="quarter" idx="12"/>
          </p:nvPr>
        </p:nvSpPr>
        <p:spPr/>
        <p:txBody>
          <a:bodyPr/>
          <a:lstStyle/>
          <a:p>
            <a:fld id="{22E77DEE-32E4-4009-988B-F2758F7B8AC2}" type="slidenum">
              <a:rPr lang="zh-CN" altLang="en-US" smtClean="0"/>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B4A6DF9F-82E6-44D6-BE5C-8207CC6020CA}"/>
              </a:ext>
            </a:extLst>
          </p:cNvPr>
          <p:cNvSpPr>
            <a:spLocks noGrp="1" noChangeArrowheads="1"/>
          </p:cNvSpPr>
          <p:nvPr>
            <p:ph type="title"/>
          </p:nvPr>
        </p:nvSpPr>
        <p:spPr/>
        <p:txBody>
          <a:bodyPr/>
          <a:lstStyle/>
          <a:p>
            <a:r>
              <a:rPr lang="en-US" altLang="zh-CN" dirty="0"/>
              <a:t>2.4 SPI</a:t>
            </a:r>
            <a:r>
              <a:rPr lang="zh-CN" altLang="en-US" dirty="0"/>
              <a:t>通信接口</a:t>
            </a:r>
          </a:p>
        </p:txBody>
      </p:sp>
      <p:sp>
        <p:nvSpPr>
          <p:cNvPr id="445442" name="Rectangle 2">
            <a:extLst>
              <a:ext uri="{FF2B5EF4-FFF2-40B4-BE49-F238E27FC236}">
                <a16:creationId xmlns:a16="http://schemas.microsoft.com/office/drawing/2014/main" id="{EE8A4F01-0B57-4290-8B33-A4DEA5EB0893}"/>
              </a:ext>
            </a:extLst>
          </p:cNvPr>
          <p:cNvSpPr>
            <a:spLocks noGrp="1" noChangeArrowheads="1"/>
          </p:cNvSpPr>
          <p:nvPr>
            <p:ph idx="1"/>
          </p:nvPr>
        </p:nvSpPr>
        <p:spPr>
          <a:xfrm>
            <a:off x="822960" y="1276350"/>
            <a:ext cx="7453207" cy="3927475"/>
          </a:xfrm>
        </p:spPr>
        <p:txBody>
          <a:bodyPr/>
          <a:lstStyle/>
          <a:p>
            <a:pPr marL="609600" indent="-609600" eaLnBrk="1" hangingPunct="1">
              <a:spcAft>
                <a:spcPts val="2400"/>
              </a:spcAft>
              <a:buFontTx/>
              <a:buNone/>
              <a:defRPr/>
            </a:pPr>
            <a:r>
              <a:rPr lang="en-US" altLang="zh-CN" dirty="0">
                <a:solidFill>
                  <a:srgbClr val="FF0000"/>
                </a:solidFill>
              </a:rPr>
              <a:t>      1</a:t>
            </a:r>
            <a:r>
              <a:rPr lang="zh-CN" altLang="en-US" dirty="0">
                <a:solidFill>
                  <a:srgbClr val="FF0000"/>
                </a:solidFill>
              </a:rPr>
              <a:t>、</a:t>
            </a:r>
            <a:r>
              <a:rPr lang="en-US" altLang="zh-CN" dirty="0">
                <a:solidFill>
                  <a:srgbClr val="FF0000"/>
                </a:solidFill>
              </a:rPr>
              <a:t>SPI</a:t>
            </a:r>
            <a:r>
              <a:rPr lang="zh-CN" altLang="en-US" dirty="0">
                <a:solidFill>
                  <a:srgbClr val="FF0000"/>
                </a:solidFill>
              </a:rPr>
              <a:t>接口简介</a:t>
            </a:r>
          </a:p>
          <a:p>
            <a:pPr marL="266700" indent="-266700" eaLnBrk="1" hangingPunct="1">
              <a:spcAft>
                <a:spcPts val="2400"/>
              </a:spcAft>
              <a:defRPr/>
            </a:pPr>
            <a:r>
              <a:rPr lang="en-US" altLang="zh-CN" dirty="0"/>
              <a:t>IAP15W4K58S4</a:t>
            </a:r>
            <a:r>
              <a:rPr lang="zh-CN" altLang="en-US" dirty="0"/>
              <a:t>集成了串行外设接口</a:t>
            </a:r>
            <a:r>
              <a:rPr lang="en-US" altLang="zh-CN" dirty="0"/>
              <a:t>(</a:t>
            </a:r>
            <a:r>
              <a:rPr lang="en-US" altLang="zh-CN" dirty="0">
                <a:solidFill>
                  <a:srgbClr val="FF0000"/>
                </a:solidFill>
              </a:rPr>
              <a:t>S</a:t>
            </a:r>
            <a:r>
              <a:rPr lang="en-US" altLang="zh-CN" dirty="0"/>
              <a:t>erial </a:t>
            </a:r>
            <a:r>
              <a:rPr lang="en-US" altLang="zh-CN" dirty="0">
                <a:solidFill>
                  <a:srgbClr val="FF0000"/>
                </a:solidFill>
              </a:rPr>
              <a:t>P</a:t>
            </a:r>
            <a:r>
              <a:rPr lang="en-US" altLang="zh-CN" dirty="0"/>
              <a:t>eripheral </a:t>
            </a:r>
            <a:r>
              <a:rPr lang="en-US" altLang="zh-CN" dirty="0">
                <a:solidFill>
                  <a:srgbClr val="FF0000"/>
                </a:solidFill>
              </a:rPr>
              <a:t>I</a:t>
            </a:r>
            <a:r>
              <a:rPr lang="en-US" altLang="zh-CN" dirty="0"/>
              <a:t>nterface, </a:t>
            </a:r>
            <a:r>
              <a:rPr lang="zh-CN" altLang="en-US" dirty="0"/>
              <a:t>简称</a:t>
            </a:r>
            <a:r>
              <a:rPr lang="en-US" altLang="zh-CN" dirty="0">
                <a:solidFill>
                  <a:srgbClr val="FF0000"/>
                </a:solidFill>
              </a:rPr>
              <a:t>SPI</a:t>
            </a:r>
            <a:r>
              <a:rPr lang="en-US" altLang="zh-CN" dirty="0"/>
              <a:t>)</a:t>
            </a:r>
            <a:r>
              <a:rPr lang="zh-CN" altLang="en-US" dirty="0"/>
              <a:t>。</a:t>
            </a:r>
          </a:p>
          <a:p>
            <a:pPr marL="266700" indent="-266700" eaLnBrk="1" hangingPunct="1">
              <a:spcAft>
                <a:spcPts val="2400"/>
              </a:spcAft>
              <a:defRPr/>
            </a:pPr>
            <a:r>
              <a:rPr lang="en-US" altLang="zh-CN" dirty="0"/>
              <a:t>SPI</a:t>
            </a:r>
            <a:r>
              <a:rPr lang="zh-CN" altLang="en-US" dirty="0"/>
              <a:t>接口既可以和其他</a:t>
            </a:r>
            <a:r>
              <a:rPr lang="zh-CN" altLang="en-US" dirty="0">
                <a:solidFill>
                  <a:srgbClr val="3333FF"/>
                </a:solidFill>
              </a:rPr>
              <a:t>微处理器</a:t>
            </a:r>
            <a:r>
              <a:rPr lang="zh-CN" altLang="en-US" dirty="0"/>
              <a:t>通信，也可以与具有</a:t>
            </a:r>
            <a:r>
              <a:rPr lang="en-US" altLang="zh-CN" dirty="0">
                <a:solidFill>
                  <a:srgbClr val="3333FF"/>
                </a:solidFill>
              </a:rPr>
              <a:t>SPI</a:t>
            </a:r>
            <a:r>
              <a:rPr lang="zh-CN" altLang="en-US" dirty="0">
                <a:solidFill>
                  <a:srgbClr val="3333FF"/>
                </a:solidFill>
              </a:rPr>
              <a:t>兼容接口的器件</a:t>
            </a:r>
            <a:r>
              <a:rPr lang="zh-CN" altLang="en-US" dirty="0"/>
              <a:t>，如存储器、</a:t>
            </a:r>
            <a:r>
              <a:rPr lang="en-US" altLang="zh-CN" dirty="0"/>
              <a:t>A/D</a:t>
            </a:r>
            <a:r>
              <a:rPr lang="zh-CN" altLang="en-US" dirty="0"/>
              <a:t>转换器、</a:t>
            </a:r>
            <a:r>
              <a:rPr lang="en-US" altLang="zh-CN" dirty="0"/>
              <a:t>D/A</a:t>
            </a:r>
            <a:r>
              <a:rPr lang="zh-CN" altLang="en-US" dirty="0"/>
              <a:t>转换器、</a:t>
            </a:r>
            <a:r>
              <a:rPr lang="en-US" altLang="zh-CN" dirty="0"/>
              <a:t>LED</a:t>
            </a:r>
            <a:r>
              <a:rPr lang="zh-CN" altLang="en-US" dirty="0"/>
              <a:t>或</a:t>
            </a:r>
            <a:r>
              <a:rPr lang="en-US" altLang="zh-CN" dirty="0">
                <a:solidFill>
                  <a:srgbClr val="3333FF"/>
                </a:solidFill>
              </a:rPr>
              <a:t>LCD</a:t>
            </a:r>
            <a:r>
              <a:rPr lang="zh-CN" altLang="en-US" dirty="0">
                <a:solidFill>
                  <a:srgbClr val="3333FF"/>
                </a:solidFill>
              </a:rPr>
              <a:t>驱动器</a:t>
            </a:r>
            <a:r>
              <a:rPr lang="zh-CN" altLang="en-US" dirty="0"/>
              <a:t>等进行</a:t>
            </a:r>
            <a:r>
              <a:rPr lang="zh-CN" altLang="en-US" dirty="0">
                <a:solidFill>
                  <a:srgbClr val="3333FF"/>
                </a:solidFill>
              </a:rPr>
              <a:t>同步通信</a:t>
            </a:r>
            <a:r>
              <a:rPr lang="zh-CN" altLang="en-US" dirty="0"/>
              <a:t>。</a:t>
            </a:r>
          </a:p>
          <a:p>
            <a:pPr marL="266700" indent="-266700" eaLnBrk="1" hangingPunct="1">
              <a:spcAft>
                <a:spcPts val="2400"/>
              </a:spcAft>
              <a:defRPr/>
            </a:pPr>
            <a:endParaRPr lang="zh-CN" altLang="en-US" sz="3200" dirty="0"/>
          </a:p>
          <a:p>
            <a:pPr marL="609600" indent="-609600" eaLnBrk="1" hangingPunct="1">
              <a:spcAft>
                <a:spcPts val="2400"/>
              </a:spcAft>
              <a:buFontTx/>
              <a:buNone/>
              <a:defRPr/>
            </a:pPr>
            <a:endParaRPr lang="en-US" altLang="zh-CN" sz="3200" dirty="0"/>
          </a:p>
        </p:txBody>
      </p:sp>
      <p:sp>
        <p:nvSpPr>
          <p:cNvPr id="6" name="Rectangle 3">
            <a:extLst>
              <a:ext uri="{FF2B5EF4-FFF2-40B4-BE49-F238E27FC236}">
                <a16:creationId xmlns:a16="http://schemas.microsoft.com/office/drawing/2014/main" id="{A3FDB08E-033B-4D00-ADA4-CB2ACEA637D0}"/>
              </a:ext>
            </a:extLst>
          </p:cNvPr>
          <p:cNvSpPr txBox="1">
            <a:spLocks noChangeArrowheads="1"/>
          </p:cNvSpPr>
          <p:nvPr/>
        </p:nvSpPr>
        <p:spPr bwMode="auto">
          <a:xfrm>
            <a:off x="933981" y="4233909"/>
            <a:ext cx="738706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algn="l" rtl="0" eaLnBrk="0" fontAlgn="base" hangingPunct="0">
              <a:lnSpc>
                <a:spcPct val="114000"/>
              </a:lnSpc>
              <a:spcBef>
                <a:spcPts val="0"/>
              </a:spcBef>
              <a:spcAft>
                <a:spcPts val="600"/>
              </a:spcAft>
              <a:buBlip>
                <a:blip r:embed="rId2"/>
              </a:buBlip>
              <a:defRPr sz="2800" b="1">
                <a:solidFill>
                  <a:schemeClr val="accent2"/>
                </a:solidFill>
                <a:latin typeface="+mn-lt"/>
                <a:ea typeface="+mn-ea"/>
                <a:cs typeface="+mn-cs"/>
              </a:defRPr>
            </a:lvl1pPr>
            <a:lvl2pPr marL="263525" indent="-180975" algn="l" rtl="0" eaLnBrk="0" fontAlgn="base" hangingPunct="0">
              <a:lnSpc>
                <a:spcPct val="114000"/>
              </a:lnSpc>
              <a:spcBef>
                <a:spcPts val="0"/>
              </a:spcBef>
              <a:spcAft>
                <a:spcPts val="600"/>
              </a:spcAft>
              <a:buBlip>
                <a:blip r:embed="rId3"/>
              </a:buBlip>
              <a:defRPr sz="2800" b="1">
                <a:solidFill>
                  <a:schemeClr val="tx1"/>
                </a:solidFill>
                <a:latin typeface="+mn-lt"/>
                <a:ea typeface="+mn-ea"/>
              </a:defRPr>
            </a:lvl2pPr>
            <a:lvl3pPr marL="1143000" indent="-228600" algn="l" rtl="0" eaLnBrk="0" fontAlgn="base" hangingPunct="0">
              <a:lnSpc>
                <a:spcPct val="114000"/>
              </a:lnSpc>
              <a:spcBef>
                <a:spcPts val="0"/>
              </a:spcBef>
              <a:spcAft>
                <a:spcPts val="600"/>
              </a:spcAft>
              <a:buChar char="•"/>
              <a:defRPr sz="2400" b="1">
                <a:solidFill>
                  <a:schemeClr val="tx1"/>
                </a:solidFill>
                <a:latin typeface="+mn-lt"/>
                <a:ea typeface="+mn-ea"/>
              </a:defRPr>
            </a:lvl3pPr>
            <a:lvl4pPr marL="1600200" indent="-228600" algn="l" rtl="0" eaLnBrk="0" fontAlgn="base" hangingPunct="0">
              <a:lnSpc>
                <a:spcPct val="114000"/>
              </a:lnSpc>
              <a:spcBef>
                <a:spcPts val="0"/>
              </a:spcBef>
              <a:spcAft>
                <a:spcPts val="600"/>
              </a:spcAft>
              <a:buChar char="–"/>
              <a:defRPr sz="2000" b="1">
                <a:solidFill>
                  <a:schemeClr val="tx1"/>
                </a:solidFill>
                <a:latin typeface="+mn-lt"/>
                <a:ea typeface="+mn-ea"/>
              </a:defRPr>
            </a:lvl4pPr>
            <a:lvl5pPr marL="2057400" indent="-228600" algn="l" rtl="0" eaLnBrk="0" fontAlgn="base" hangingPunct="0">
              <a:lnSpc>
                <a:spcPct val="114000"/>
              </a:lnSpc>
              <a:spcBef>
                <a:spcPts val="0"/>
              </a:spcBef>
              <a:spcAft>
                <a:spcPts val="600"/>
              </a:spcAft>
              <a:buChar char="»"/>
              <a:defRPr sz="2000" b="1">
                <a:solidFill>
                  <a:schemeClr val="tx1"/>
                </a:solidFill>
                <a:latin typeface="+mn-lt"/>
                <a:ea typeface="+mn-ea"/>
              </a:defRPr>
            </a:lvl5pPr>
            <a:lvl6pPr marL="2514600" indent="-228600" algn="just" rtl="0" fontAlgn="base">
              <a:spcBef>
                <a:spcPct val="20000"/>
              </a:spcBef>
              <a:spcAft>
                <a:spcPct val="0"/>
              </a:spcAft>
              <a:buChar char="»"/>
              <a:defRPr sz="2000" b="1">
                <a:solidFill>
                  <a:schemeClr val="tx1"/>
                </a:solidFill>
                <a:latin typeface="+mn-lt"/>
                <a:ea typeface="+mn-ea"/>
              </a:defRPr>
            </a:lvl6pPr>
            <a:lvl7pPr marL="2971800" indent="-228600" algn="just" rtl="0" fontAlgn="base">
              <a:spcBef>
                <a:spcPct val="20000"/>
              </a:spcBef>
              <a:spcAft>
                <a:spcPct val="0"/>
              </a:spcAft>
              <a:buChar char="»"/>
              <a:defRPr sz="2000" b="1">
                <a:solidFill>
                  <a:schemeClr val="tx1"/>
                </a:solidFill>
                <a:latin typeface="+mn-lt"/>
                <a:ea typeface="+mn-ea"/>
              </a:defRPr>
            </a:lvl7pPr>
            <a:lvl8pPr marL="3429000" indent="-228600" algn="just" rtl="0" fontAlgn="base">
              <a:spcBef>
                <a:spcPct val="20000"/>
              </a:spcBef>
              <a:spcAft>
                <a:spcPct val="0"/>
              </a:spcAft>
              <a:buChar char="»"/>
              <a:defRPr sz="2000" b="1">
                <a:solidFill>
                  <a:schemeClr val="tx1"/>
                </a:solidFill>
                <a:latin typeface="+mn-lt"/>
                <a:ea typeface="+mn-ea"/>
              </a:defRPr>
            </a:lvl8pPr>
            <a:lvl9pPr marL="3886200" indent="-228600" algn="just" rtl="0" fontAlgn="base">
              <a:spcBef>
                <a:spcPct val="20000"/>
              </a:spcBef>
              <a:spcAft>
                <a:spcPct val="0"/>
              </a:spcAft>
              <a:buChar char="»"/>
              <a:defRPr sz="2000" b="1">
                <a:solidFill>
                  <a:schemeClr val="tx1"/>
                </a:solidFill>
                <a:latin typeface="+mn-lt"/>
                <a:ea typeface="+mn-ea"/>
              </a:defRPr>
            </a:lvl9pPr>
          </a:lstStyle>
          <a:p>
            <a:pPr eaLnBrk="1" hangingPunct="1">
              <a:defRPr/>
            </a:pPr>
            <a:r>
              <a:rPr lang="en-US" altLang="zh-CN" dirty="0">
                <a:latin typeface="+mn-ea"/>
              </a:rPr>
              <a:t>SPI</a:t>
            </a:r>
            <a:r>
              <a:rPr lang="zh-CN" altLang="en-US" dirty="0">
                <a:latin typeface="+mn-ea"/>
              </a:rPr>
              <a:t>接口有两种操作模式：</a:t>
            </a:r>
            <a:r>
              <a:rPr lang="zh-CN" altLang="en-US" dirty="0">
                <a:solidFill>
                  <a:srgbClr val="FF00FF"/>
                </a:solidFill>
                <a:latin typeface="+mn-ea"/>
              </a:rPr>
              <a:t>主模式和从模式</a:t>
            </a:r>
            <a:endParaRPr lang="zh-CN" altLang="en-US" dirty="0">
              <a:latin typeface="+mn-ea"/>
            </a:endParaRPr>
          </a:p>
        </p:txBody>
      </p:sp>
      <p:sp>
        <p:nvSpPr>
          <p:cNvPr id="2" name="灯片编号占位符 1">
            <a:extLst>
              <a:ext uri="{FF2B5EF4-FFF2-40B4-BE49-F238E27FC236}">
                <a16:creationId xmlns:a16="http://schemas.microsoft.com/office/drawing/2014/main" id="{4AFD5E06-8235-4AF3-8D0F-24CD173B2B33}"/>
              </a:ext>
            </a:extLst>
          </p:cNvPr>
          <p:cNvSpPr>
            <a:spLocks noGrp="1"/>
          </p:cNvSpPr>
          <p:nvPr>
            <p:ph type="sldNum" sz="quarter" idx="12"/>
          </p:nvPr>
        </p:nvSpPr>
        <p:spPr/>
        <p:txBody>
          <a:bodyPr/>
          <a:lstStyle/>
          <a:p>
            <a:fld id="{22E77DEE-32E4-4009-988B-F2758F7B8AC2}" type="slidenum">
              <a:rPr lang="zh-CN" altLang="en-US" smtClean="0"/>
              <a:t>48</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3BA88876-9C13-4F61-8AD8-1C0AE490EB84}"/>
              </a:ext>
            </a:extLst>
          </p:cNvPr>
          <p:cNvSpPr>
            <a:spLocks noGrp="1" noChangeArrowheads="1"/>
          </p:cNvSpPr>
          <p:nvPr>
            <p:ph type="title"/>
          </p:nvPr>
        </p:nvSpPr>
        <p:spPr/>
        <p:txBody>
          <a:bodyPr/>
          <a:lstStyle/>
          <a:p>
            <a:r>
              <a:rPr lang="en-US" altLang="zh-CN"/>
              <a:t>3</a:t>
            </a:r>
            <a:r>
              <a:rPr lang="zh-CN" altLang="en-US"/>
              <a:t>、</a:t>
            </a:r>
            <a:r>
              <a:rPr lang="en-US" altLang="zh-CN"/>
              <a:t>SPI</a:t>
            </a:r>
            <a:r>
              <a:rPr lang="zh-CN" altLang="en-US"/>
              <a:t>接口的数据通信</a:t>
            </a:r>
          </a:p>
        </p:txBody>
      </p:sp>
      <p:sp>
        <p:nvSpPr>
          <p:cNvPr id="24580" name="灯片编号占位符 4">
            <a:extLst>
              <a:ext uri="{FF2B5EF4-FFF2-40B4-BE49-F238E27FC236}">
                <a16:creationId xmlns:a16="http://schemas.microsoft.com/office/drawing/2014/main" id="{051BD9B4-BCF7-46FB-BF40-FBC7C6805ED4}"/>
              </a:ext>
            </a:extLst>
          </p:cNvPr>
          <p:cNvSpPr>
            <a:spLocks noGrp="1"/>
          </p:cNvSpPr>
          <p:nvPr>
            <p:ph type="sldNum" sz="quarter" idx="10"/>
          </p:nvPr>
        </p:nvSpPr>
        <p:spPr>
          <a:noFill/>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fld id="{6D1B4255-7CC7-417D-BFBD-060AAA684D6D}" type="slidenum">
              <a:rPr lang="zh-CN" altLang="en-US"/>
              <a:pPr algn="l"/>
              <a:t>49</a:t>
            </a:fld>
            <a:endParaRPr lang="en-US" altLang="zh-CN"/>
          </a:p>
        </p:txBody>
      </p:sp>
      <p:grpSp>
        <p:nvGrpSpPr>
          <p:cNvPr id="3" name="组合 2">
            <a:extLst>
              <a:ext uri="{FF2B5EF4-FFF2-40B4-BE49-F238E27FC236}">
                <a16:creationId xmlns:a16="http://schemas.microsoft.com/office/drawing/2014/main" id="{042674B2-B954-4915-B734-A0D5B91B97F0}"/>
              </a:ext>
            </a:extLst>
          </p:cNvPr>
          <p:cNvGrpSpPr>
            <a:grpSpLocks/>
          </p:cNvGrpSpPr>
          <p:nvPr/>
        </p:nvGrpSpPr>
        <p:grpSpPr bwMode="auto">
          <a:xfrm>
            <a:off x="354274" y="3672699"/>
            <a:ext cx="8245475" cy="3000631"/>
            <a:chOff x="55084" y="5627207"/>
            <a:chExt cx="9044848" cy="3424853"/>
          </a:xfrm>
        </p:grpSpPr>
        <p:pic>
          <p:nvPicPr>
            <p:cNvPr id="24585" name="Picture 4">
              <a:extLst>
                <a:ext uri="{FF2B5EF4-FFF2-40B4-BE49-F238E27FC236}">
                  <a16:creationId xmlns:a16="http://schemas.microsoft.com/office/drawing/2014/main" id="{FC9DD7FE-A0D5-4638-84C5-9B726CA69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4" y="5627207"/>
              <a:ext cx="9044848" cy="3370746"/>
            </a:xfrm>
            <a:prstGeom prst="rect">
              <a:avLst/>
            </a:prstGeom>
            <a:noFill/>
            <a:ln w="9525">
              <a:solidFill>
                <a:srgbClr val="FF00FF"/>
              </a:solidFill>
              <a:miter lim="800000"/>
              <a:headEnd/>
              <a:tailEnd/>
            </a:ln>
            <a:extLst>
              <a:ext uri="{909E8E84-426E-40DD-AFC4-6F175D3DCCD1}">
                <a14:hiddenFill xmlns:a14="http://schemas.microsoft.com/office/drawing/2010/main">
                  <a:solidFill>
                    <a:schemeClr val="accent1"/>
                  </a:solidFill>
                </a14:hiddenFill>
              </a:ext>
            </a:extLst>
          </p:spPr>
        </p:pic>
        <p:sp>
          <p:nvSpPr>
            <p:cNvPr id="7" name="标题 1">
              <a:extLst>
                <a:ext uri="{FF2B5EF4-FFF2-40B4-BE49-F238E27FC236}">
                  <a16:creationId xmlns:a16="http://schemas.microsoft.com/office/drawing/2014/main" id="{36B4E2FA-475A-42E9-94F4-2774DB4554AA}"/>
                </a:ext>
              </a:extLst>
            </p:cNvPr>
            <p:cNvSpPr txBox="1">
              <a:spLocks/>
            </p:cNvSpPr>
            <p:nvPr/>
          </p:nvSpPr>
          <p:spPr bwMode="auto">
            <a:xfrm>
              <a:off x="3359190" y="8546619"/>
              <a:ext cx="4924775" cy="505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200" b="1">
                  <a:solidFill>
                    <a:srgbClr val="CC3300"/>
                  </a:solidFill>
                  <a:latin typeface="+mj-lt"/>
                  <a:ea typeface="+mj-ea"/>
                  <a:cs typeface="+mj-cs"/>
                </a:defRPr>
              </a:lvl1pPr>
              <a:lvl2pPr algn="l" rtl="0" eaLnBrk="0" fontAlgn="base" hangingPunct="0">
                <a:spcBef>
                  <a:spcPct val="0"/>
                </a:spcBef>
                <a:spcAft>
                  <a:spcPct val="0"/>
                </a:spcAft>
                <a:defRPr sz="2400" b="1">
                  <a:solidFill>
                    <a:srgbClr val="CC3300"/>
                  </a:solidFill>
                  <a:latin typeface="Arial" charset="0"/>
                  <a:ea typeface="宋体" pitchFamily="2" charset="-122"/>
                </a:defRPr>
              </a:lvl2pPr>
              <a:lvl3pPr algn="l" rtl="0" eaLnBrk="0" fontAlgn="base" hangingPunct="0">
                <a:spcBef>
                  <a:spcPct val="0"/>
                </a:spcBef>
                <a:spcAft>
                  <a:spcPct val="0"/>
                </a:spcAft>
                <a:defRPr sz="2400" b="1">
                  <a:solidFill>
                    <a:srgbClr val="CC3300"/>
                  </a:solidFill>
                  <a:latin typeface="Arial" charset="0"/>
                  <a:ea typeface="宋体" pitchFamily="2" charset="-122"/>
                </a:defRPr>
              </a:lvl3pPr>
              <a:lvl4pPr algn="l" rtl="0" eaLnBrk="0" fontAlgn="base" hangingPunct="0">
                <a:spcBef>
                  <a:spcPct val="0"/>
                </a:spcBef>
                <a:spcAft>
                  <a:spcPct val="0"/>
                </a:spcAft>
                <a:defRPr sz="2400" b="1">
                  <a:solidFill>
                    <a:srgbClr val="CC3300"/>
                  </a:solidFill>
                  <a:latin typeface="Arial" charset="0"/>
                  <a:ea typeface="宋体" pitchFamily="2" charset="-122"/>
                </a:defRPr>
              </a:lvl4pPr>
              <a:lvl5pPr algn="l" rtl="0" eaLnBrk="0" fontAlgn="base" hangingPunct="0">
                <a:spcBef>
                  <a:spcPct val="0"/>
                </a:spcBef>
                <a:spcAft>
                  <a:spcPct val="0"/>
                </a:spcAft>
                <a:defRPr sz="2400" b="1">
                  <a:solidFill>
                    <a:srgbClr val="CC3300"/>
                  </a:solidFill>
                  <a:latin typeface="Arial" charset="0"/>
                  <a:ea typeface="宋体" pitchFamily="2" charset="-122"/>
                </a:defRPr>
              </a:lvl5pPr>
              <a:lvl6pPr marL="457200" algn="l" rtl="0" fontAlgn="base">
                <a:spcBef>
                  <a:spcPct val="0"/>
                </a:spcBef>
                <a:spcAft>
                  <a:spcPct val="0"/>
                </a:spcAft>
                <a:defRPr sz="2400" b="1">
                  <a:solidFill>
                    <a:srgbClr val="CC3300"/>
                  </a:solidFill>
                  <a:latin typeface="Arial" charset="0"/>
                  <a:ea typeface="宋体" pitchFamily="2" charset="-122"/>
                </a:defRPr>
              </a:lvl6pPr>
              <a:lvl7pPr marL="914400" algn="l" rtl="0" fontAlgn="base">
                <a:spcBef>
                  <a:spcPct val="0"/>
                </a:spcBef>
                <a:spcAft>
                  <a:spcPct val="0"/>
                </a:spcAft>
                <a:defRPr sz="2400" b="1">
                  <a:solidFill>
                    <a:srgbClr val="CC3300"/>
                  </a:solidFill>
                  <a:latin typeface="Arial" charset="0"/>
                  <a:ea typeface="宋体" pitchFamily="2" charset="-122"/>
                </a:defRPr>
              </a:lvl7pPr>
              <a:lvl8pPr marL="1371600" algn="l" rtl="0" fontAlgn="base">
                <a:spcBef>
                  <a:spcPct val="0"/>
                </a:spcBef>
                <a:spcAft>
                  <a:spcPct val="0"/>
                </a:spcAft>
                <a:defRPr sz="2400" b="1">
                  <a:solidFill>
                    <a:srgbClr val="CC3300"/>
                  </a:solidFill>
                  <a:latin typeface="Arial" charset="0"/>
                  <a:ea typeface="宋体" pitchFamily="2" charset="-122"/>
                </a:defRPr>
              </a:lvl8pPr>
              <a:lvl9pPr marL="1828800" algn="l" rtl="0" fontAlgn="base">
                <a:spcBef>
                  <a:spcPct val="0"/>
                </a:spcBef>
                <a:spcAft>
                  <a:spcPct val="0"/>
                </a:spcAft>
                <a:defRPr sz="2400" b="1">
                  <a:solidFill>
                    <a:srgbClr val="CC3300"/>
                  </a:solidFill>
                  <a:latin typeface="Arial" charset="0"/>
                  <a:ea typeface="宋体" pitchFamily="2" charset="-122"/>
                </a:defRPr>
              </a:lvl9pPr>
            </a:lstStyle>
            <a:p>
              <a:pPr>
                <a:defRPr/>
              </a:pPr>
              <a:r>
                <a:rPr lang="zh-CN" altLang="en-US" sz="2000" kern="0" dirty="0">
                  <a:solidFill>
                    <a:srgbClr val="FF0000"/>
                  </a:solidFill>
                </a:rPr>
                <a:t>数据格式</a:t>
              </a:r>
              <a:endParaRPr lang="zh-CN" altLang="en-US" sz="2000" kern="0" dirty="0"/>
            </a:p>
          </p:txBody>
        </p:sp>
        <p:grpSp>
          <p:nvGrpSpPr>
            <p:cNvPr id="9" name="组合 8">
              <a:extLst>
                <a:ext uri="{FF2B5EF4-FFF2-40B4-BE49-F238E27FC236}">
                  <a16:creationId xmlns:a16="http://schemas.microsoft.com/office/drawing/2014/main" id="{076488CC-3672-4FA6-A856-CF35F6A5036F}"/>
                </a:ext>
              </a:extLst>
            </p:cNvPr>
            <p:cNvGrpSpPr/>
            <p:nvPr/>
          </p:nvGrpSpPr>
          <p:grpSpPr>
            <a:xfrm>
              <a:off x="285425" y="7690543"/>
              <a:ext cx="1301405" cy="977688"/>
              <a:chOff x="-308356" y="3658386"/>
              <a:chExt cx="1301405" cy="977688"/>
            </a:xfrm>
            <a:noFill/>
          </p:grpSpPr>
          <p:sp>
            <p:nvSpPr>
              <p:cNvPr id="10" name="矩形 9">
                <a:extLst>
                  <a:ext uri="{FF2B5EF4-FFF2-40B4-BE49-F238E27FC236}">
                    <a16:creationId xmlns:a16="http://schemas.microsoft.com/office/drawing/2014/main" id="{DA7F27D3-1FE8-4015-90FC-2B22470CF8BE}"/>
                  </a:ext>
                </a:extLst>
              </p:cNvPr>
              <p:cNvSpPr/>
              <p:nvPr/>
            </p:nvSpPr>
            <p:spPr>
              <a:xfrm>
                <a:off x="-209203" y="3658386"/>
                <a:ext cx="1202252" cy="307777"/>
              </a:xfrm>
              <a:prstGeom prst="rect">
                <a:avLst/>
              </a:prstGeom>
              <a:grpFill/>
            </p:spPr>
            <p:txBody>
              <a:bodyPr wrap="none" lIns="0" tIns="0" rIns="0" bIns="0">
                <a:spAutoFit/>
              </a:bodyPr>
              <a:lstStyle/>
              <a:p>
                <a:pPr algn="ctr" eaLnBrk="1" hangingPunct="1">
                  <a:defRPr/>
                </a:pPr>
                <a:r>
                  <a:rPr lang="en-US" altLang="zh-CN" sz="2000" b="1">
                    <a:solidFill>
                      <a:srgbClr val="FF00FF"/>
                    </a:solidFill>
                    <a:latin typeface="Arial" charset="0"/>
                    <a:ea typeface="宋体" charset="-122"/>
                  </a:rPr>
                  <a:t>(</a:t>
                </a:r>
                <a:r>
                  <a:rPr lang="zh-CN" altLang="en-US" sz="2000" b="1">
                    <a:solidFill>
                      <a:srgbClr val="FF00FF"/>
                    </a:solidFill>
                    <a:latin typeface="Arial" charset="0"/>
                    <a:ea typeface="宋体" charset="-122"/>
                  </a:rPr>
                  <a:t>主机输出</a:t>
                </a:r>
                <a:r>
                  <a:rPr lang="en-US" altLang="zh-CN" sz="2000" b="1">
                    <a:solidFill>
                      <a:srgbClr val="FF00FF"/>
                    </a:solidFill>
                    <a:latin typeface="Arial" charset="0"/>
                    <a:ea typeface="宋体" charset="-122"/>
                  </a:rPr>
                  <a:t>)</a:t>
                </a:r>
                <a:endParaRPr lang="zh-CN" altLang="en-US" sz="2000" b="1">
                  <a:solidFill>
                    <a:srgbClr val="FF00FF"/>
                  </a:solidFill>
                  <a:latin typeface="Arial" charset="0"/>
                  <a:ea typeface="宋体" charset="-122"/>
                </a:endParaRPr>
              </a:p>
            </p:txBody>
          </p:sp>
          <p:sp>
            <p:nvSpPr>
              <p:cNvPr id="12" name="矩形 11">
                <a:extLst>
                  <a:ext uri="{FF2B5EF4-FFF2-40B4-BE49-F238E27FC236}">
                    <a16:creationId xmlns:a16="http://schemas.microsoft.com/office/drawing/2014/main" id="{E5BAF112-31F1-43EA-B973-04C5A3D7B9EF}"/>
                  </a:ext>
                </a:extLst>
              </p:cNvPr>
              <p:cNvSpPr/>
              <p:nvPr/>
            </p:nvSpPr>
            <p:spPr>
              <a:xfrm>
                <a:off x="-308356" y="4328297"/>
                <a:ext cx="1202252" cy="307777"/>
              </a:xfrm>
              <a:prstGeom prst="rect">
                <a:avLst/>
              </a:prstGeom>
              <a:grpFill/>
            </p:spPr>
            <p:txBody>
              <a:bodyPr wrap="none" lIns="0" tIns="0" rIns="0" bIns="0">
                <a:spAutoFit/>
              </a:bodyPr>
              <a:lstStyle/>
              <a:p>
                <a:pPr algn="ctr" eaLnBrk="1" hangingPunct="1">
                  <a:defRPr/>
                </a:pPr>
                <a:r>
                  <a:rPr lang="en-US" altLang="zh-CN" sz="2000" b="1">
                    <a:solidFill>
                      <a:srgbClr val="FF00FF"/>
                    </a:solidFill>
                    <a:latin typeface="Arial" charset="0"/>
                    <a:ea typeface="宋体" charset="-122"/>
                  </a:rPr>
                  <a:t>(</a:t>
                </a:r>
                <a:r>
                  <a:rPr lang="zh-CN" altLang="en-US" sz="2000" b="1">
                    <a:solidFill>
                      <a:srgbClr val="FF00FF"/>
                    </a:solidFill>
                    <a:latin typeface="Arial" charset="0"/>
                    <a:ea typeface="宋体" charset="-122"/>
                  </a:rPr>
                  <a:t>从机输入</a:t>
                </a:r>
                <a:r>
                  <a:rPr lang="en-US" altLang="zh-CN" sz="2000" b="1">
                    <a:solidFill>
                      <a:srgbClr val="FF00FF"/>
                    </a:solidFill>
                    <a:latin typeface="Arial" charset="0"/>
                    <a:ea typeface="宋体" charset="-122"/>
                  </a:rPr>
                  <a:t>)</a:t>
                </a:r>
                <a:endParaRPr lang="zh-CN" altLang="en-US" sz="2000" b="1">
                  <a:solidFill>
                    <a:srgbClr val="FF00FF"/>
                  </a:solidFill>
                  <a:latin typeface="Arial" charset="0"/>
                  <a:ea typeface="宋体" charset="-122"/>
                </a:endParaRPr>
              </a:p>
            </p:txBody>
          </p:sp>
          <p:sp>
            <p:nvSpPr>
              <p:cNvPr id="13" name="矩形 12">
                <a:extLst>
                  <a:ext uri="{FF2B5EF4-FFF2-40B4-BE49-F238E27FC236}">
                    <a16:creationId xmlns:a16="http://schemas.microsoft.com/office/drawing/2014/main" id="{8CC7A496-047D-4230-BF82-42887F2B157B}"/>
                  </a:ext>
                </a:extLst>
              </p:cNvPr>
              <p:cNvSpPr/>
              <p:nvPr/>
            </p:nvSpPr>
            <p:spPr>
              <a:xfrm>
                <a:off x="-33863" y="3969982"/>
                <a:ext cx="785471" cy="369332"/>
              </a:xfrm>
              <a:prstGeom prst="rect">
                <a:avLst/>
              </a:prstGeom>
              <a:solidFill>
                <a:schemeClr val="bg1"/>
              </a:solidFill>
            </p:spPr>
            <p:txBody>
              <a:bodyPr wrap="none" lIns="0" tIns="0" rIns="0" bIns="0">
                <a:spAutoFit/>
              </a:bodyPr>
              <a:lstStyle/>
              <a:p>
                <a:pPr algn="ctr" eaLnBrk="1" hangingPunct="1">
                  <a:defRPr/>
                </a:pPr>
                <a:r>
                  <a:rPr lang="en-US" altLang="zh-CN" sz="2400" b="1">
                    <a:solidFill>
                      <a:srgbClr val="FF00FF"/>
                    </a:solidFill>
                    <a:latin typeface="Arial" charset="0"/>
                    <a:ea typeface="宋体" charset="-122"/>
                  </a:rPr>
                  <a:t>MOSI</a:t>
                </a:r>
                <a:endParaRPr lang="zh-CN" altLang="en-US" sz="2400" b="1">
                  <a:solidFill>
                    <a:srgbClr val="FF00FF"/>
                  </a:solidFill>
                  <a:latin typeface="Arial" charset="0"/>
                  <a:ea typeface="宋体" charset="-122"/>
                </a:endParaRPr>
              </a:p>
            </p:txBody>
          </p:sp>
        </p:grpSp>
      </p:grpSp>
      <p:graphicFrame>
        <p:nvGraphicFramePr>
          <p:cNvPr id="20" name="内容占位符 19">
            <a:extLst>
              <a:ext uri="{FF2B5EF4-FFF2-40B4-BE49-F238E27FC236}">
                <a16:creationId xmlns:a16="http://schemas.microsoft.com/office/drawing/2014/main" id="{00546C58-C7DA-422E-829F-65B60B3DCDA6}"/>
              </a:ext>
            </a:extLst>
          </p:cNvPr>
          <p:cNvGraphicFramePr>
            <a:graphicFrameLocks noGrp="1" noChangeAspect="1"/>
          </p:cNvGraphicFramePr>
          <p:nvPr>
            <p:ph idx="1"/>
          </p:nvPr>
        </p:nvGraphicFramePr>
        <p:xfrm>
          <a:off x="2192543" y="1118083"/>
          <a:ext cx="4568936" cy="2554616"/>
        </p:xfrm>
        <a:graphic>
          <a:graphicData uri="http://schemas.openxmlformats.org/presentationml/2006/ole">
            <mc:AlternateContent xmlns:mc="http://schemas.openxmlformats.org/markup-compatibility/2006">
              <mc:Choice xmlns:v="urn:schemas-microsoft-com:vml" Requires="v">
                <p:oleObj name="Visio" r:id="rId3" imgW="4001262" imgH="2237232" progId="Visio.Drawing.11">
                  <p:embed/>
                </p:oleObj>
              </mc:Choice>
              <mc:Fallback>
                <p:oleObj name="Visio" r:id="rId3" imgW="4001262" imgH="2237232" progId="Visio.Drawing.11">
                  <p:embed/>
                  <p:pic>
                    <p:nvPicPr>
                      <p:cNvPr id="20" name="内容占位符 19">
                        <a:extLst>
                          <a:ext uri="{FF2B5EF4-FFF2-40B4-BE49-F238E27FC236}">
                            <a16:creationId xmlns:a16="http://schemas.microsoft.com/office/drawing/2014/main" id="{00546C58-C7DA-422E-829F-65B60B3DCD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2543" y="1118083"/>
                        <a:ext cx="4568936" cy="2554616"/>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1996280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4" descr="http://www.9600169.net/u/cms/www/201212/18115345xu4c/2714d6.png">
            <a:extLst>
              <a:ext uri="{FF2B5EF4-FFF2-40B4-BE49-F238E27FC236}">
                <a16:creationId xmlns:a16="http://schemas.microsoft.com/office/drawing/2014/main" id="{50C07E70-3B49-4BE9-9C3D-9102E33477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9218" y="1384556"/>
            <a:ext cx="5181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8" name="Rectangle 2">
            <a:extLst>
              <a:ext uri="{FF2B5EF4-FFF2-40B4-BE49-F238E27FC236}">
                <a16:creationId xmlns:a16="http://schemas.microsoft.com/office/drawing/2014/main" id="{DF5A3BCF-566F-4C2F-8A90-9314F7EE3C75}"/>
              </a:ext>
            </a:extLst>
          </p:cNvPr>
          <p:cNvSpPr>
            <a:spLocks noGrp="1" noChangeArrowheads="1"/>
          </p:cNvSpPr>
          <p:nvPr>
            <p:ph type="title"/>
          </p:nvPr>
        </p:nvSpPr>
        <p:spPr/>
        <p:txBody>
          <a:bodyPr/>
          <a:lstStyle/>
          <a:p>
            <a:pPr eaLnBrk="1" hangingPunct="1"/>
            <a:r>
              <a:rPr lang="en-US" altLang="zh-CN" sz="4000" b="0" dirty="0">
                <a:latin typeface="隶书" panose="02010509060101010101" pitchFamily="49" charset="-122"/>
                <a:ea typeface="隶书" panose="02010509060101010101" pitchFamily="49" charset="-122"/>
              </a:rPr>
              <a:t>1 </a:t>
            </a:r>
            <a:r>
              <a:rPr lang="zh-CN" altLang="en-US" sz="4000" b="0" dirty="0">
                <a:latin typeface="隶书" panose="02010509060101010101" pitchFamily="49" charset="-122"/>
                <a:ea typeface="隶书" panose="02010509060101010101" pitchFamily="49" charset="-122"/>
              </a:rPr>
              <a:t>通信的有关概念</a:t>
            </a:r>
          </a:p>
        </p:txBody>
      </p:sp>
      <p:sp>
        <p:nvSpPr>
          <p:cNvPr id="2" name="矩形 1">
            <a:extLst>
              <a:ext uri="{FF2B5EF4-FFF2-40B4-BE49-F238E27FC236}">
                <a16:creationId xmlns:a16="http://schemas.microsoft.com/office/drawing/2014/main" id="{B7332D0A-7388-4766-ADA5-975758FBF434}"/>
              </a:ext>
            </a:extLst>
          </p:cNvPr>
          <p:cNvSpPr>
            <a:spLocks noChangeArrowheads="1"/>
          </p:cNvSpPr>
          <p:nvPr/>
        </p:nvSpPr>
        <p:spPr bwMode="auto">
          <a:xfrm>
            <a:off x="999218" y="4755999"/>
            <a:ext cx="4348162"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000" rIns="0">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rgbClr val="FF0000"/>
                </a:solidFill>
              </a:rPr>
              <a:t>DB9</a:t>
            </a:r>
            <a:r>
              <a:rPr lang="zh-CN" altLang="en-US" sz="2400" dirty="0">
                <a:solidFill>
                  <a:srgbClr val="FF0000"/>
                </a:solidFill>
              </a:rPr>
              <a:t>型</a:t>
            </a:r>
            <a:r>
              <a:rPr lang="en-US" altLang="zh-CN" sz="2400" dirty="0">
                <a:solidFill>
                  <a:srgbClr val="FF0000"/>
                </a:solidFill>
              </a:rPr>
              <a:t>COM</a:t>
            </a:r>
            <a:r>
              <a:rPr lang="zh-CN" altLang="en-US" sz="2400" dirty="0">
                <a:solidFill>
                  <a:srgbClr val="FF0000"/>
                </a:solidFill>
              </a:rPr>
              <a:t>串行口</a:t>
            </a:r>
            <a:r>
              <a:rPr lang="en-US" altLang="zh-CN" sz="2400" dirty="0">
                <a:solidFill>
                  <a:srgbClr val="3333FF"/>
                </a:solidFill>
              </a:rPr>
              <a:t>(RS232</a:t>
            </a:r>
            <a:r>
              <a:rPr lang="zh-CN" altLang="en-US" sz="2400" dirty="0">
                <a:solidFill>
                  <a:srgbClr val="3333FF"/>
                </a:solidFill>
              </a:rPr>
              <a:t>公口</a:t>
            </a:r>
            <a:r>
              <a:rPr lang="en-US" altLang="zh-CN" sz="2400" dirty="0">
                <a:solidFill>
                  <a:srgbClr val="3333FF"/>
                </a:solidFill>
              </a:rPr>
              <a:t>)</a:t>
            </a:r>
            <a:endParaRPr lang="zh-CN" altLang="en-US" sz="2400" dirty="0">
              <a:solidFill>
                <a:srgbClr val="3333FF"/>
              </a:solidFill>
            </a:endParaRPr>
          </a:p>
        </p:txBody>
      </p:sp>
      <p:sp>
        <p:nvSpPr>
          <p:cNvPr id="24585" name="矩形 10">
            <a:extLst>
              <a:ext uri="{FF2B5EF4-FFF2-40B4-BE49-F238E27FC236}">
                <a16:creationId xmlns:a16="http://schemas.microsoft.com/office/drawing/2014/main" id="{16043208-F98E-4386-B13B-E1CB50F489AC}"/>
              </a:ext>
            </a:extLst>
          </p:cNvPr>
          <p:cNvSpPr>
            <a:spLocks noChangeArrowheads="1"/>
          </p:cNvSpPr>
          <p:nvPr/>
        </p:nvSpPr>
        <p:spPr bwMode="auto">
          <a:xfrm>
            <a:off x="4931456" y="3971635"/>
            <a:ext cx="2366962" cy="719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rIns="36000">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lang="en-US" altLang="zh-CN" sz="2400" dirty="0">
                <a:solidFill>
                  <a:srgbClr val="FF0000"/>
                </a:solidFill>
              </a:rPr>
              <a:t>DB25</a:t>
            </a:r>
            <a:r>
              <a:rPr lang="zh-CN" altLang="en-US" sz="2400" dirty="0">
                <a:solidFill>
                  <a:srgbClr val="FF0000"/>
                </a:solidFill>
              </a:rPr>
              <a:t>型</a:t>
            </a:r>
            <a:r>
              <a:rPr lang="en-US" altLang="zh-CN" sz="2400" dirty="0">
                <a:solidFill>
                  <a:srgbClr val="FF0000"/>
                </a:solidFill>
              </a:rPr>
              <a:t>LPT</a:t>
            </a:r>
            <a:r>
              <a:rPr lang="zh-CN" altLang="en-US" sz="2400" dirty="0">
                <a:solidFill>
                  <a:srgbClr val="FF0000"/>
                </a:solidFill>
              </a:rPr>
              <a:t>并行打印机接口</a:t>
            </a:r>
          </a:p>
        </p:txBody>
      </p:sp>
      <p:cxnSp>
        <p:nvCxnSpPr>
          <p:cNvPr id="6" name="直接箭头连接符 5">
            <a:extLst>
              <a:ext uri="{FF2B5EF4-FFF2-40B4-BE49-F238E27FC236}">
                <a16:creationId xmlns:a16="http://schemas.microsoft.com/office/drawing/2014/main" id="{9D2171E1-FE4E-40C0-9240-6ACFCC53D6BB}"/>
              </a:ext>
            </a:extLst>
          </p:cNvPr>
          <p:cNvCxnSpPr>
            <a:cxnSpLocks noChangeShapeType="1"/>
          </p:cNvCxnSpPr>
          <p:nvPr/>
        </p:nvCxnSpPr>
        <p:spPr bwMode="auto">
          <a:xfrm>
            <a:off x="2764639" y="3811628"/>
            <a:ext cx="239818" cy="879145"/>
          </a:xfrm>
          <a:prstGeom prst="straightConnector1">
            <a:avLst/>
          </a:prstGeom>
          <a:noFill/>
          <a:ln w="38100" algn="ctr">
            <a:solidFill>
              <a:srgbClr val="FF0000"/>
            </a:solidFill>
            <a:round/>
            <a:headEnd/>
            <a:tailEnd type="arrow" w="med" len="med"/>
          </a:ln>
        </p:spPr>
      </p:cxnSp>
      <p:sp>
        <p:nvSpPr>
          <p:cNvPr id="28" name="矩形 27">
            <a:extLst>
              <a:ext uri="{FF2B5EF4-FFF2-40B4-BE49-F238E27FC236}">
                <a16:creationId xmlns:a16="http://schemas.microsoft.com/office/drawing/2014/main" id="{D5E6533C-2670-42D2-B681-D03D2B8119BE}"/>
              </a:ext>
            </a:extLst>
          </p:cNvPr>
          <p:cNvSpPr>
            <a:spLocks noChangeArrowheads="1"/>
          </p:cNvSpPr>
          <p:nvPr/>
        </p:nvSpPr>
        <p:spPr bwMode="auto">
          <a:xfrm>
            <a:off x="6584043" y="3524670"/>
            <a:ext cx="1001713" cy="3508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nchor="b">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lang="en-US" altLang="zh-CN" sz="2400" dirty="0">
                <a:solidFill>
                  <a:srgbClr val="FF0000"/>
                </a:solidFill>
              </a:rPr>
              <a:t>USB</a:t>
            </a:r>
            <a:r>
              <a:rPr lang="zh-CN" altLang="en-US" sz="2400" dirty="0">
                <a:solidFill>
                  <a:srgbClr val="FF0000"/>
                </a:solidFill>
              </a:rPr>
              <a:t>口</a:t>
            </a:r>
          </a:p>
        </p:txBody>
      </p:sp>
      <p:cxnSp>
        <p:nvCxnSpPr>
          <p:cNvPr id="29" name="直接箭头连接符 28">
            <a:extLst>
              <a:ext uri="{FF2B5EF4-FFF2-40B4-BE49-F238E27FC236}">
                <a16:creationId xmlns:a16="http://schemas.microsoft.com/office/drawing/2014/main" id="{3658D9D2-E94C-473F-8145-CE440022CFBE}"/>
              </a:ext>
            </a:extLst>
          </p:cNvPr>
          <p:cNvCxnSpPr>
            <a:cxnSpLocks noChangeShapeType="1"/>
          </p:cNvCxnSpPr>
          <p:nvPr/>
        </p:nvCxnSpPr>
        <p:spPr bwMode="auto">
          <a:xfrm>
            <a:off x="4894262" y="3373913"/>
            <a:ext cx="1608592" cy="301515"/>
          </a:xfrm>
          <a:prstGeom prst="straightConnector1">
            <a:avLst/>
          </a:prstGeom>
          <a:noFill/>
          <a:ln w="38100" algn="ctr">
            <a:solidFill>
              <a:srgbClr val="FF0000"/>
            </a:solidFill>
            <a:round/>
            <a:headEnd/>
            <a:tailEnd type="arrow" w="med" len="med"/>
          </a:ln>
        </p:spPr>
      </p:cxnSp>
      <p:sp>
        <p:nvSpPr>
          <p:cNvPr id="12" name="灯片编号占位符 11">
            <a:extLst>
              <a:ext uri="{FF2B5EF4-FFF2-40B4-BE49-F238E27FC236}">
                <a16:creationId xmlns:a16="http://schemas.microsoft.com/office/drawing/2014/main" id="{65918B1D-83A7-4819-ACA4-1BC7C3B05F9F}"/>
              </a:ext>
            </a:extLst>
          </p:cNvPr>
          <p:cNvSpPr>
            <a:spLocks noGrp="1"/>
          </p:cNvSpPr>
          <p:nvPr>
            <p:ph type="sldNum" sz="quarter" idx="12"/>
          </p:nvPr>
        </p:nvSpPr>
        <p:spPr/>
        <p:txBody>
          <a:bodyPr/>
          <a:lstStyle/>
          <a:p>
            <a:fld id="{22E77DEE-32E4-4009-988B-F2758F7B8AC2}" type="slidenum">
              <a:rPr lang="zh-CN" altLang="en-US" smtClean="0"/>
              <a:t>5</a:t>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0973CB88-5223-49AD-82ED-3B1F45C1EB3E}"/>
              </a:ext>
            </a:extLst>
          </p:cNvPr>
          <p:cNvSpPr>
            <a:spLocks noGrp="1" noChangeArrowheads="1"/>
          </p:cNvSpPr>
          <p:nvPr>
            <p:ph type="title"/>
          </p:nvPr>
        </p:nvSpPr>
        <p:spPr/>
        <p:txBody>
          <a:bodyPr/>
          <a:lstStyle/>
          <a:p>
            <a:r>
              <a:rPr lang="zh-CN" altLang="en-US" sz="2800" dirty="0"/>
              <a:t>单片机的</a:t>
            </a:r>
            <a:r>
              <a:rPr lang="en-US" altLang="zh-CN" sz="2800" dirty="0"/>
              <a:t>SPI</a:t>
            </a:r>
            <a:r>
              <a:rPr lang="zh-CN" altLang="en-US" sz="2800" dirty="0"/>
              <a:t>接口结构</a:t>
            </a:r>
            <a:r>
              <a:rPr lang="zh-CN" altLang="en-US" sz="2800" dirty="0">
                <a:solidFill>
                  <a:srgbClr val="3D41D1"/>
                </a:solidFill>
              </a:rPr>
              <a:t>说明</a:t>
            </a:r>
          </a:p>
        </p:txBody>
      </p:sp>
      <p:sp>
        <p:nvSpPr>
          <p:cNvPr id="683011" name="Rectangle 3">
            <a:extLst>
              <a:ext uri="{FF2B5EF4-FFF2-40B4-BE49-F238E27FC236}">
                <a16:creationId xmlns:a16="http://schemas.microsoft.com/office/drawing/2014/main" id="{D58F1EA3-32D5-4C03-B692-6ED9D8E98150}"/>
              </a:ext>
            </a:extLst>
          </p:cNvPr>
          <p:cNvSpPr>
            <a:spLocks noGrp="1" noChangeArrowheads="1"/>
          </p:cNvSpPr>
          <p:nvPr>
            <p:ph idx="1"/>
          </p:nvPr>
        </p:nvSpPr>
        <p:spPr>
          <a:xfrm>
            <a:off x="695960" y="1447801"/>
            <a:ext cx="7289801" cy="3469640"/>
          </a:xfrm>
        </p:spPr>
        <p:txBody>
          <a:bodyPr/>
          <a:lstStyle/>
          <a:p>
            <a:pPr lvl="1" eaLnBrk="1" hangingPunct="1">
              <a:lnSpc>
                <a:spcPct val="104000"/>
              </a:lnSpc>
              <a:spcBef>
                <a:spcPct val="0"/>
              </a:spcBef>
            </a:pPr>
            <a:r>
              <a:rPr lang="en-US" altLang="zh-CN" dirty="0"/>
              <a:t>SPI</a:t>
            </a:r>
            <a:r>
              <a:rPr lang="zh-CN" altLang="en-US" dirty="0"/>
              <a:t>的</a:t>
            </a:r>
            <a:r>
              <a:rPr lang="zh-CN" altLang="en-US" dirty="0">
                <a:solidFill>
                  <a:srgbClr val="FF00FF"/>
                </a:solidFill>
              </a:rPr>
              <a:t>核心是一个</a:t>
            </a:r>
            <a:r>
              <a:rPr lang="en-US" altLang="zh-CN" dirty="0">
                <a:solidFill>
                  <a:srgbClr val="FF00FF"/>
                </a:solidFill>
              </a:rPr>
              <a:t>8</a:t>
            </a:r>
            <a:r>
              <a:rPr lang="zh-CN" altLang="en-US" dirty="0">
                <a:solidFill>
                  <a:srgbClr val="FF00FF"/>
                </a:solidFill>
              </a:rPr>
              <a:t>位移位寄存器和数据缓冲器</a:t>
            </a:r>
            <a:r>
              <a:rPr lang="en-US" altLang="zh-CN" dirty="0"/>
              <a:t>, </a:t>
            </a:r>
            <a:r>
              <a:rPr lang="zh-CN" altLang="en-US" dirty="0"/>
              <a:t>数据可以同时发送和接收。在</a:t>
            </a:r>
            <a:r>
              <a:rPr lang="en-US" altLang="zh-CN" dirty="0"/>
              <a:t>SPI</a:t>
            </a:r>
            <a:r>
              <a:rPr lang="zh-CN" altLang="en-US" dirty="0"/>
              <a:t>数据的传输过程中</a:t>
            </a:r>
            <a:r>
              <a:rPr lang="en-US" altLang="zh-CN" dirty="0"/>
              <a:t>, </a:t>
            </a:r>
            <a:r>
              <a:rPr lang="zh-CN" altLang="en-US" dirty="0"/>
              <a:t>发送和接收的数据都存储在缓冲器中。</a:t>
            </a:r>
          </a:p>
          <a:p>
            <a:pPr lvl="1" eaLnBrk="1" hangingPunct="1">
              <a:lnSpc>
                <a:spcPct val="104000"/>
              </a:lnSpc>
              <a:spcBef>
                <a:spcPct val="0"/>
              </a:spcBef>
              <a:spcAft>
                <a:spcPts val="1000"/>
              </a:spcAft>
            </a:pPr>
            <a:r>
              <a:rPr lang="zh-CN" altLang="en-US" dirty="0">
                <a:solidFill>
                  <a:srgbClr val="FF0000"/>
                </a:solidFill>
              </a:rPr>
              <a:t>对于主模式</a:t>
            </a:r>
            <a:r>
              <a:rPr lang="en-US" altLang="zh-CN" dirty="0"/>
              <a:t>, </a:t>
            </a:r>
            <a:r>
              <a:rPr lang="zh-CN" altLang="en-US" dirty="0">
                <a:solidFill>
                  <a:srgbClr val="3333FF"/>
                </a:solidFill>
              </a:rPr>
              <a:t>若要发送一个字节数据</a:t>
            </a:r>
            <a:r>
              <a:rPr lang="en-US" altLang="zh-CN" dirty="0"/>
              <a:t>, </a:t>
            </a:r>
            <a:r>
              <a:rPr lang="zh-CN" altLang="en-US" dirty="0"/>
              <a:t>只需将这个</a:t>
            </a:r>
            <a:r>
              <a:rPr lang="zh-CN" altLang="en-US" dirty="0">
                <a:solidFill>
                  <a:srgbClr val="3333FF"/>
                </a:solidFill>
              </a:rPr>
              <a:t>数据写到</a:t>
            </a:r>
            <a:r>
              <a:rPr lang="en-US" altLang="zh-CN" dirty="0">
                <a:solidFill>
                  <a:srgbClr val="FF00FF"/>
                </a:solidFill>
              </a:rPr>
              <a:t>SPDAT</a:t>
            </a:r>
            <a:r>
              <a:rPr lang="zh-CN" altLang="en-US" dirty="0">
                <a:solidFill>
                  <a:srgbClr val="3333FF"/>
                </a:solidFill>
              </a:rPr>
              <a:t>寄存器中</a:t>
            </a:r>
            <a:r>
              <a:rPr lang="zh-CN" altLang="en-US" dirty="0"/>
              <a:t>。主模式下</a:t>
            </a:r>
            <a:r>
              <a:rPr lang="en-US" altLang="zh-CN" dirty="0"/>
              <a:t>/SS</a:t>
            </a:r>
            <a:r>
              <a:rPr lang="zh-CN" altLang="en-US" dirty="0"/>
              <a:t>信号不是必须的。</a:t>
            </a:r>
          </a:p>
          <a:p>
            <a:pPr lvl="1" eaLnBrk="1" hangingPunct="1">
              <a:lnSpc>
                <a:spcPct val="104000"/>
              </a:lnSpc>
              <a:spcBef>
                <a:spcPct val="0"/>
              </a:spcBef>
            </a:pPr>
            <a:r>
              <a:rPr lang="zh-CN" altLang="en-US" dirty="0">
                <a:solidFill>
                  <a:srgbClr val="FF0000"/>
                </a:solidFill>
              </a:rPr>
              <a:t>在从模式下</a:t>
            </a:r>
            <a:r>
              <a:rPr lang="en-US" altLang="zh-CN" dirty="0"/>
              <a:t>, </a:t>
            </a:r>
            <a:r>
              <a:rPr lang="zh-CN" altLang="en-US" dirty="0">
                <a:solidFill>
                  <a:srgbClr val="3333FF"/>
                </a:solidFill>
              </a:rPr>
              <a:t>必须在</a:t>
            </a:r>
            <a:r>
              <a:rPr lang="en-US" altLang="zh-CN" dirty="0">
                <a:solidFill>
                  <a:srgbClr val="3333FF"/>
                </a:solidFill>
              </a:rPr>
              <a:t>/SS</a:t>
            </a:r>
            <a:r>
              <a:rPr lang="zh-CN" altLang="en-US" dirty="0">
                <a:solidFill>
                  <a:srgbClr val="3333FF"/>
                </a:solidFill>
              </a:rPr>
              <a:t>信号变为有效并接收到合适的时钟信号后</a:t>
            </a:r>
            <a:r>
              <a:rPr lang="en-US" altLang="zh-CN" dirty="0">
                <a:solidFill>
                  <a:srgbClr val="3333FF"/>
                </a:solidFill>
              </a:rPr>
              <a:t>, </a:t>
            </a:r>
            <a:r>
              <a:rPr lang="zh-CN" altLang="en-US" dirty="0">
                <a:solidFill>
                  <a:srgbClr val="3333FF"/>
                </a:solidFill>
              </a:rPr>
              <a:t>方可进行数据的传输</a:t>
            </a:r>
            <a:r>
              <a:rPr lang="zh-CN" altLang="en-US" dirty="0"/>
              <a:t>。在从模式下</a:t>
            </a:r>
            <a:r>
              <a:rPr lang="en-US" altLang="zh-CN" dirty="0"/>
              <a:t>, </a:t>
            </a:r>
            <a:r>
              <a:rPr lang="zh-CN" altLang="en-US" dirty="0"/>
              <a:t>如果一个字节</a:t>
            </a:r>
            <a:r>
              <a:rPr lang="zh-CN" altLang="en-US" dirty="0">
                <a:solidFill>
                  <a:srgbClr val="3333FF"/>
                </a:solidFill>
              </a:rPr>
              <a:t>传输完成后</a:t>
            </a:r>
            <a:r>
              <a:rPr lang="en-US" altLang="zh-CN" dirty="0">
                <a:solidFill>
                  <a:srgbClr val="3333FF"/>
                </a:solidFill>
              </a:rPr>
              <a:t>,  /SS</a:t>
            </a:r>
            <a:r>
              <a:rPr lang="zh-CN" altLang="en-US" dirty="0">
                <a:solidFill>
                  <a:srgbClr val="3333FF"/>
                </a:solidFill>
              </a:rPr>
              <a:t>信号变为高电平</a:t>
            </a:r>
            <a:r>
              <a:rPr lang="en-US" altLang="zh-CN" dirty="0"/>
              <a:t>,  </a:t>
            </a:r>
            <a:r>
              <a:rPr lang="zh-CN" altLang="en-US" dirty="0"/>
              <a:t>这个字节立即被硬件逻辑标志为接收完成</a:t>
            </a:r>
            <a:r>
              <a:rPr lang="en-US" altLang="zh-CN" dirty="0"/>
              <a:t>,  SPI</a:t>
            </a:r>
            <a:r>
              <a:rPr lang="zh-CN" altLang="en-US" dirty="0"/>
              <a:t>接口准备接收下一个数据。</a:t>
            </a:r>
            <a:endParaRPr lang="en-US" altLang="zh-CN" dirty="0"/>
          </a:p>
          <a:p>
            <a:pPr lvl="1" eaLnBrk="1" hangingPunct="1">
              <a:lnSpc>
                <a:spcPct val="104000"/>
              </a:lnSpc>
              <a:spcBef>
                <a:spcPct val="0"/>
              </a:spcBef>
            </a:pPr>
            <a:r>
              <a:rPr lang="zh-CN" altLang="en-US" dirty="0"/>
              <a:t>任何</a:t>
            </a:r>
            <a:r>
              <a:rPr lang="en-US" altLang="zh-CN" dirty="0"/>
              <a:t>SPI</a:t>
            </a:r>
            <a:r>
              <a:rPr lang="zh-CN" altLang="en-US" dirty="0"/>
              <a:t>控制寄存器的改变将</a:t>
            </a:r>
            <a:r>
              <a:rPr lang="zh-CN" altLang="en-US" dirty="0">
                <a:solidFill>
                  <a:srgbClr val="3333FF"/>
                </a:solidFill>
              </a:rPr>
              <a:t>复位</a:t>
            </a:r>
            <a:r>
              <a:rPr lang="en-US" altLang="zh-CN" dirty="0">
                <a:solidFill>
                  <a:srgbClr val="3333FF"/>
                </a:solidFill>
              </a:rPr>
              <a:t>SPI</a:t>
            </a:r>
            <a:r>
              <a:rPr lang="zh-CN" altLang="en-US" dirty="0">
                <a:solidFill>
                  <a:srgbClr val="3333FF"/>
                </a:solidFill>
              </a:rPr>
              <a:t>接口</a:t>
            </a:r>
            <a:r>
              <a:rPr lang="en-US" altLang="zh-CN" dirty="0"/>
              <a:t>, </a:t>
            </a:r>
            <a:r>
              <a:rPr lang="zh-CN" altLang="en-US" dirty="0"/>
              <a:t>并清除相关寄存器。</a:t>
            </a:r>
            <a:endParaRPr lang="en-US" altLang="zh-CN" dirty="0"/>
          </a:p>
        </p:txBody>
      </p:sp>
      <p:sp>
        <p:nvSpPr>
          <p:cNvPr id="23556" name="Rectangle 5">
            <a:extLst>
              <a:ext uri="{FF2B5EF4-FFF2-40B4-BE49-F238E27FC236}">
                <a16:creationId xmlns:a16="http://schemas.microsoft.com/office/drawing/2014/main" id="{3E81DE65-62DB-44CB-BB69-03BDE634D1E1}"/>
              </a:ext>
            </a:extLst>
          </p:cNvPr>
          <p:cNvSpPr>
            <a:spLocks noChangeArrowheads="1"/>
          </p:cNvSpPr>
          <p:nvPr/>
        </p:nvSpPr>
        <p:spPr bwMode="auto">
          <a:xfrm>
            <a:off x="0" y="1519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just">
              <a:lnSpc>
                <a:spcPct val="114000"/>
              </a:lnSpc>
              <a:spcAft>
                <a:spcPts val="600"/>
              </a:spcAft>
              <a:buBlip>
                <a:blip r:embed="rId2"/>
              </a:buBlip>
              <a:defRPr sz="2800" b="1">
                <a:solidFill>
                  <a:schemeClr val="accent2"/>
                </a:solidFill>
                <a:latin typeface="Times New Roman" panose="02020603050405020304" pitchFamily="18" charset="0"/>
                <a:ea typeface="宋体" panose="02010600030101010101" pitchFamily="2" charset="-122"/>
              </a:defRPr>
            </a:lvl1pPr>
            <a:lvl2pPr marL="742950" indent="-285750" algn="just">
              <a:lnSpc>
                <a:spcPct val="114000"/>
              </a:lnSpc>
              <a:spcAft>
                <a:spcPts val="600"/>
              </a:spcAft>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Aft>
                <a:spcPct val="0"/>
              </a:spcAft>
              <a:buFontTx/>
              <a:buNone/>
            </a:pPr>
            <a:endParaRPr lang="zh-CN" altLang="en-US" sz="1800" b="0">
              <a:solidFill>
                <a:schemeClr val="tx1"/>
              </a:solidFill>
              <a:latin typeface="Arial" panose="020B0604020202020204" pitchFamily="34" charset="0"/>
            </a:endParaRPr>
          </a:p>
        </p:txBody>
      </p:sp>
      <p:sp>
        <p:nvSpPr>
          <p:cNvPr id="2" name="灯片编号占位符 1">
            <a:extLst>
              <a:ext uri="{FF2B5EF4-FFF2-40B4-BE49-F238E27FC236}">
                <a16:creationId xmlns:a16="http://schemas.microsoft.com/office/drawing/2014/main" id="{4A8C12B8-AA5C-4171-9EA1-F0CA66345C1B}"/>
              </a:ext>
            </a:extLst>
          </p:cNvPr>
          <p:cNvSpPr>
            <a:spLocks noGrp="1"/>
          </p:cNvSpPr>
          <p:nvPr>
            <p:ph type="sldNum" sz="quarter" idx="12"/>
          </p:nvPr>
        </p:nvSpPr>
        <p:spPr/>
        <p:txBody>
          <a:bodyPr/>
          <a:lstStyle/>
          <a:p>
            <a:fld id="{22E77DEE-32E4-4009-988B-F2758F7B8AC2}" type="slidenum">
              <a:rPr lang="zh-CN" altLang="en-US" smtClean="0"/>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3BA88876-9C13-4F61-8AD8-1C0AE490EB84}"/>
              </a:ext>
            </a:extLst>
          </p:cNvPr>
          <p:cNvSpPr>
            <a:spLocks noGrp="1" noChangeArrowheads="1"/>
          </p:cNvSpPr>
          <p:nvPr>
            <p:ph type="title"/>
          </p:nvPr>
        </p:nvSpPr>
        <p:spPr/>
        <p:txBody>
          <a:bodyPr/>
          <a:lstStyle/>
          <a:p>
            <a:r>
              <a:rPr lang="en-US" altLang="zh-CN"/>
              <a:t>3</a:t>
            </a:r>
            <a:r>
              <a:rPr lang="zh-CN" altLang="en-US"/>
              <a:t>、</a:t>
            </a:r>
            <a:r>
              <a:rPr lang="en-US" altLang="zh-CN"/>
              <a:t>SPI</a:t>
            </a:r>
            <a:r>
              <a:rPr lang="zh-CN" altLang="en-US"/>
              <a:t>接口的数据通信</a:t>
            </a:r>
          </a:p>
        </p:txBody>
      </p:sp>
      <p:sp>
        <p:nvSpPr>
          <p:cNvPr id="684035" name="Rectangle 3">
            <a:extLst>
              <a:ext uri="{FF2B5EF4-FFF2-40B4-BE49-F238E27FC236}">
                <a16:creationId xmlns:a16="http://schemas.microsoft.com/office/drawing/2014/main" id="{BDC525C9-596F-4E48-A048-0F2ADD2588B1}"/>
              </a:ext>
            </a:extLst>
          </p:cNvPr>
          <p:cNvSpPr>
            <a:spLocks noGrp="1" noChangeArrowheads="1"/>
          </p:cNvSpPr>
          <p:nvPr>
            <p:ph idx="1"/>
          </p:nvPr>
        </p:nvSpPr>
        <p:spPr>
          <a:xfrm>
            <a:off x="1059634" y="1281933"/>
            <a:ext cx="7228069" cy="889232"/>
          </a:xfrm>
        </p:spPr>
        <p:txBody>
          <a:bodyPr>
            <a:normAutofit fontScale="92500" lnSpcReduction="10000"/>
          </a:bodyPr>
          <a:lstStyle/>
          <a:p>
            <a:pPr eaLnBrk="1" hangingPunct="1">
              <a:lnSpc>
                <a:spcPct val="95000"/>
              </a:lnSpc>
              <a:spcBef>
                <a:spcPct val="0"/>
              </a:spcBef>
              <a:buFontTx/>
              <a:buNone/>
            </a:pPr>
            <a:r>
              <a:rPr lang="zh-CN" altLang="en-US" dirty="0">
                <a:solidFill>
                  <a:srgbClr val="FF0000"/>
                </a:solidFill>
              </a:rPr>
              <a:t>（</a:t>
            </a:r>
            <a:r>
              <a:rPr lang="en-US" altLang="zh-CN" dirty="0">
                <a:solidFill>
                  <a:srgbClr val="FF0000"/>
                </a:solidFill>
              </a:rPr>
              <a:t>1</a:t>
            </a:r>
            <a:r>
              <a:rPr lang="zh-CN" altLang="en-US" dirty="0">
                <a:solidFill>
                  <a:srgbClr val="FF0000"/>
                </a:solidFill>
              </a:rPr>
              <a:t>）</a:t>
            </a:r>
            <a:r>
              <a:rPr lang="en-US" altLang="zh-CN" dirty="0">
                <a:solidFill>
                  <a:srgbClr val="FF0000"/>
                </a:solidFill>
              </a:rPr>
              <a:t>SPI</a:t>
            </a:r>
            <a:r>
              <a:rPr lang="zh-CN" altLang="en-US" dirty="0">
                <a:solidFill>
                  <a:srgbClr val="FF0000"/>
                </a:solidFill>
              </a:rPr>
              <a:t>接口的信号</a:t>
            </a:r>
            <a:endParaRPr lang="zh-CN" altLang="en-US" dirty="0"/>
          </a:p>
          <a:p>
            <a:pPr eaLnBrk="1" hangingPunct="1">
              <a:lnSpc>
                <a:spcPct val="95000"/>
              </a:lnSpc>
              <a:spcBef>
                <a:spcPct val="0"/>
              </a:spcBef>
              <a:buFontTx/>
              <a:buNone/>
            </a:pPr>
            <a:r>
              <a:rPr lang="en-US" altLang="zh-CN" dirty="0"/>
              <a:t>	</a:t>
            </a:r>
            <a:r>
              <a:rPr lang="en-US" altLang="zh-CN" dirty="0">
                <a:solidFill>
                  <a:srgbClr val="FF00FF"/>
                </a:solidFill>
              </a:rPr>
              <a:t>MISO</a:t>
            </a:r>
            <a:r>
              <a:rPr lang="en-US" altLang="zh-CN" dirty="0"/>
              <a:t>/P1.4, </a:t>
            </a:r>
            <a:r>
              <a:rPr lang="en-US" altLang="zh-CN" dirty="0">
                <a:solidFill>
                  <a:srgbClr val="FF00FF"/>
                </a:solidFill>
              </a:rPr>
              <a:t>MOSI</a:t>
            </a:r>
            <a:r>
              <a:rPr lang="en-US" altLang="zh-CN" dirty="0"/>
              <a:t>/P1.3, </a:t>
            </a:r>
            <a:r>
              <a:rPr lang="en-US" altLang="zh-CN" dirty="0">
                <a:solidFill>
                  <a:srgbClr val="FF00FF"/>
                </a:solidFill>
              </a:rPr>
              <a:t>SCLK</a:t>
            </a:r>
            <a:r>
              <a:rPr lang="en-US" altLang="zh-CN" dirty="0"/>
              <a:t>/P1.5, </a:t>
            </a:r>
            <a:r>
              <a:rPr lang="zh-CN" altLang="en-US" dirty="0"/>
              <a:t> </a:t>
            </a:r>
            <a:r>
              <a:rPr lang="en-US" altLang="zh-CN" dirty="0">
                <a:solidFill>
                  <a:srgbClr val="FF00FF"/>
                </a:solidFill>
              </a:rPr>
              <a:t>/SS</a:t>
            </a:r>
            <a:r>
              <a:rPr lang="en-US" altLang="zh-CN" dirty="0">
                <a:solidFill>
                  <a:srgbClr val="9900CC"/>
                </a:solidFill>
              </a:rPr>
              <a:t> </a:t>
            </a:r>
            <a:r>
              <a:rPr lang="en-US" altLang="zh-CN" dirty="0"/>
              <a:t>/P1.2</a:t>
            </a:r>
            <a:r>
              <a:rPr lang="en-US" altLang="zh-CN" dirty="0">
                <a:solidFill>
                  <a:srgbClr val="CC3300"/>
                </a:solidFill>
              </a:rPr>
              <a:t>  </a:t>
            </a:r>
            <a:r>
              <a:rPr lang="zh-CN" altLang="en-US" dirty="0">
                <a:solidFill>
                  <a:srgbClr val="FF00FF"/>
                </a:solidFill>
              </a:rPr>
              <a:t>共</a:t>
            </a:r>
            <a:r>
              <a:rPr lang="en-US" altLang="zh-CN" dirty="0">
                <a:solidFill>
                  <a:srgbClr val="FF00FF"/>
                </a:solidFill>
              </a:rPr>
              <a:t>4</a:t>
            </a:r>
            <a:r>
              <a:rPr lang="zh-CN" altLang="en-US" dirty="0">
                <a:solidFill>
                  <a:srgbClr val="FF00FF"/>
                </a:solidFill>
              </a:rPr>
              <a:t>根信号线</a:t>
            </a:r>
            <a:r>
              <a:rPr lang="zh-CN" altLang="en-US" dirty="0"/>
              <a:t>构成</a:t>
            </a:r>
            <a:r>
              <a:rPr lang="en-US" altLang="zh-CN" dirty="0">
                <a:solidFill>
                  <a:srgbClr val="FF0000"/>
                </a:solidFill>
              </a:rPr>
              <a:t>SPI</a:t>
            </a:r>
            <a:r>
              <a:rPr lang="zh-CN" altLang="en-US" dirty="0">
                <a:solidFill>
                  <a:srgbClr val="FF0000"/>
                </a:solidFill>
              </a:rPr>
              <a:t>接口</a:t>
            </a:r>
            <a:r>
              <a:rPr lang="zh-CN" altLang="en-US" dirty="0"/>
              <a:t>。</a:t>
            </a:r>
            <a:r>
              <a:rPr lang="en-US" altLang="zh-CN" dirty="0"/>
              <a:t>SPI</a:t>
            </a:r>
            <a:r>
              <a:rPr lang="zh-CN" altLang="en-US" dirty="0"/>
              <a:t>接口的引脚可以切换。 </a:t>
            </a:r>
            <a:endParaRPr lang="en-US" altLang="zh-CN" dirty="0"/>
          </a:p>
        </p:txBody>
      </p:sp>
      <p:sp>
        <p:nvSpPr>
          <p:cNvPr id="6" name="Rectangle 3">
            <a:extLst>
              <a:ext uri="{FF2B5EF4-FFF2-40B4-BE49-F238E27FC236}">
                <a16:creationId xmlns:a16="http://schemas.microsoft.com/office/drawing/2014/main" id="{36CCE7FA-8C19-45DE-B8FF-E527D948F1CD}"/>
              </a:ext>
            </a:extLst>
          </p:cNvPr>
          <p:cNvSpPr txBox="1">
            <a:spLocks noChangeArrowheads="1"/>
          </p:cNvSpPr>
          <p:nvPr/>
        </p:nvSpPr>
        <p:spPr bwMode="auto">
          <a:xfrm>
            <a:off x="849131" y="2140153"/>
            <a:ext cx="7517629"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algn="just">
              <a:lnSpc>
                <a:spcPct val="114000"/>
              </a:lnSpc>
              <a:spcAft>
                <a:spcPts val="600"/>
              </a:spcAft>
              <a:buBlip>
                <a:blip r:embed="rId2"/>
              </a:buBlip>
              <a:defRPr sz="2800" b="1">
                <a:solidFill>
                  <a:schemeClr val="accent2"/>
                </a:solidFill>
                <a:latin typeface="Times New Roman" panose="02020603050405020304" pitchFamily="18" charset="0"/>
                <a:ea typeface="宋体" panose="02010600030101010101" pitchFamily="2" charset="-122"/>
              </a:defRPr>
            </a:lvl1pPr>
            <a:lvl2pPr marL="263525" indent="-180975" algn="just">
              <a:lnSpc>
                <a:spcPct val="114000"/>
              </a:lnSpc>
              <a:spcAft>
                <a:spcPts val="600"/>
              </a:spcAft>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95000"/>
              </a:lnSpc>
              <a:spcAft>
                <a:spcPts val="400"/>
              </a:spcAft>
            </a:pPr>
            <a:r>
              <a:rPr lang="en-US" altLang="zh-CN" dirty="0">
                <a:solidFill>
                  <a:srgbClr val="FF00FF"/>
                </a:solidFill>
              </a:rPr>
              <a:t>MOSI</a:t>
            </a:r>
            <a:r>
              <a:rPr lang="zh-CN" altLang="en-US" dirty="0"/>
              <a:t>（</a:t>
            </a:r>
            <a:r>
              <a:rPr lang="en-US" altLang="zh-CN" dirty="0">
                <a:solidFill>
                  <a:srgbClr val="FF00FF"/>
                </a:solidFill>
              </a:rPr>
              <a:t>M</a:t>
            </a:r>
            <a:r>
              <a:rPr lang="en-US" altLang="zh-CN" dirty="0"/>
              <a:t>aster </a:t>
            </a:r>
            <a:r>
              <a:rPr lang="en-US" altLang="zh-CN" dirty="0">
                <a:solidFill>
                  <a:srgbClr val="FF00FF"/>
                </a:solidFill>
              </a:rPr>
              <a:t>O</a:t>
            </a:r>
            <a:r>
              <a:rPr lang="en-US" altLang="zh-CN" dirty="0"/>
              <a:t>ut </a:t>
            </a:r>
            <a:r>
              <a:rPr lang="en-US" altLang="zh-CN" dirty="0">
                <a:solidFill>
                  <a:srgbClr val="FF00FF"/>
                </a:solidFill>
              </a:rPr>
              <a:t>S</a:t>
            </a:r>
            <a:r>
              <a:rPr lang="en-US" altLang="zh-CN" dirty="0"/>
              <a:t>lave</a:t>
            </a:r>
            <a:r>
              <a:rPr lang="en-US" altLang="zh-CN" dirty="0">
                <a:solidFill>
                  <a:srgbClr val="FF00FF"/>
                </a:solidFill>
              </a:rPr>
              <a:t> I</a:t>
            </a:r>
            <a:r>
              <a:rPr lang="en-US" altLang="zh-CN" dirty="0"/>
              <a:t>n</a:t>
            </a:r>
            <a:r>
              <a:rPr lang="zh-CN" altLang="en-US" dirty="0"/>
              <a:t>，</a:t>
            </a:r>
            <a:r>
              <a:rPr lang="zh-CN" altLang="en-US" dirty="0">
                <a:solidFill>
                  <a:srgbClr val="FF00FF"/>
                </a:solidFill>
              </a:rPr>
              <a:t>主出从入</a:t>
            </a:r>
            <a:r>
              <a:rPr lang="zh-CN" altLang="en-US" dirty="0"/>
              <a:t>）</a:t>
            </a:r>
            <a:endParaRPr lang="en-US" altLang="zh-CN" dirty="0"/>
          </a:p>
          <a:p>
            <a:pPr lvl="1" algn="l" eaLnBrk="1" hangingPunct="1">
              <a:lnSpc>
                <a:spcPct val="95000"/>
              </a:lnSpc>
              <a:spcAft>
                <a:spcPts val="400"/>
              </a:spcAft>
            </a:pPr>
            <a:r>
              <a:rPr lang="zh-CN" altLang="en-US" dirty="0">
                <a:solidFill>
                  <a:srgbClr val="FF00FF"/>
                </a:solidFill>
              </a:rPr>
              <a:t>主器件的输出和从器件的输入</a:t>
            </a:r>
            <a:r>
              <a:rPr lang="zh-CN" altLang="en-US" dirty="0"/>
              <a:t>，用于主器件到从器件的串行数据传输。</a:t>
            </a:r>
          </a:p>
          <a:p>
            <a:pPr lvl="1" algn="l" eaLnBrk="1" hangingPunct="1">
              <a:lnSpc>
                <a:spcPct val="95000"/>
              </a:lnSpc>
              <a:spcAft>
                <a:spcPts val="400"/>
              </a:spcAft>
            </a:pPr>
            <a:r>
              <a:rPr lang="zh-CN" altLang="en-US" dirty="0"/>
              <a:t>根据</a:t>
            </a:r>
            <a:r>
              <a:rPr lang="en-US" altLang="zh-CN" dirty="0"/>
              <a:t>SPI</a:t>
            </a:r>
            <a:r>
              <a:rPr lang="zh-CN" altLang="en-US" dirty="0"/>
              <a:t>规范</a:t>
            </a:r>
            <a:r>
              <a:rPr lang="en-US" altLang="zh-CN" dirty="0"/>
              <a:t>,  </a:t>
            </a:r>
            <a:r>
              <a:rPr lang="zh-CN" altLang="en-US" dirty="0">
                <a:solidFill>
                  <a:srgbClr val="FF0000"/>
                </a:solidFill>
              </a:rPr>
              <a:t>多个从机共享一根</a:t>
            </a:r>
            <a:r>
              <a:rPr lang="en-US" altLang="zh-CN" dirty="0">
                <a:solidFill>
                  <a:srgbClr val="FF0000"/>
                </a:solidFill>
              </a:rPr>
              <a:t>MOSI</a:t>
            </a:r>
            <a:r>
              <a:rPr lang="zh-CN" altLang="en-US" dirty="0">
                <a:solidFill>
                  <a:srgbClr val="FF0000"/>
                </a:solidFill>
              </a:rPr>
              <a:t>信号</a:t>
            </a:r>
            <a:r>
              <a:rPr lang="zh-CN" altLang="en-US" dirty="0"/>
              <a:t>线。</a:t>
            </a:r>
            <a:endParaRPr lang="en-US" altLang="zh-CN" dirty="0"/>
          </a:p>
          <a:p>
            <a:pPr lvl="1" algn="l" eaLnBrk="1" hangingPunct="1">
              <a:lnSpc>
                <a:spcPct val="95000"/>
              </a:lnSpc>
              <a:spcAft>
                <a:spcPts val="400"/>
              </a:spcAft>
            </a:pPr>
            <a:r>
              <a:rPr lang="zh-CN" altLang="en-US" dirty="0">
                <a:solidFill>
                  <a:srgbClr val="3333FF"/>
                </a:solidFill>
              </a:rPr>
              <a:t>在</a:t>
            </a:r>
            <a:r>
              <a:rPr lang="zh-CN" altLang="en-US" dirty="0">
                <a:solidFill>
                  <a:srgbClr val="3333FF"/>
                </a:solidFill>
                <a:hlinkClick r:id="rId4" action="ppaction://hlinksldjump"/>
              </a:rPr>
              <a:t>时钟边界的前半周期</a:t>
            </a:r>
            <a:r>
              <a:rPr lang="en-US" altLang="zh-CN" dirty="0"/>
              <a:t>, </a:t>
            </a:r>
            <a:r>
              <a:rPr lang="zh-CN" altLang="en-US" dirty="0"/>
              <a:t>主机将数据放在</a:t>
            </a:r>
            <a:r>
              <a:rPr lang="en-US" altLang="zh-CN" dirty="0"/>
              <a:t>MOSI</a:t>
            </a:r>
            <a:r>
              <a:rPr lang="zh-CN" altLang="en-US" dirty="0"/>
              <a:t>信号线上</a:t>
            </a:r>
            <a:r>
              <a:rPr lang="en-US" altLang="zh-CN" dirty="0"/>
              <a:t>, </a:t>
            </a:r>
            <a:r>
              <a:rPr lang="zh-CN" altLang="en-US" dirty="0">
                <a:solidFill>
                  <a:srgbClr val="3333FF"/>
                </a:solidFill>
                <a:hlinkClick r:id="rId5" action="ppaction://hlinksldjump"/>
              </a:rPr>
              <a:t>从机在该边界处</a:t>
            </a:r>
            <a:r>
              <a:rPr lang="zh-CN" altLang="en-US" dirty="0">
                <a:solidFill>
                  <a:srgbClr val="3333FF"/>
                </a:solidFill>
              </a:rPr>
              <a:t>获取该数据</a:t>
            </a:r>
            <a:r>
              <a:rPr lang="zh-CN" altLang="en-US" dirty="0"/>
              <a:t>。</a:t>
            </a:r>
            <a:endParaRPr lang="en-US" altLang="zh-CN" sz="3200" dirty="0"/>
          </a:p>
        </p:txBody>
      </p:sp>
      <p:sp>
        <p:nvSpPr>
          <p:cNvPr id="2" name="灯片编号占位符 1">
            <a:extLst>
              <a:ext uri="{FF2B5EF4-FFF2-40B4-BE49-F238E27FC236}">
                <a16:creationId xmlns:a16="http://schemas.microsoft.com/office/drawing/2014/main" id="{38A1515C-ABF7-4FA9-B4A3-12C33CC3F4DC}"/>
              </a:ext>
            </a:extLst>
          </p:cNvPr>
          <p:cNvSpPr>
            <a:spLocks noGrp="1"/>
          </p:cNvSpPr>
          <p:nvPr>
            <p:ph type="sldNum" sz="quarter" idx="12"/>
          </p:nvPr>
        </p:nvSpPr>
        <p:spPr/>
        <p:txBody>
          <a:bodyPr/>
          <a:lstStyle/>
          <a:p>
            <a:fld id="{22E77DEE-32E4-4009-988B-F2758F7B8AC2}" type="slidenum">
              <a:rPr lang="zh-CN" altLang="en-US" smtClean="0"/>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FFCED64F-84E5-47F4-8B3A-77F5CD63E055}"/>
              </a:ext>
            </a:extLst>
          </p:cNvPr>
          <p:cNvSpPr>
            <a:spLocks noGrp="1" noChangeArrowheads="1"/>
          </p:cNvSpPr>
          <p:nvPr>
            <p:ph type="title"/>
          </p:nvPr>
        </p:nvSpPr>
        <p:spPr/>
        <p:txBody>
          <a:bodyPr>
            <a:normAutofit/>
          </a:bodyPr>
          <a:lstStyle/>
          <a:p>
            <a:r>
              <a:rPr lang="zh-CN" altLang="en-US" sz="4000" dirty="0">
                <a:solidFill>
                  <a:srgbClr val="FF0000"/>
                </a:solidFill>
              </a:rPr>
              <a:t>（</a:t>
            </a:r>
            <a:r>
              <a:rPr lang="en-US" altLang="zh-CN" sz="4000" dirty="0">
                <a:solidFill>
                  <a:srgbClr val="FF0000"/>
                </a:solidFill>
              </a:rPr>
              <a:t>1</a:t>
            </a:r>
            <a:r>
              <a:rPr lang="zh-CN" altLang="en-US" sz="4000" dirty="0">
                <a:solidFill>
                  <a:srgbClr val="FF0000"/>
                </a:solidFill>
              </a:rPr>
              <a:t>）</a:t>
            </a:r>
            <a:r>
              <a:rPr lang="en-US" altLang="zh-CN" sz="4000" dirty="0">
                <a:solidFill>
                  <a:srgbClr val="FF0000"/>
                </a:solidFill>
              </a:rPr>
              <a:t>SPI</a:t>
            </a:r>
            <a:r>
              <a:rPr lang="zh-CN" altLang="en-US" sz="4000" dirty="0">
                <a:solidFill>
                  <a:srgbClr val="FF0000"/>
                </a:solidFill>
              </a:rPr>
              <a:t>接口的信号</a:t>
            </a:r>
            <a:endParaRPr lang="zh-CN" altLang="en-US" sz="4000" dirty="0"/>
          </a:p>
        </p:txBody>
      </p:sp>
      <p:sp>
        <p:nvSpPr>
          <p:cNvPr id="871427" name="Rectangle 3">
            <a:extLst>
              <a:ext uri="{FF2B5EF4-FFF2-40B4-BE49-F238E27FC236}">
                <a16:creationId xmlns:a16="http://schemas.microsoft.com/office/drawing/2014/main" id="{AF7EA8FC-D3BD-4537-A3DD-40E1BB123E1B}"/>
              </a:ext>
            </a:extLst>
          </p:cNvPr>
          <p:cNvSpPr>
            <a:spLocks noGrp="1" noChangeArrowheads="1"/>
          </p:cNvSpPr>
          <p:nvPr>
            <p:ph idx="1"/>
          </p:nvPr>
        </p:nvSpPr>
        <p:spPr>
          <a:xfrm>
            <a:off x="709931" y="1371601"/>
            <a:ext cx="7748270" cy="1708150"/>
          </a:xfrm>
        </p:spPr>
        <p:txBody>
          <a:bodyPr>
            <a:normAutofit fontScale="92500" lnSpcReduction="20000"/>
          </a:bodyPr>
          <a:lstStyle/>
          <a:p>
            <a:pPr eaLnBrk="1" hangingPunct="1">
              <a:lnSpc>
                <a:spcPct val="95000"/>
              </a:lnSpc>
              <a:defRPr/>
            </a:pPr>
            <a:r>
              <a:rPr lang="en-US" altLang="zh-CN" dirty="0">
                <a:solidFill>
                  <a:srgbClr val="FF00FF"/>
                </a:solidFill>
              </a:rPr>
              <a:t> MISO</a:t>
            </a:r>
            <a:r>
              <a:rPr lang="zh-CN" altLang="en-US" dirty="0"/>
              <a:t>（</a:t>
            </a:r>
            <a:r>
              <a:rPr lang="en-US" altLang="zh-CN" dirty="0">
                <a:solidFill>
                  <a:srgbClr val="FF00FF"/>
                </a:solidFill>
              </a:rPr>
              <a:t>M</a:t>
            </a:r>
            <a:r>
              <a:rPr lang="en-US" altLang="zh-CN" dirty="0"/>
              <a:t>aster </a:t>
            </a:r>
            <a:r>
              <a:rPr lang="en-US" altLang="zh-CN" dirty="0">
                <a:solidFill>
                  <a:srgbClr val="FF00FF"/>
                </a:solidFill>
              </a:rPr>
              <a:t>I</a:t>
            </a:r>
            <a:r>
              <a:rPr lang="en-US" altLang="zh-CN" dirty="0"/>
              <a:t>n </a:t>
            </a:r>
            <a:r>
              <a:rPr lang="en-US" altLang="zh-CN" dirty="0">
                <a:solidFill>
                  <a:srgbClr val="FF00FF"/>
                </a:solidFill>
              </a:rPr>
              <a:t>S</a:t>
            </a:r>
            <a:r>
              <a:rPr lang="en-US" altLang="zh-CN" dirty="0"/>
              <a:t>lave </a:t>
            </a:r>
            <a:r>
              <a:rPr lang="en-US" altLang="zh-CN" dirty="0">
                <a:solidFill>
                  <a:srgbClr val="FF00FF"/>
                </a:solidFill>
              </a:rPr>
              <a:t>O</a:t>
            </a:r>
            <a:r>
              <a:rPr lang="en-US" altLang="zh-CN" dirty="0"/>
              <a:t>ut</a:t>
            </a:r>
            <a:r>
              <a:rPr lang="zh-CN" altLang="en-US" dirty="0"/>
              <a:t>，</a:t>
            </a:r>
            <a:r>
              <a:rPr lang="zh-CN" altLang="en-US" dirty="0">
                <a:solidFill>
                  <a:srgbClr val="FF00FF"/>
                </a:solidFill>
              </a:rPr>
              <a:t>主入从出</a:t>
            </a:r>
            <a:r>
              <a:rPr lang="zh-CN" altLang="en-US" dirty="0"/>
              <a:t>）</a:t>
            </a:r>
          </a:p>
          <a:p>
            <a:pPr lvl="1" eaLnBrk="1" hangingPunct="1">
              <a:lnSpc>
                <a:spcPct val="95000"/>
              </a:lnSpc>
              <a:defRPr/>
            </a:pPr>
            <a:r>
              <a:rPr lang="zh-CN" altLang="en-US" sz="2000" dirty="0">
                <a:solidFill>
                  <a:srgbClr val="FF00FF"/>
                </a:solidFill>
              </a:rPr>
              <a:t>从器件的输出和主器件的输入</a:t>
            </a:r>
            <a:r>
              <a:rPr lang="zh-CN" altLang="en-US" sz="2000" dirty="0"/>
              <a:t>。用于实现从器件到主器件的数据传输。</a:t>
            </a:r>
          </a:p>
          <a:p>
            <a:pPr lvl="1" eaLnBrk="1" hangingPunct="1">
              <a:lnSpc>
                <a:spcPct val="95000"/>
              </a:lnSpc>
              <a:defRPr/>
            </a:pPr>
            <a:r>
              <a:rPr lang="en-US" altLang="zh-CN" sz="2000" dirty="0"/>
              <a:t>SPI</a:t>
            </a:r>
            <a:r>
              <a:rPr lang="zh-CN" altLang="en-US" sz="2000" dirty="0"/>
              <a:t>规范中，一个主机可连接多个从机，因此，</a:t>
            </a:r>
            <a:r>
              <a:rPr lang="zh-CN" altLang="en-US" sz="2000" dirty="0">
                <a:solidFill>
                  <a:srgbClr val="FF0000"/>
                </a:solidFill>
              </a:rPr>
              <a:t>主机的</a:t>
            </a:r>
            <a:r>
              <a:rPr lang="en-US" altLang="zh-CN" sz="2000" dirty="0">
                <a:solidFill>
                  <a:srgbClr val="FF0000"/>
                </a:solidFill>
              </a:rPr>
              <a:t>MISO</a:t>
            </a:r>
            <a:r>
              <a:rPr lang="zh-CN" altLang="en-US" sz="2000" dirty="0">
                <a:solidFill>
                  <a:srgbClr val="FF0000"/>
                </a:solidFill>
              </a:rPr>
              <a:t>信号线会连接到多个从机上</a:t>
            </a:r>
            <a:r>
              <a:rPr lang="zh-CN" altLang="en-US" sz="2000" dirty="0"/>
              <a:t>，或者说，多个从机共享一根</a:t>
            </a:r>
            <a:r>
              <a:rPr lang="en-US" altLang="zh-CN" sz="2000" dirty="0"/>
              <a:t>MISO</a:t>
            </a:r>
            <a:r>
              <a:rPr lang="zh-CN" altLang="en-US" sz="2000" dirty="0"/>
              <a:t>信号线。</a:t>
            </a:r>
          </a:p>
          <a:p>
            <a:pPr lvl="1" eaLnBrk="1" hangingPunct="1">
              <a:lnSpc>
                <a:spcPct val="95000"/>
              </a:lnSpc>
              <a:defRPr/>
            </a:pPr>
            <a:r>
              <a:rPr lang="zh-CN" altLang="en-US" sz="2000" dirty="0">
                <a:solidFill>
                  <a:srgbClr val="3333FF"/>
                </a:solidFill>
              </a:rPr>
              <a:t>当主机与一个从机通信时，其他从机应将其</a:t>
            </a:r>
            <a:r>
              <a:rPr lang="en-US" altLang="zh-CN" sz="2000" dirty="0">
                <a:solidFill>
                  <a:srgbClr val="3333FF"/>
                </a:solidFill>
              </a:rPr>
              <a:t>MISO</a:t>
            </a:r>
            <a:r>
              <a:rPr lang="zh-CN" altLang="en-US" sz="2000" dirty="0">
                <a:solidFill>
                  <a:srgbClr val="3333FF"/>
                </a:solidFill>
              </a:rPr>
              <a:t>引脚驱动置为高阻状态</a:t>
            </a:r>
            <a:r>
              <a:rPr lang="zh-CN" altLang="en-US" sz="2000" dirty="0"/>
              <a:t>。</a:t>
            </a:r>
          </a:p>
        </p:txBody>
      </p:sp>
      <p:grpSp>
        <p:nvGrpSpPr>
          <p:cNvPr id="4" name="组合 3">
            <a:extLst>
              <a:ext uri="{FF2B5EF4-FFF2-40B4-BE49-F238E27FC236}">
                <a16:creationId xmlns:a16="http://schemas.microsoft.com/office/drawing/2014/main" id="{A4EDCF35-626A-4AB5-BAB0-6C9A8B092D06}"/>
              </a:ext>
            </a:extLst>
          </p:cNvPr>
          <p:cNvGrpSpPr/>
          <p:nvPr/>
        </p:nvGrpSpPr>
        <p:grpSpPr>
          <a:xfrm>
            <a:off x="875574" y="3243943"/>
            <a:ext cx="7438572" cy="2668052"/>
            <a:chOff x="495758" y="2022744"/>
            <a:chExt cx="8215401" cy="4560867"/>
          </a:xfrm>
          <a:solidFill>
            <a:schemeClr val="bg1"/>
          </a:solidFill>
        </p:grpSpPr>
        <p:graphicFrame>
          <p:nvGraphicFramePr>
            <p:cNvPr id="7" name="对象 6">
              <a:extLst>
                <a:ext uri="{FF2B5EF4-FFF2-40B4-BE49-F238E27FC236}">
                  <a16:creationId xmlns:a16="http://schemas.microsoft.com/office/drawing/2014/main" id="{FA91BE8C-17F4-4B58-9F6D-59B0C7950C33}"/>
                </a:ext>
              </a:extLst>
            </p:cNvPr>
            <p:cNvGraphicFramePr>
              <a:graphicFrameLocks noChangeAspect="1"/>
            </p:cNvGraphicFramePr>
            <p:nvPr/>
          </p:nvGraphicFramePr>
          <p:xfrm>
            <a:off x="495758" y="2022744"/>
            <a:ext cx="8215401" cy="4560867"/>
          </p:xfrm>
          <a:graphic>
            <a:graphicData uri="http://schemas.openxmlformats.org/presentationml/2006/ole">
              <mc:AlternateContent xmlns:mc="http://schemas.openxmlformats.org/markup-compatibility/2006">
                <mc:Choice xmlns:v="urn:schemas-microsoft-com:vml" Requires="v">
                  <p:oleObj name="Visio" r:id="rId2" imgW="4001262" imgH="2237232" progId="Visio.Drawing.11">
                    <p:embed/>
                  </p:oleObj>
                </mc:Choice>
                <mc:Fallback>
                  <p:oleObj name="Visio" r:id="rId2" imgW="4001262" imgH="2237232" progId="Visio.Drawing.11">
                    <p:embed/>
                    <p:pic>
                      <p:nvPicPr>
                        <p:cNvPr id="7" name="对象 6">
                          <a:extLst>
                            <a:ext uri="{FF2B5EF4-FFF2-40B4-BE49-F238E27FC236}">
                              <a16:creationId xmlns:a16="http://schemas.microsoft.com/office/drawing/2014/main" id="{FA91BE8C-17F4-4B58-9F6D-59B0C7950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58" y="2022744"/>
                          <a:ext cx="8215401" cy="4560867"/>
                        </a:xfrm>
                        <a:prstGeom prst="rect">
                          <a:avLst/>
                        </a:prstGeom>
                        <a:solidFill>
                          <a:schemeClr val="bg1"/>
                        </a:solidFill>
                        <a:ln>
                          <a:noFill/>
                        </a:ln>
                      </p:spPr>
                    </p:pic>
                  </p:oleObj>
                </mc:Fallback>
              </mc:AlternateContent>
            </a:graphicData>
          </a:graphic>
        </p:graphicFrame>
        <p:sp>
          <p:nvSpPr>
            <p:cNvPr id="8" name="矩形 7">
              <a:extLst>
                <a:ext uri="{FF2B5EF4-FFF2-40B4-BE49-F238E27FC236}">
                  <a16:creationId xmlns:a16="http://schemas.microsoft.com/office/drawing/2014/main" id="{F6A5F42E-FE4B-48D9-AC21-8A0E5F55A87E}"/>
                </a:ext>
              </a:extLst>
            </p:cNvPr>
            <p:cNvSpPr/>
            <p:nvPr/>
          </p:nvSpPr>
          <p:spPr>
            <a:xfrm>
              <a:off x="6826723" y="3414110"/>
              <a:ext cx="998992" cy="369332"/>
            </a:xfrm>
            <a:prstGeom prst="rect">
              <a:avLst/>
            </a:prstGeom>
            <a:grpFill/>
          </p:spPr>
          <p:txBody>
            <a:bodyPr wrap="none">
              <a:spAutoFit/>
            </a:bodyPr>
            <a:lstStyle/>
            <a:p>
              <a:pPr algn="ctr" eaLnBrk="1" hangingPunct="1">
                <a:defRPr/>
              </a:pPr>
              <a:r>
                <a:rPr lang="en-US" altLang="zh-CN" dirty="0">
                  <a:solidFill>
                    <a:srgbClr val="FF00FF"/>
                  </a:solidFill>
                  <a:latin typeface="Arial" charset="0"/>
                  <a:ea typeface="宋体" charset="-122"/>
                </a:rPr>
                <a:t>SSIG=0</a:t>
              </a:r>
              <a:endParaRPr lang="zh-CN" altLang="en-US" dirty="0">
                <a:solidFill>
                  <a:srgbClr val="FF00FF"/>
                </a:solidFill>
                <a:latin typeface="Arial" charset="0"/>
                <a:ea typeface="宋体" charset="-122"/>
              </a:endParaRPr>
            </a:p>
          </p:txBody>
        </p:sp>
        <p:sp>
          <p:nvSpPr>
            <p:cNvPr id="9" name="矩形 8">
              <a:extLst>
                <a:ext uri="{FF2B5EF4-FFF2-40B4-BE49-F238E27FC236}">
                  <a16:creationId xmlns:a16="http://schemas.microsoft.com/office/drawing/2014/main" id="{7F39554F-C13A-4E4A-B52E-C25478F5467E}"/>
                </a:ext>
              </a:extLst>
            </p:cNvPr>
            <p:cNvSpPr/>
            <p:nvPr/>
          </p:nvSpPr>
          <p:spPr>
            <a:xfrm>
              <a:off x="6826723" y="5752201"/>
              <a:ext cx="998992" cy="369332"/>
            </a:xfrm>
            <a:prstGeom prst="rect">
              <a:avLst/>
            </a:prstGeom>
            <a:grpFill/>
          </p:spPr>
          <p:txBody>
            <a:bodyPr wrap="none">
              <a:spAutoFit/>
            </a:bodyPr>
            <a:lstStyle/>
            <a:p>
              <a:pPr algn="ctr" eaLnBrk="1" hangingPunct="1">
                <a:defRPr/>
              </a:pPr>
              <a:r>
                <a:rPr lang="en-US" altLang="zh-CN" dirty="0">
                  <a:solidFill>
                    <a:srgbClr val="FF00FF"/>
                  </a:solidFill>
                  <a:latin typeface="Arial" charset="0"/>
                  <a:ea typeface="宋体" charset="-122"/>
                </a:rPr>
                <a:t>SSIG=0</a:t>
              </a:r>
              <a:endParaRPr lang="zh-CN" altLang="en-US" dirty="0">
                <a:solidFill>
                  <a:srgbClr val="FF00FF"/>
                </a:solidFill>
                <a:latin typeface="Arial" charset="0"/>
                <a:ea typeface="宋体" charset="-122"/>
              </a:endParaRPr>
            </a:p>
          </p:txBody>
        </p:sp>
      </p:grpSp>
      <p:sp>
        <p:nvSpPr>
          <p:cNvPr id="2" name="灯片编号占位符 1">
            <a:extLst>
              <a:ext uri="{FF2B5EF4-FFF2-40B4-BE49-F238E27FC236}">
                <a16:creationId xmlns:a16="http://schemas.microsoft.com/office/drawing/2014/main" id="{CE6437DC-1980-404C-98F5-309D2172471C}"/>
              </a:ext>
            </a:extLst>
          </p:cNvPr>
          <p:cNvSpPr>
            <a:spLocks noGrp="1"/>
          </p:cNvSpPr>
          <p:nvPr>
            <p:ph type="sldNum" sz="quarter" idx="12"/>
          </p:nvPr>
        </p:nvSpPr>
        <p:spPr/>
        <p:txBody>
          <a:bodyPr/>
          <a:lstStyle/>
          <a:p>
            <a:fld id="{22E77DEE-32E4-4009-988B-F2758F7B8AC2}" type="slidenum">
              <a:rPr lang="zh-CN" altLang="en-US" smtClean="0"/>
              <a:t>52</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5B675F46-9796-4983-94A4-7684F3C784AF}"/>
              </a:ext>
            </a:extLst>
          </p:cNvPr>
          <p:cNvSpPr>
            <a:spLocks noGrp="1" noChangeArrowheads="1"/>
          </p:cNvSpPr>
          <p:nvPr>
            <p:ph type="title"/>
          </p:nvPr>
        </p:nvSpPr>
        <p:spPr/>
        <p:txBody>
          <a:bodyPr/>
          <a:lstStyle/>
          <a:p>
            <a:r>
              <a:rPr lang="zh-CN" altLang="en-US" dirty="0">
                <a:solidFill>
                  <a:srgbClr val="FF0000"/>
                </a:solidFill>
              </a:rPr>
              <a:t>（</a:t>
            </a:r>
            <a:r>
              <a:rPr lang="en-US" altLang="zh-CN" dirty="0">
                <a:solidFill>
                  <a:srgbClr val="FF0000"/>
                </a:solidFill>
              </a:rPr>
              <a:t>1</a:t>
            </a:r>
            <a:r>
              <a:rPr lang="zh-CN" altLang="en-US" dirty="0">
                <a:solidFill>
                  <a:srgbClr val="FF0000"/>
                </a:solidFill>
              </a:rPr>
              <a:t>）</a:t>
            </a:r>
            <a:r>
              <a:rPr lang="en-US" altLang="zh-CN" dirty="0">
                <a:solidFill>
                  <a:srgbClr val="FF0000"/>
                </a:solidFill>
              </a:rPr>
              <a:t>SPI</a:t>
            </a:r>
            <a:r>
              <a:rPr lang="zh-CN" altLang="en-US" dirty="0">
                <a:solidFill>
                  <a:srgbClr val="FF0000"/>
                </a:solidFill>
              </a:rPr>
              <a:t>接口的信号</a:t>
            </a:r>
            <a:endParaRPr lang="zh-CN" altLang="en-US" dirty="0"/>
          </a:p>
        </p:txBody>
      </p:sp>
      <p:sp>
        <p:nvSpPr>
          <p:cNvPr id="872451" name="Rectangle 3">
            <a:extLst>
              <a:ext uri="{FF2B5EF4-FFF2-40B4-BE49-F238E27FC236}">
                <a16:creationId xmlns:a16="http://schemas.microsoft.com/office/drawing/2014/main" id="{8A798D7E-C3CD-4E79-B180-72D02876892C}"/>
              </a:ext>
            </a:extLst>
          </p:cNvPr>
          <p:cNvSpPr>
            <a:spLocks noGrp="1" noChangeArrowheads="1"/>
          </p:cNvSpPr>
          <p:nvPr>
            <p:ph idx="1"/>
          </p:nvPr>
        </p:nvSpPr>
        <p:spPr>
          <a:xfrm>
            <a:off x="822960" y="1391919"/>
            <a:ext cx="7396309" cy="1930401"/>
          </a:xfrm>
        </p:spPr>
        <p:txBody>
          <a:bodyPr/>
          <a:lstStyle/>
          <a:p>
            <a:pPr eaLnBrk="1" hangingPunct="1">
              <a:lnSpc>
                <a:spcPct val="95000"/>
              </a:lnSpc>
              <a:spcAft>
                <a:spcPts val="300"/>
              </a:spcAft>
              <a:defRPr/>
            </a:pPr>
            <a:r>
              <a:rPr lang="en-US" altLang="zh-CN" dirty="0">
                <a:solidFill>
                  <a:srgbClr val="FF00FF"/>
                </a:solidFill>
              </a:rPr>
              <a:t>SCLK</a:t>
            </a:r>
            <a:r>
              <a:rPr lang="zh-CN" altLang="en-US" dirty="0"/>
              <a:t>（</a:t>
            </a:r>
            <a:r>
              <a:rPr lang="en-US" altLang="zh-CN" dirty="0">
                <a:solidFill>
                  <a:srgbClr val="FF00FF"/>
                </a:solidFill>
              </a:rPr>
              <a:t>S</a:t>
            </a:r>
            <a:r>
              <a:rPr lang="en-US" altLang="zh-CN" dirty="0"/>
              <a:t>PI</a:t>
            </a:r>
            <a:r>
              <a:rPr lang="en-US" altLang="zh-CN" dirty="0">
                <a:solidFill>
                  <a:srgbClr val="FF00FF"/>
                </a:solidFill>
              </a:rPr>
              <a:t> Cl</a:t>
            </a:r>
            <a:r>
              <a:rPr lang="en-US" altLang="zh-CN" dirty="0"/>
              <a:t>oc</a:t>
            </a:r>
            <a:r>
              <a:rPr lang="en-US" altLang="zh-CN" dirty="0">
                <a:solidFill>
                  <a:srgbClr val="FF00FF"/>
                </a:solidFill>
              </a:rPr>
              <a:t>k</a:t>
            </a:r>
            <a:r>
              <a:rPr lang="zh-CN" altLang="en-US" dirty="0"/>
              <a:t>，</a:t>
            </a:r>
            <a:r>
              <a:rPr lang="zh-CN" altLang="en-US" dirty="0">
                <a:solidFill>
                  <a:srgbClr val="FF00FF"/>
                </a:solidFill>
              </a:rPr>
              <a:t>串行时钟信号</a:t>
            </a:r>
            <a:r>
              <a:rPr lang="zh-CN" altLang="en-US" dirty="0"/>
              <a:t>）</a:t>
            </a:r>
          </a:p>
          <a:p>
            <a:pPr lvl="1" eaLnBrk="1" hangingPunct="1">
              <a:lnSpc>
                <a:spcPct val="95000"/>
              </a:lnSpc>
              <a:spcAft>
                <a:spcPts val="300"/>
              </a:spcAft>
              <a:defRPr/>
            </a:pPr>
            <a:r>
              <a:rPr lang="zh-CN" altLang="en-US" dirty="0">
                <a:solidFill>
                  <a:srgbClr val="FF00FF"/>
                </a:solidFill>
                <a:cs typeface="+mn-cs"/>
              </a:rPr>
              <a:t>串行时钟信号是主器件的输出和从器件的输入</a:t>
            </a:r>
            <a:r>
              <a:rPr lang="zh-CN" altLang="en-US" dirty="0"/>
              <a:t>，用于</a:t>
            </a:r>
            <a:r>
              <a:rPr lang="zh-CN" altLang="en-US" dirty="0">
                <a:solidFill>
                  <a:srgbClr val="FF00FF"/>
                </a:solidFill>
                <a:cs typeface="+mn-cs"/>
              </a:rPr>
              <a:t>同步</a:t>
            </a:r>
            <a:r>
              <a:rPr lang="zh-CN" altLang="en-US" dirty="0"/>
              <a:t>主器件和从器件之间在</a:t>
            </a:r>
            <a:r>
              <a:rPr lang="en-US" altLang="zh-CN" dirty="0"/>
              <a:t>MOSI</a:t>
            </a:r>
            <a:r>
              <a:rPr lang="zh-CN" altLang="en-US" dirty="0"/>
              <a:t>和</a:t>
            </a:r>
            <a:r>
              <a:rPr lang="en-US" altLang="zh-CN" dirty="0"/>
              <a:t>MISO</a:t>
            </a:r>
            <a:r>
              <a:rPr lang="zh-CN" altLang="en-US" dirty="0"/>
              <a:t>线上的串行数据传输。</a:t>
            </a:r>
          </a:p>
          <a:p>
            <a:pPr lvl="1" eaLnBrk="1" hangingPunct="1">
              <a:lnSpc>
                <a:spcPct val="95000"/>
              </a:lnSpc>
              <a:spcAft>
                <a:spcPts val="300"/>
              </a:spcAft>
              <a:defRPr/>
            </a:pPr>
            <a:r>
              <a:rPr lang="zh-CN" altLang="en-US" dirty="0">
                <a:solidFill>
                  <a:srgbClr val="FF0000"/>
                </a:solidFill>
              </a:rPr>
              <a:t>当主器件启动一次数据传输时，自动产生</a:t>
            </a:r>
            <a:r>
              <a:rPr lang="en-US" altLang="zh-CN" dirty="0">
                <a:solidFill>
                  <a:srgbClr val="FF0000"/>
                </a:solidFill>
              </a:rPr>
              <a:t>8</a:t>
            </a:r>
            <a:r>
              <a:rPr lang="zh-CN" altLang="en-US" dirty="0">
                <a:solidFill>
                  <a:srgbClr val="FF0000"/>
                </a:solidFill>
              </a:rPr>
              <a:t>个</a:t>
            </a:r>
            <a:r>
              <a:rPr lang="en-US" altLang="zh-CN" dirty="0">
                <a:solidFill>
                  <a:srgbClr val="FF0000"/>
                </a:solidFill>
              </a:rPr>
              <a:t>SCLK</a:t>
            </a:r>
            <a:r>
              <a:rPr lang="zh-CN" altLang="en-US" dirty="0">
                <a:solidFill>
                  <a:srgbClr val="FF0000"/>
                </a:solidFill>
              </a:rPr>
              <a:t>时钟周期信号给从机</a:t>
            </a:r>
            <a:r>
              <a:rPr lang="zh-CN" altLang="en-US" dirty="0"/>
              <a:t>。在</a:t>
            </a:r>
            <a:r>
              <a:rPr lang="en-US" altLang="zh-CN" dirty="0"/>
              <a:t>SCLK</a:t>
            </a:r>
            <a:r>
              <a:rPr lang="zh-CN" altLang="en-US" dirty="0"/>
              <a:t>的每个跳变处（上升沿或下降沿）移出一位数据。</a:t>
            </a:r>
          </a:p>
          <a:p>
            <a:pPr lvl="1" eaLnBrk="1" hangingPunct="1">
              <a:lnSpc>
                <a:spcPct val="95000"/>
              </a:lnSpc>
              <a:spcAft>
                <a:spcPts val="300"/>
              </a:spcAft>
              <a:defRPr/>
            </a:pPr>
            <a:r>
              <a:rPr lang="zh-CN" altLang="en-US" dirty="0">
                <a:solidFill>
                  <a:srgbClr val="3333FF"/>
                </a:solidFill>
              </a:rPr>
              <a:t>一次数据传输可传输一个字节的数据</a:t>
            </a:r>
            <a:r>
              <a:rPr lang="zh-CN" altLang="en-US" dirty="0"/>
              <a:t>。</a:t>
            </a:r>
          </a:p>
          <a:p>
            <a:pPr lvl="1" eaLnBrk="1" hangingPunct="1">
              <a:lnSpc>
                <a:spcPct val="95000"/>
              </a:lnSpc>
              <a:spcAft>
                <a:spcPts val="300"/>
              </a:spcAft>
              <a:buFontTx/>
              <a:buNone/>
              <a:defRPr/>
            </a:pPr>
            <a:endParaRPr lang="en-US" altLang="zh-CN" dirty="0"/>
          </a:p>
        </p:txBody>
      </p:sp>
      <p:grpSp>
        <p:nvGrpSpPr>
          <p:cNvPr id="7" name="组合 6">
            <a:extLst>
              <a:ext uri="{FF2B5EF4-FFF2-40B4-BE49-F238E27FC236}">
                <a16:creationId xmlns:a16="http://schemas.microsoft.com/office/drawing/2014/main" id="{7FDEA470-E375-464A-B604-EC7EC9555B65}"/>
              </a:ext>
            </a:extLst>
          </p:cNvPr>
          <p:cNvGrpSpPr/>
          <p:nvPr/>
        </p:nvGrpSpPr>
        <p:grpSpPr>
          <a:xfrm>
            <a:off x="745137" y="3429000"/>
            <a:ext cx="7438572" cy="2530166"/>
            <a:chOff x="495758" y="2022744"/>
            <a:chExt cx="8215401" cy="4560867"/>
          </a:xfrm>
          <a:solidFill>
            <a:schemeClr val="bg1"/>
          </a:solidFill>
        </p:grpSpPr>
        <p:graphicFrame>
          <p:nvGraphicFramePr>
            <p:cNvPr id="8" name="对象 7">
              <a:extLst>
                <a:ext uri="{FF2B5EF4-FFF2-40B4-BE49-F238E27FC236}">
                  <a16:creationId xmlns:a16="http://schemas.microsoft.com/office/drawing/2014/main" id="{22BA6DDD-D8DD-4D66-AF70-51A4AB362141}"/>
                </a:ext>
              </a:extLst>
            </p:cNvPr>
            <p:cNvGraphicFramePr>
              <a:graphicFrameLocks noChangeAspect="1"/>
            </p:cNvGraphicFramePr>
            <p:nvPr/>
          </p:nvGraphicFramePr>
          <p:xfrm>
            <a:off x="495758" y="2022744"/>
            <a:ext cx="8215401" cy="4560867"/>
          </p:xfrm>
          <a:graphic>
            <a:graphicData uri="http://schemas.openxmlformats.org/presentationml/2006/ole">
              <mc:AlternateContent xmlns:mc="http://schemas.openxmlformats.org/markup-compatibility/2006">
                <mc:Choice xmlns:v="urn:schemas-microsoft-com:vml" Requires="v">
                  <p:oleObj name="Visio" r:id="rId2" imgW="4001262" imgH="2237232" progId="Visio.Drawing.11">
                    <p:embed/>
                  </p:oleObj>
                </mc:Choice>
                <mc:Fallback>
                  <p:oleObj name="Visio" r:id="rId2" imgW="4001262" imgH="2237232" progId="Visio.Drawing.11">
                    <p:embed/>
                    <p:pic>
                      <p:nvPicPr>
                        <p:cNvPr id="8" name="对象 7">
                          <a:extLst>
                            <a:ext uri="{FF2B5EF4-FFF2-40B4-BE49-F238E27FC236}">
                              <a16:creationId xmlns:a16="http://schemas.microsoft.com/office/drawing/2014/main" id="{22BA6DDD-D8DD-4D66-AF70-51A4AB362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58" y="2022744"/>
                          <a:ext cx="8215401" cy="4560867"/>
                        </a:xfrm>
                        <a:prstGeom prst="rect">
                          <a:avLst/>
                        </a:prstGeom>
                        <a:solidFill>
                          <a:schemeClr val="bg1"/>
                        </a:solidFill>
                        <a:ln>
                          <a:noFill/>
                        </a:ln>
                      </p:spPr>
                    </p:pic>
                  </p:oleObj>
                </mc:Fallback>
              </mc:AlternateContent>
            </a:graphicData>
          </a:graphic>
        </p:graphicFrame>
        <p:sp>
          <p:nvSpPr>
            <p:cNvPr id="9" name="矩形 8">
              <a:extLst>
                <a:ext uri="{FF2B5EF4-FFF2-40B4-BE49-F238E27FC236}">
                  <a16:creationId xmlns:a16="http://schemas.microsoft.com/office/drawing/2014/main" id="{5A87E341-B54F-4505-92AD-0ABAF26BCC7F}"/>
                </a:ext>
              </a:extLst>
            </p:cNvPr>
            <p:cNvSpPr/>
            <p:nvPr/>
          </p:nvSpPr>
          <p:spPr>
            <a:xfrm>
              <a:off x="6826723" y="3414110"/>
              <a:ext cx="998992" cy="369332"/>
            </a:xfrm>
            <a:prstGeom prst="rect">
              <a:avLst/>
            </a:prstGeom>
            <a:grpFill/>
          </p:spPr>
          <p:txBody>
            <a:bodyPr wrap="none">
              <a:spAutoFit/>
            </a:bodyPr>
            <a:lstStyle/>
            <a:p>
              <a:pPr algn="ctr" eaLnBrk="1" hangingPunct="1">
                <a:defRPr/>
              </a:pPr>
              <a:r>
                <a:rPr lang="en-US" altLang="zh-CN" dirty="0">
                  <a:solidFill>
                    <a:srgbClr val="FF00FF"/>
                  </a:solidFill>
                  <a:latin typeface="Arial" charset="0"/>
                  <a:ea typeface="宋体" charset="-122"/>
                </a:rPr>
                <a:t>SSIG=0</a:t>
              </a:r>
              <a:endParaRPr lang="zh-CN" altLang="en-US" dirty="0">
                <a:solidFill>
                  <a:srgbClr val="FF00FF"/>
                </a:solidFill>
                <a:latin typeface="Arial" charset="0"/>
                <a:ea typeface="宋体" charset="-122"/>
              </a:endParaRPr>
            </a:p>
          </p:txBody>
        </p:sp>
        <p:sp>
          <p:nvSpPr>
            <p:cNvPr id="10" name="矩形 9">
              <a:extLst>
                <a:ext uri="{FF2B5EF4-FFF2-40B4-BE49-F238E27FC236}">
                  <a16:creationId xmlns:a16="http://schemas.microsoft.com/office/drawing/2014/main" id="{8BA969FA-A1CC-45F4-B608-8AE78647B133}"/>
                </a:ext>
              </a:extLst>
            </p:cNvPr>
            <p:cNvSpPr/>
            <p:nvPr/>
          </p:nvSpPr>
          <p:spPr>
            <a:xfrm>
              <a:off x="6826723" y="5752201"/>
              <a:ext cx="998992" cy="369332"/>
            </a:xfrm>
            <a:prstGeom prst="rect">
              <a:avLst/>
            </a:prstGeom>
            <a:grpFill/>
          </p:spPr>
          <p:txBody>
            <a:bodyPr wrap="none">
              <a:spAutoFit/>
            </a:bodyPr>
            <a:lstStyle/>
            <a:p>
              <a:pPr algn="ctr" eaLnBrk="1" hangingPunct="1">
                <a:defRPr/>
              </a:pPr>
              <a:r>
                <a:rPr lang="en-US" altLang="zh-CN" dirty="0">
                  <a:solidFill>
                    <a:srgbClr val="FF00FF"/>
                  </a:solidFill>
                  <a:latin typeface="Arial" charset="0"/>
                  <a:ea typeface="宋体" charset="-122"/>
                </a:rPr>
                <a:t>SSIG=0</a:t>
              </a:r>
              <a:endParaRPr lang="zh-CN" altLang="en-US" dirty="0">
                <a:solidFill>
                  <a:srgbClr val="FF00FF"/>
                </a:solidFill>
                <a:latin typeface="Arial" charset="0"/>
                <a:ea typeface="宋体" charset="-122"/>
              </a:endParaRPr>
            </a:p>
          </p:txBody>
        </p:sp>
      </p:grpSp>
      <p:sp>
        <p:nvSpPr>
          <p:cNvPr id="2" name="灯片编号占位符 1">
            <a:extLst>
              <a:ext uri="{FF2B5EF4-FFF2-40B4-BE49-F238E27FC236}">
                <a16:creationId xmlns:a16="http://schemas.microsoft.com/office/drawing/2014/main" id="{F9850B52-B029-4434-8F78-A75CACA4A262}"/>
              </a:ext>
            </a:extLst>
          </p:cNvPr>
          <p:cNvSpPr>
            <a:spLocks noGrp="1"/>
          </p:cNvSpPr>
          <p:nvPr>
            <p:ph type="sldNum" sz="quarter" idx="12"/>
          </p:nvPr>
        </p:nvSpPr>
        <p:spPr/>
        <p:txBody>
          <a:bodyPr/>
          <a:lstStyle/>
          <a:p>
            <a:fld id="{22E77DEE-32E4-4009-988B-F2758F7B8AC2}" type="slidenum">
              <a:rPr lang="zh-CN" altLang="en-US" smtClean="0"/>
              <a:t>53</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683307CA-9464-445C-9443-60480D198400}"/>
              </a:ext>
            </a:extLst>
          </p:cNvPr>
          <p:cNvSpPr>
            <a:spLocks noGrp="1" noChangeArrowheads="1"/>
          </p:cNvSpPr>
          <p:nvPr>
            <p:ph type="title"/>
          </p:nvPr>
        </p:nvSpPr>
        <p:spPr/>
        <p:txBody>
          <a:bodyPr/>
          <a:lstStyle/>
          <a:p>
            <a:r>
              <a:rPr lang="zh-CN" altLang="en-US">
                <a:solidFill>
                  <a:srgbClr val="FF0000"/>
                </a:solidFill>
              </a:rPr>
              <a:t>（</a:t>
            </a:r>
            <a:r>
              <a:rPr lang="en-US" altLang="zh-CN">
                <a:solidFill>
                  <a:srgbClr val="FF0000"/>
                </a:solidFill>
              </a:rPr>
              <a:t>1</a:t>
            </a:r>
            <a:r>
              <a:rPr lang="zh-CN" altLang="en-US">
                <a:solidFill>
                  <a:srgbClr val="FF0000"/>
                </a:solidFill>
              </a:rPr>
              <a:t>）</a:t>
            </a:r>
            <a:r>
              <a:rPr lang="en-US" altLang="zh-CN">
                <a:solidFill>
                  <a:srgbClr val="FF0000"/>
                </a:solidFill>
              </a:rPr>
              <a:t>SPI</a:t>
            </a:r>
            <a:r>
              <a:rPr lang="zh-CN" altLang="en-US">
                <a:solidFill>
                  <a:srgbClr val="FF0000"/>
                </a:solidFill>
              </a:rPr>
              <a:t>接口的信号</a:t>
            </a:r>
            <a:endParaRPr lang="zh-CN" altLang="en-US"/>
          </a:p>
        </p:txBody>
      </p:sp>
      <p:sp>
        <p:nvSpPr>
          <p:cNvPr id="869379" name="Rectangle 3">
            <a:extLst>
              <a:ext uri="{FF2B5EF4-FFF2-40B4-BE49-F238E27FC236}">
                <a16:creationId xmlns:a16="http://schemas.microsoft.com/office/drawing/2014/main" id="{42BF0B2F-FCED-45E3-BC57-4ADE4FAB66FD}"/>
              </a:ext>
            </a:extLst>
          </p:cNvPr>
          <p:cNvSpPr>
            <a:spLocks noGrp="1" noChangeArrowheads="1"/>
          </p:cNvSpPr>
          <p:nvPr>
            <p:ph idx="1"/>
          </p:nvPr>
        </p:nvSpPr>
        <p:spPr>
          <a:xfrm>
            <a:off x="490538" y="1412239"/>
            <a:ext cx="7915275" cy="1635761"/>
          </a:xfrm>
        </p:spPr>
        <p:txBody>
          <a:bodyPr/>
          <a:lstStyle/>
          <a:p>
            <a:pPr marL="363538" indent="-280988" eaLnBrk="1" hangingPunct="1">
              <a:spcAft>
                <a:spcPts val="1200"/>
              </a:spcAft>
              <a:defRPr/>
            </a:pPr>
            <a:r>
              <a:rPr lang="en-US" altLang="zh-CN" dirty="0">
                <a:solidFill>
                  <a:srgbClr val="FF00FF"/>
                </a:solidFill>
              </a:rPr>
              <a:t>SCLK</a:t>
            </a:r>
            <a:r>
              <a:rPr lang="zh-CN" altLang="en-US" dirty="0">
                <a:solidFill>
                  <a:srgbClr val="FF00FF"/>
                </a:solidFill>
              </a:rPr>
              <a:t>、</a:t>
            </a:r>
            <a:r>
              <a:rPr lang="en-US" altLang="zh-CN" dirty="0">
                <a:solidFill>
                  <a:srgbClr val="FF00FF"/>
                </a:solidFill>
              </a:rPr>
              <a:t>MOSI</a:t>
            </a:r>
            <a:r>
              <a:rPr lang="zh-CN" altLang="en-US" dirty="0">
                <a:solidFill>
                  <a:srgbClr val="3333FF"/>
                </a:solidFill>
              </a:rPr>
              <a:t>和</a:t>
            </a:r>
            <a:r>
              <a:rPr lang="en-US" altLang="zh-CN" dirty="0">
                <a:solidFill>
                  <a:srgbClr val="FF00FF"/>
                </a:solidFill>
              </a:rPr>
              <a:t>MISO</a:t>
            </a:r>
            <a:r>
              <a:rPr lang="zh-CN" altLang="en-US" dirty="0">
                <a:solidFill>
                  <a:srgbClr val="3333FF"/>
                </a:solidFill>
              </a:rPr>
              <a:t>通常用于将两个或更多个</a:t>
            </a:r>
            <a:r>
              <a:rPr lang="en-US" altLang="zh-CN" dirty="0">
                <a:solidFill>
                  <a:srgbClr val="3333FF"/>
                </a:solidFill>
              </a:rPr>
              <a:t>SPI</a:t>
            </a:r>
            <a:r>
              <a:rPr lang="zh-CN" altLang="en-US" dirty="0">
                <a:solidFill>
                  <a:srgbClr val="3333FF"/>
                </a:solidFill>
              </a:rPr>
              <a:t>器件连接在一起。</a:t>
            </a:r>
          </a:p>
          <a:p>
            <a:pPr marL="363538" lvl="1" indent="-280988" eaLnBrk="1" hangingPunct="1">
              <a:spcAft>
                <a:spcPts val="1200"/>
              </a:spcAft>
              <a:defRPr/>
            </a:pPr>
            <a:r>
              <a:rPr lang="zh-CN" altLang="en-US" dirty="0"/>
              <a:t>数据通过</a:t>
            </a:r>
            <a:r>
              <a:rPr lang="en-US" altLang="zh-CN" dirty="0">
                <a:solidFill>
                  <a:srgbClr val="FF00FF"/>
                </a:solidFill>
                <a:cs typeface="+mn-cs"/>
              </a:rPr>
              <a:t>MOSI</a:t>
            </a:r>
            <a:r>
              <a:rPr lang="zh-CN" altLang="en-US" dirty="0"/>
              <a:t>由主机传送到从机，通过</a:t>
            </a:r>
            <a:r>
              <a:rPr lang="en-US" altLang="zh-CN" dirty="0">
                <a:solidFill>
                  <a:srgbClr val="FF00FF"/>
                </a:solidFill>
                <a:cs typeface="+mn-cs"/>
              </a:rPr>
              <a:t>MISO</a:t>
            </a:r>
            <a:r>
              <a:rPr lang="zh-CN" altLang="en-US" dirty="0"/>
              <a:t>由从机传送到主机。</a:t>
            </a:r>
          </a:p>
          <a:p>
            <a:pPr marL="363538" lvl="1" indent="-280988" eaLnBrk="1" hangingPunct="1">
              <a:spcAft>
                <a:spcPts val="1200"/>
              </a:spcAft>
              <a:defRPr/>
            </a:pPr>
            <a:r>
              <a:rPr lang="en-US" altLang="zh-CN" dirty="0">
                <a:solidFill>
                  <a:srgbClr val="FF00FF"/>
                </a:solidFill>
                <a:cs typeface="+mn-cs"/>
              </a:rPr>
              <a:t>SCLK</a:t>
            </a:r>
            <a:r>
              <a:rPr lang="zh-CN" altLang="en-US" dirty="0"/>
              <a:t>信号在主模式时为输出，在从模式时为输入。</a:t>
            </a:r>
          </a:p>
        </p:txBody>
      </p:sp>
      <p:sp>
        <p:nvSpPr>
          <p:cNvPr id="6" name="Rectangle 3">
            <a:extLst>
              <a:ext uri="{FF2B5EF4-FFF2-40B4-BE49-F238E27FC236}">
                <a16:creationId xmlns:a16="http://schemas.microsoft.com/office/drawing/2014/main" id="{0BD0DFFF-E866-47AA-AD57-9BDFB0D5FC2B}"/>
              </a:ext>
            </a:extLst>
          </p:cNvPr>
          <p:cNvSpPr txBox="1">
            <a:spLocks noChangeArrowheads="1"/>
          </p:cNvSpPr>
          <p:nvPr/>
        </p:nvSpPr>
        <p:spPr bwMode="auto">
          <a:xfrm>
            <a:off x="490538" y="3585210"/>
            <a:ext cx="8002588"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algn="l" rtl="0" eaLnBrk="0" fontAlgn="base" hangingPunct="0">
              <a:lnSpc>
                <a:spcPct val="114000"/>
              </a:lnSpc>
              <a:spcBef>
                <a:spcPts val="0"/>
              </a:spcBef>
              <a:spcAft>
                <a:spcPts val="600"/>
              </a:spcAft>
              <a:buBlip>
                <a:blip r:embed="rId2"/>
              </a:buBlip>
              <a:defRPr sz="2800" b="1">
                <a:solidFill>
                  <a:schemeClr val="accent2"/>
                </a:solidFill>
                <a:latin typeface="+mn-lt"/>
                <a:ea typeface="+mn-ea"/>
                <a:cs typeface="+mn-cs"/>
              </a:defRPr>
            </a:lvl1pPr>
            <a:lvl2pPr marL="263525" indent="-180975" algn="l" rtl="0" eaLnBrk="0" fontAlgn="base" hangingPunct="0">
              <a:lnSpc>
                <a:spcPct val="114000"/>
              </a:lnSpc>
              <a:spcBef>
                <a:spcPts val="0"/>
              </a:spcBef>
              <a:spcAft>
                <a:spcPts val="600"/>
              </a:spcAft>
              <a:buBlip>
                <a:blip r:embed="rId3"/>
              </a:buBlip>
              <a:defRPr sz="2800" b="1">
                <a:solidFill>
                  <a:schemeClr val="tx1"/>
                </a:solidFill>
                <a:latin typeface="+mn-lt"/>
                <a:ea typeface="+mn-ea"/>
              </a:defRPr>
            </a:lvl2pPr>
            <a:lvl3pPr marL="1143000" indent="-228600" algn="l" rtl="0" eaLnBrk="0" fontAlgn="base" hangingPunct="0">
              <a:lnSpc>
                <a:spcPct val="114000"/>
              </a:lnSpc>
              <a:spcBef>
                <a:spcPts val="0"/>
              </a:spcBef>
              <a:spcAft>
                <a:spcPts val="600"/>
              </a:spcAft>
              <a:buChar char="•"/>
              <a:defRPr sz="2400" b="1">
                <a:solidFill>
                  <a:schemeClr val="tx1"/>
                </a:solidFill>
                <a:latin typeface="+mn-lt"/>
                <a:ea typeface="+mn-ea"/>
              </a:defRPr>
            </a:lvl3pPr>
            <a:lvl4pPr marL="1600200" indent="-228600" algn="l" rtl="0" eaLnBrk="0" fontAlgn="base" hangingPunct="0">
              <a:lnSpc>
                <a:spcPct val="114000"/>
              </a:lnSpc>
              <a:spcBef>
                <a:spcPts val="0"/>
              </a:spcBef>
              <a:spcAft>
                <a:spcPts val="600"/>
              </a:spcAft>
              <a:buChar char="–"/>
              <a:defRPr sz="2000" b="1">
                <a:solidFill>
                  <a:schemeClr val="tx1"/>
                </a:solidFill>
                <a:latin typeface="+mn-lt"/>
                <a:ea typeface="+mn-ea"/>
              </a:defRPr>
            </a:lvl4pPr>
            <a:lvl5pPr marL="2057400" indent="-228600" algn="l" rtl="0" eaLnBrk="0" fontAlgn="base" hangingPunct="0">
              <a:lnSpc>
                <a:spcPct val="114000"/>
              </a:lnSpc>
              <a:spcBef>
                <a:spcPts val="0"/>
              </a:spcBef>
              <a:spcAft>
                <a:spcPts val="600"/>
              </a:spcAft>
              <a:buChar char="»"/>
              <a:defRPr sz="2000" b="1">
                <a:solidFill>
                  <a:schemeClr val="tx1"/>
                </a:solidFill>
                <a:latin typeface="+mn-lt"/>
                <a:ea typeface="+mn-ea"/>
              </a:defRPr>
            </a:lvl5pPr>
            <a:lvl6pPr marL="2514600" indent="-228600" algn="just" rtl="0" fontAlgn="base">
              <a:spcBef>
                <a:spcPct val="20000"/>
              </a:spcBef>
              <a:spcAft>
                <a:spcPct val="0"/>
              </a:spcAft>
              <a:buChar char="»"/>
              <a:defRPr sz="2000" b="1">
                <a:solidFill>
                  <a:schemeClr val="tx1"/>
                </a:solidFill>
                <a:latin typeface="+mn-lt"/>
                <a:ea typeface="+mn-ea"/>
              </a:defRPr>
            </a:lvl6pPr>
            <a:lvl7pPr marL="2971800" indent="-228600" algn="just" rtl="0" fontAlgn="base">
              <a:spcBef>
                <a:spcPct val="20000"/>
              </a:spcBef>
              <a:spcAft>
                <a:spcPct val="0"/>
              </a:spcAft>
              <a:buChar char="»"/>
              <a:defRPr sz="2000" b="1">
                <a:solidFill>
                  <a:schemeClr val="tx1"/>
                </a:solidFill>
                <a:latin typeface="+mn-lt"/>
                <a:ea typeface="+mn-ea"/>
              </a:defRPr>
            </a:lvl7pPr>
            <a:lvl8pPr marL="3429000" indent="-228600" algn="just" rtl="0" fontAlgn="base">
              <a:spcBef>
                <a:spcPct val="20000"/>
              </a:spcBef>
              <a:spcAft>
                <a:spcPct val="0"/>
              </a:spcAft>
              <a:buChar char="»"/>
              <a:defRPr sz="2000" b="1">
                <a:solidFill>
                  <a:schemeClr val="tx1"/>
                </a:solidFill>
                <a:latin typeface="+mn-lt"/>
                <a:ea typeface="+mn-ea"/>
              </a:defRPr>
            </a:lvl8pPr>
            <a:lvl9pPr marL="3886200" indent="-228600" algn="just" rtl="0" fontAlgn="base">
              <a:spcBef>
                <a:spcPct val="20000"/>
              </a:spcBef>
              <a:spcAft>
                <a:spcPct val="0"/>
              </a:spcAft>
              <a:buChar char="»"/>
              <a:defRPr sz="2000" b="1">
                <a:solidFill>
                  <a:schemeClr val="tx1"/>
                </a:solidFill>
                <a:latin typeface="+mn-lt"/>
                <a:ea typeface="+mn-ea"/>
              </a:defRPr>
            </a:lvl9pPr>
          </a:lstStyle>
          <a:p>
            <a:pPr marL="363538" lvl="1" indent="-280988" eaLnBrk="1" hangingPunct="1">
              <a:spcAft>
                <a:spcPts val="1200"/>
              </a:spcAft>
              <a:defRPr/>
            </a:pPr>
            <a:r>
              <a:rPr lang="zh-CN" altLang="en-US" kern="0" dirty="0"/>
              <a:t>如果</a:t>
            </a:r>
            <a:r>
              <a:rPr lang="en-US" altLang="zh-CN" kern="0" dirty="0">
                <a:solidFill>
                  <a:srgbClr val="3333FF"/>
                </a:solidFill>
              </a:rPr>
              <a:t>SPI</a:t>
            </a:r>
            <a:r>
              <a:rPr lang="zh-CN" altLang="en-US" kern="0" dirty="0">
                <a:solidFill>
                  <a:srgbClr val="3333FF"/>
                </a:solidFill>
              </a:rPr>
              <a:t>接口被禁止</a:t>
            </a:r>
            <a:r>
              <a:rPr lang="zh-CN" altLang="en-US" kern="0" dirty="0"/>
              <a:t>，即特殊功能寄存器</a:t>
            </a:r>
            <a:r>
              <a:rPr lang="en-US" altLang="zh-CN" kern="0" dirty="0">
                <a:solidFill>
                  <a:srgbClr val="3333FF"/>
                </a:solidFill>
                <a:hlinkClick r:id="rId4" action="ppaction://hlinksldjump"/>
              </a:rPr>
              <a:t>SPCTL</a:t>
            </a:r>
            <a:r>
              <a:rPr lang="zh-CN" altLang="en-US" kern="0" dirty="0"/>
              <a:t>中的</a:t>
            </a:r>
            <a:r>
              <a:rPr lang="en-US" altLang="zh-CN" kern="0" dirty="0">
                <a:solidFill>
                  <a:srgbClr val="3333FF"/>
                </a:solidFill>
              </a:rPr>
              <a:t>SPEN=0</a:t>
            </a:r>
            <a:r>
              <a:rPr lang="zh-CN" altLang="en-US" kern="0" dirty="0">
                <a:solidFill>
                  <a:srgbClr val="3333FF"/>
                </a:solidFill>
              </a:rPr>
              <a:t>（复位值）</a:t>
            </a:r>
            <a:r>
              <a:rPr lang="zh-CN" altLang="en-US" kern="0" dirty="0"/>
              <a:t>，这些管脚都可作为</a:t>
            </a:r>
            <a:r>
              <a:rPr lang="en-US" altLang="zh-CN" kern="0" dirty="0"/>
              <a:t>I/O</a:t>
            </a:r>
            <a:r>
              <a:rPr lang="zh-CN" altLang="en-US" kern="0" dirty="0"/>
              <a:t>口使用。</a:t>
            </a:r>
          </a:p>
        </p:txBody>
      </p:sp>
      <p:sp>
        <p:nvSpPr>
          <p:cNvPr id="2" name="灯片编号占位符 1">
            <a:extLst>
              <a:ext uri="{FF2B5EF4-FFF2-40B4-BE49-F238E27FC236}">
                <a16:creationId xmlns:a16="http://schemas.microsoft.com/office/drawing/2014/main" id="{8694D990-8829-48AA-8854-0ABBD6FD1C38}"/>
              </a:ext>
            </a:extLst>
          </p:cNvPr>
          <p:cNvSpPr>
            <a:spLocks noGrp="1"/>
          </p:cNvSpPr>
          <p:nvPr>
            <p:ph type="sldNum" sz="quarter" idx="12"/>
          </p:nvPr>
        </p:nvSpPr>
        <p:spPr/>
        <p:txBody>
          <a:bodyPr/>
          <a:lstStyle/>
          <a:p>
            <a:fld id="{22E77DEE-32E4-4009-988B-F2758F7B8AC2}" type="slidenum">
              <a:rPr lang="zh-CN" altLang="en-US" smtClean="0"/>
              <a:t>54</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BFE3651E-E144-4402-9537-9876592F43B4}"/>
              </a:ext>
            </a:extLst>
          </p:cNvPr>
          <p:cNvSpPr>
            <a:spLocks noGrp="1" noChangeArrowheads="1"/>
          </p:cNvSpPr>
          <p:nvPr>
            <p:ph type="title"/>
          </p:nvPr>
        </p:nvSpPr>
        <p:spPr/>
        <p:txBody>
          <a:bodyPr/>
          <a:lstStyle/>
          <a:p>
            <a:r>
              <a:rPr lang="zh-CN" altLang="en-US">
                <a:solidFill>
                  <a:srgbClr val="FF0000"/>
                </a:solidFill>
              </a:rPr>
              <a:t>（</a:t>
            </a:r>
            <a:r>
              <a:rPr lang="en-US" altLang="zh-CN">
                <a:solidFill>
                  <a:srgbClr val="FF0000"/>
                </a:solidFill>
              </a:rPr>
              <a:t>1</a:t>
            </a:r>
            <a:r>
              <a:rPr lang="zh-CN" altLang="en-US">
                <a:solidFill>
                  <a:srgbClr val="FF0000"/>
                </a:solidFill>
              </a:rPr>
              <a:t>）</a:t>
            </a:r>
            <a:r>
              <a:rPr lang="en-US" altLang="zh-CN">
                <a:solidFill>
                  <a:srgbClr val="FF0000"/>
                </a:solidFill>
              </a:rPr>
              <a:t>SPI</a:t>
            </a:r>
            <a:r>
              <a:rPr lang="zh-CN" altLang="en-US">
                <a:solidFill>
                  <a:srgbClr val="FF0000"/>
                </a:solidFill>
              </a:rPr>
              <a:t>接口的信号</a:t>
            </a:r>
            <a:endParaRPr lang="zh-CN" altLang="en-US"/>
          </a:p>
        </p:txBody>
      </p:sp>
      <p:sp>
        <p:nvSpPr>
          <p:cNvPr id="873475" name="Rectangle 3">
            <a:extLst>
              <a:ext uri="{FF2B5EF4-FFF2-40B4-BE49-F238E27FC236}">
                <a16:creationId xmlns:a16="http://schemas.microsoft.com/office/drawing/2014/main" id="{C7FEF65C-07DE-4F94-9C52-CEE15E6B9D4F}"/>
              </a:ext>
            </a:extLst>
          </p:cNvPr>
          <p:cNvSpPr>
            <a:spLocks noGrp="1" noChangeArrowheads="1"/>
          </p:cNvSpPr>
          <p:nvPr>
            <p:ph idx="1"/>
          </p:nvPr>
        </p:nvSpPr>
        <p:spPr>
          <a:xfrm>
            <a:off x="626744" y="1198431"/>
            <a:ext cx="7871461" cy="4794568"/>
          </a:xfrm>
        </p:spPr>
        <p:txBody>
          <a:bodyPr/>
          <a:lstStyle/>
          <a:p>
            <a:pPr eaLnBrk="1" hangingPunct="1">
              <a:lnSpc>
                <a:spcPct val="100000"/>
              </a:lnSpc>
              <a:spcBef>
                <a:spcPct val="0"/>
              </a:spcBef>
            </a:pPr>
            <a:r>
              <a:rPr lang="en-US" altLang="zh-CN" dirty="0"/>
              <a:t>        </a:t>
            </a:r>
            <a:r>
              <a:rPr lang="zh-CN" altLang="en-US" dirty="0"/>
              <a:t>（</a:t>
            </a:r>
            <a:r>
              <a:rPr lang="en-US" altLang="zh-CN" dirty="0">
                <a:solidFill>
                  <a:srgbClr val="FF00FF"/>
                </a:solidFill>
              </a:rPr>
              <a:t>S</a:t>
            </a:r>
            <a:r>
              <a:rPr lang="en-US" altLang="zh-CN" dirty="0"/>
              <a:t>lave </a:t>
            </a:r>
            <a:r>
              <a:rPr lang="en-US" altLang="zh-CN" dirty="0">
                <a:solidFill>
                  <a:srgbClr val="FF00FF"/>
                </a:solidFill>
              </a:rPr>
              <a:t>S</a:t>
            </a:r>
            <a:r>
              <a:rPr lang="en-US" altLang="zh-CN" dirty="0"/>
              <a:t>elect</a:t>
            </a:r>
            <a:r>
              <a:rPr lang="zh-CN" altLang="en-US" dirty="0"/>
              <a:t>，</a:t>
            </a:r>
            <a:r>
              <a:rPr lang="zh-CN" altLang="en-US" dirty="0">
                <a:solidFill>
                  <a:srgbClr val="FF00FF"/>
                </a:solidFill>
              </a:rPr>
              <a:t>从机选择信号</a:t>
            </a:r>
            <a:r>
              <a:rPr lang="zh-CN" altLang="en-US" dirty="0"/>
              <a:t>）</a:t>
            </a:r>
          </a:p>
          <a:p>
            <a:pPr lvl="1" eaLnBrk="1" hangingPunct="1">
              <a:lnSpc>
                <a:spcPct val="100000"/>
              </a:lnSpc>
              <a:spcBef>
                <a:spcPct val="0"/>
              </a:spcBef>
            </a:pPr>
            <a:r>
              <a:rPr lang="zh-CN" altLang="en-US" dirty="0">
                <a:solidFill>
                  <a:srgbClr val="FF00FF"/>
                </a:solidFill>
              </a:rPr>
              <a:t>这是一个输入信号</a:t>
            </a:r>
            <a:r>
              <a:rPr lang="zh-CN" altLang="en-US" dirty="0"/>
              <a:t>。主器件用它来选择处于从模式的</a:t>
            </a:r>
            <a:r>
              <a:rPr lang="en-US" altLang="zh-CN" dirty="0"/>
              <a:t>SPI</a:t>
            </a:r>
            <a:r>
              <a:rPr lang="zh-CN" altLang="en-US" dirty="0"/>
              <a:t>模块。</a:t>
            </a:r>
          </a:p>
          <a:p>
            <a:pPr lvl="1" eaLnBrk="1" hangingPunct="1">
              <a:lnSpc>
                <a:spcPct val="100000"/>
              </a:lnSpc>
              <a:spcBef>
                <a:spcPct val="0"/>
              </a:spcBef>
            </a:pPr>
            <a:r>
              <a:rPr lang="zh-CN" altLang="en-US" dirty="0">
                <a:solidFill>
                  <a:srgbClr val="FF0000"/>
                </a:solidFill>
              </a:rPr>
              <a:t>在主模式下</a:t>
            </a:r>
            <a:r>
              <a:rPr lang="en-US" altLang="zh-CN" dirty="0"/>
              <a:t>,  SPI</a:t>
            </a:r>
            <a:r>
              <a:rPr lang="zh-CN" altLang="en-US" dirty="0"/>
              <a:t>接口就是主机</a:t>
            </a:r>
            <a:r>
              <a:rPr lang="en-US" altLang="zh-CN" dirty="0"/>
              <a:t>(</a:t>
            </a:r>
            <a:r>
              <a:rPr lang="zh-CN" altLang="en-US" dirty="0"/>
              <a:t>只允许一个主机</a:t>
            </a:r>
            <a:r>
              <a:rPr lang="en-US" altLang="zh-CN" dirty="0"/>
              <a:t>), </a:t>
            </a:r>
            <a:r>
              <a:rPr lang="zh-CN" altLang="en-US" dirty="0"/>
              <a:t>不存在主机选择问题</a:t>
            </a:r>
            <a:r>
              <a:rPr lang="en-US" altLang="zh-CN" dirty="0"/>
              <a:t>, </a:t>
            </a:r>
            <a:r>
              <a:rPr lang="zh-CN" altLang="en-US" dirty="0"/>
              <a:t>该模式下</a:t>
            </a:r>
            <a:r>
              <a:rPr lang="en-US" altLang="zh-CN" dirty="0">
                <a:solidFill>
                  <a:srgbClr val="FF00FF"/>
                </a:solidFill>
              </a:rPr>
              <a:t>/SS</a:t>
            </a:r>
            <a:r>
              <a:rPr lang="zh-CN" altLang="en-US" dirty="0">
                <a:solidFill>
                  <a:srgbClr val="3333FF"/>
                </a:solidFill>
              </a:rPr>
              <a:t>不是必须的</a:t>
            </a:r>
            <a:r>
              <a:rPr lang="zh-CN" altLang="en-US" dirty="0"/>
              <a:t>。主模式下通常将</a:t>
            </a:r>
            <a:r>
              <a:rPr lang="zh-CN" altLang="en-US" dirty="0">
                <a:solidFill>
                  <a:srgbClr val="3333FF"/>
                </a:solidFill>
              </a:rPr>
              <a:t>主机的</a:t>
            </a:r>
            <a:r>
              <a:rPr lang="en-US" altLang="zh-CN" dirty="0">
                <a:solidFill>
                  <a:srgbClr val="FF00FF"/>
                </a:solidFill>
              </a:rPr>
              <a:t>/SS</a:t>
            </a:r>
            <a:r>
              <a:rPr lang="zh-CN" altLang="en-US" dirty="0">
                <a:solidFill>
                  <a:srgbClr val="3333FF"/>
                </a:solidFill>
              </a:rPr>
              <a:t>引脚通过</a:t>
            </a:r>
            <a:r>
              <a:rPr lang="en-US" altLang="zh-CN" dirty="0">
                <a:solidFill>
                  <a:srgbClr val="3333FF"/>
                </a:solidFill>
              </a:rPr>
              <a:t>10kΩ</a:t>
            </a:r>
            <a:r>
              <a:rPr lang="zh-CN" altLang="en-US" dirty="0">
                <a:solidFill>
                  <a:srgbClr val="3333FF"/>
                </a:solidFill>
              </a:rPr>
              <a:t>电阻上拉至高电平</a:t>
            </a:r>
            <a:r>
              <a:rPr lang="zh-CN" altLang="en-US" dirty="0"/>
              <a:t>。每个</a:t>
            </a:r>
            <a:r>
              <a:rPr lang="zh-CN" altLang="en-US" dirty="0">
                <a:solidFill>
                  <a:srgbClr val="FF00FF"/>
                </a:solidFill>
              </a:rPr>
              <a:t>从机的</a:t>
            </a:r>
            <a:r>
              <a:rPr lang="en-US" altLang="zh-CN" dirty="0">
                <a:solidFill>
                  <a:srgbClr val="FF00FF"/>
                </a:solidFill>
              </a:rPr>
              <a:t>/SS</a:t>
            </a:r>
            <a:r>
              <a:rPr lang="zh-CN" altLang="en-US" dirty="0">
                <a:solidFill>
                  <a:srgbClr val="FF00FF"/>
                </a:solidFill>
              </a:rPr>
              <a:t>接主机的</a:t>
            </a:r>
            <a:r>
              <a:rPr lang="en-US" altLang="zh-CN" dirty="0">
                <a:solidFill>
                  <a:srgbClr val="FF00FF"/>
                </a:solidFill>
              </a:rPr>
              <a:t>I/O</a:t>
            </a:r>
            <a:r>
              <a:rPr lang="zh-CN" altLang="en-US" dirty="0">
                <a:solidFill>
                  <a:srgbClr val="FF00FF"/>
                </a:solidFill>
              </a:rPr>
              <a:t>口</a:t>
            </a:r>
            <a:r>
              <a:rPr lang="en-US" altLang="zh-CN" dirty="0"/>
              <a:t>,  </a:t>
            </a:r>
            <a:r>
              <a:rPr lang="zh-CN" altLang="en-US" dirty="0"/>
              <a:t>由主机控制电平高低</a:t>
            </a:r>
            <a:r>
              <a:rPr lang="en-US" altLang="zh-CN" dirty="0"/>
              <a:t>, </a:t>
            </a:r>
            <a:r>
              <a:rPr lang="zh-CN" altLang="en-US" dirty="0">
                <a:solidFill>
                  <a:srgbClr val="FF00FF"/>
                </a:solidFill>
              </a:rPr>
              <a:t>以便主机选择从机</a:t>
            </a:r>
            <a:r>
              <a:rPr lang="zh-CN" altLang="en-US" dirty="0"/>
              <a:t>。</a:t>
            </a:r>
          </a:p>
          <a:p>
            <a:pPr lvl="1" eaLnBrk="1" hangingPunct="1">
              <a:lnSpc>
                <a:spcPct val="100000"/>
              </a:lnSpc>
              <a:spcBef>
                <a:spcPct val="0"/>
              </a:spcBef>
            </a:pPr>
            <a:r>
              <a:rPr lang="zh-CN" altLang="en-US" dirty="0">
                <a:solidFill>
                  <a:srgbClr val="FF0000"/>
                </a:solidFill>
              </a:rPr>
              <a:t>在从模式下</a:t>
            </a:r>
            <a:r>
              <a:rPr lang="zh-CN" altLang="en-US" dirty="0"/>
              <a:t>，不论发送还是接收，</a:t>
            </a:r>
            <a:r>
              <a:rPr lang="en-US" altLang="zh-CN" dirty="0">
                <a:solidFill>
                  <a:srgbClr val="FF00FF"/>
                </a:solidFill>
              </a:rPr>
              <a:t>/SS</a:t>
            </a:r>
            <a:r>
              <a:rPr lang="zh-CN" altLang="en-US" dirty="0">
                <a:solidFill>
                  <a:srgbClr val="3333FF"/>
                </a:solidFill>
              </a:rPr>
              <a:t>信号必须有效</a:t>
            </a:r>
            <a:r>
              <a:rPr lang="zh-CN" altLang="en-US" dirty="0"/>
              <a:t>。因此在一次数据传输开始之前必须将</a:t>
            </a:r>
            <a:r>
              <a:rPr lang="en-US" altLang="zh-CN" dirty="0"/>
              <a:t>/SS</a:t>
            </a:r>
            <a:r>
              <a:rPr lang="zh-CN" altLang="en-US" dirty="0"/>
              <a:t>拉为低电平。</a:t>
            </a:r>
            <a:r>
              <a:rPr lang="en-US" altLang="zh-CN" dirty="0">
                <a:solidFill>
                  <a:srgbClr val="3333FF"/>
                </a:solidFill>
              </a:rPr>
              <a:t>SPI</a:t>
            </a:r>
            <a:r>
              <a:rPr lang="zh-CN" altLang="en-US" dirty="0">
                <a:solidFill>
                  <a:srgbClr val="3333FF"/>
                </a:solidFill>
              </a:rPr>
              <a:t>主机可用</a:t>
            </a:r>
            <a:r>
              <a:rPr lang="en-US" altLang="zh-CN" dirty="0">
                <a:solidFill>
                  <a:srgbClr val="3333FF"/>
                </a:solidFill>
              </a:rPr>
              <a:t>I/O</a:t>
            </a:r>
            <a:r>
              <a:rPr lang="zh-CN" altLang="en-US" dirty="0">
                <a:solidFill>
                  <a:srgbClr val="3333FF"/>
                </a:solidFill>
              </a:rPr>
              <a:t>口选择一个</a:t>
            </a:r>
            <a:r>
              <a:rPr lang="en-US" altLang="zh-CN" dirty="0">
                <a:solidFill>
                  <a:srgbClr val="3333FF"/>
                </a:solidFill>
              </a:rPr>
              <a:t>SPI</a:t>
            </a:r>
            <a:r>
              <a:rPr lang="zh-CN" altLang="en-US" dirty="0">
                <a:solidFill>
                  <a:srgbClr val="3333FF"/>
                </a:solidFill>
              </a:rPr>
              <a:t>器件</a:t>
            </a:r>
            <a:r>
              <a:rPr lang="en-US" altLang="zh-CN" dirty="0">
                <a:solidFill>
                  <a:srgbClr val="3333FF"/>
                </a:solidFill>
              </a:rPr>
              <a:t>(</a:t>
            </a:r>
            <a:r>
              <a:rPr lang="zh-CN" altLang="en-US" dirty="0">
                <a:solidFill>
                  <a:srgbClr val="3333FF"/>
                </a:solidFill>
              </a:rPr>
              <a:t>使</a:t>
            </a:r>
            <a:r>
              <a:rPr lang="en-US" altLang="zh-CN" dirty="0">
                <a:solidFill>
                  <a:srgbClr val="FF00FF"/>
                </a:solidFill>
              </a:rPr>
              <a:t>/SS=0</a:t>
            </a:r>
            <a:r>
              <a:rPr lang="en-US" altLang="zh-CN" dirty="0">
                <a:solidFill>
                  <a:srgbClr val="3333FF"/>
                </a:solidFill>
              </a:rPr>
              <a:t>)</a:t>
            </a:r>
            <a:r>
              <a:rPr lang="zh-CN" altLang="en-US" dirty="0">
                <a:solidFill>
                  <a:srgbClr val="3333FF"/>
                </a:solidFill>
              </a:rPr>
              <a:t>作为当前从机</a:t>
            </a:r>
            <a:r>
              <a:rPr lang="zh-CN" altLang="en-US" dirty="0"/>
              <a:t>。</a:t>
            </a:r>
          </a:p>
        </p:txBody>
      </p:sp>
      <p:graphicFrame>
        <p:nvGraphicFramePr>
          <p:cNvPr id="873482" name="Object 10">
            <a:extLst>
              <a:ext uri="{FF2B5EF4-FFF2-40B4-BE49-F238E27FC236}">
                <a16:creationId xmlns:a16="http://schemas.microsoft.com/office/drawing/2014/main" id="{97B4ED10-232A-4573-A0A6-17ED800CED52}"/>
              </a:ext>
            </a:extLst>
          </p:cNvPr>
          <p:cNvGraphicFramePr>
            <a:graphicFrameLocks noChangeAspect="1"/>
          </p:cNvGraphicFramePr>
          <p:nvPr/>
        </p:nvGraphicFramePr>
        <p:xfrm>
          <a:off x="6208713" y="429294"/>
          <a:ext cx="523875" cy="546100"/>
        </p:xfrm>
        <a:graphic>
          <a:graphicData uri="http://schemas.openxmlformats.org/presentationml/2006/ole">
            <mc:AlternateContent xmlns:mc="http://schemas.openxmlformats.org/markup-compatibility/2006">
              <mc:Choice xmlns:v="urn:schemas-microsoft-com:vml" Requires="v">
                <p:oleObj name="Equation" r:id="rId2" imgW="203040" imgH="215640" progId="Equation.DSMT4">
                  <p:embed/>
                </p:oleObj>
              </mc:Choice>
              <mc:Fallback>
                <p:oleObj name="Equation" r:id="rId2" imgW="203040" imgH="215640" progId="Equation.DSMT4">
                  <p:embed/>
                  <p:pic>
                    <p:nvPicPr>
                      <p:cNvPr id="873482" name="Object 10">
                        <a:extLst>
                          <a:ext uri="{FF2B5EF4-FFF2-40B4-BE49-F238E27FC236}">
                            <a16:creationId xmlns:a16="http://schemas.microsoft.com/office/drawing/2014/main" id="{97B4ED10-232A-4573-A0A6-17ED800CE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8713" y="429294"/>
                        <a:ext cx="523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4" name="Picture 6" descr="D:\DOCUME~1\ADMINI~1\LOCALS~1\Temp\HS5ClipImage_5697eeab.gif">
            <a:extLst>
              <a:ext uri="{FF2B5EF4-FFF2-40B4-BE49-F238E27FC236}">
                <a16:creationId xmlns:a16="http://schemas.microsoft.com/office/drawing/2014/main" id="{E8C45F04-798F-40FB-B674-67769D62EA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9036" y="4029075"/>
            <a:ext cx="6746875" cy="22066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24EC5F41-B60F-4B87-8AEE-485CE2BF6CB8}"/>
              </a:ext>
            </a:extLst>
          </p:cNvPr>
          <p:cNvSpPr>
            <a:spLocks noGrp="1"/>
          </p:cNvSpPr>
          <p:nvPr>
            <p:ph type="sldNum" sz="quarter" idx="12"/>
          </p:nvPr>
        </p:nvSpPr>
        <p:spPr/>
        <p:txBody>
          <a:bodyPr/>
          <a:lstStyle/>
          <a:p>
            <a:fld id="{22E77DEE-32E4-4009-988B-F2758F7B8AC2}" type="slidenum">
              <a:rPr lang="zh-CN" altLang="en-US" smtClean="0"/>
              <a:t>55</a:t>
            </a:fld>
            <a:endParaRPr lang="zh-CN" altLang="en-US"/>
          </a:p>
        </p:txBody>
      </p:sp>
    </p:spTree>
    <p:extLst>
      <p:ext uri="{BB962C8B-B14F-4D97-AF65-F5344CB8AC3E}">
        <p14:creationId xmlns:p14="http://schemas.microsoft.com/office/powerpoint/2010/main" val="40757228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A9FCFC79-AD93-44C2-9C8B-E2DBC7F20F9E}"/>
              </a:ext>
            </a:extLst>
          </p:cNvPr>
          <p:cNvSpPr>
            <a:spLocks noGrp="1" noChangeArrowheads="1"/>
          </p:cNvSpPr>
          <p:nvPr>
            <p:ph type="title"/>
          </p:nvPr>
        </p:nvSpPr>
        <p:spPr/>
        <p:txBody>
          <a:bodyPr/>
          <a:lstStyle/>
          <a:p>
            <a:r>
              <a:rPr lang="en-US" altLang="zh-CN"/>
              <a:t>3</a:t>
            </a:r>
            <a:r>
              <a:rPr lang="zh-CN" altLang="en-US"/>
              <a:t>、</a:t>
            </a:r>
            <a:r>
              <a:rPr lang="en-US" altLang="zh-CN"/>
              <a:t>SPI</a:t>
            </a:r>
            <a:r>
              <a:rPr lang="zh-CN" altLang="en-US"/>
              <a:t>接口的数据通信</a:t>
            </a:r>
          </a:p>
        </p:txBody>
      </p:sp>
      <p:sp>
        <p:nvSpPr>
          <p:cNvPr id="691203" name="Rectangle 3">
            <a:extLst>
              <a:ext uri="{FF2B5EF4-FFF2-40B4-BE49-F238E27FC236}">
                <a16:creationId xmlns:a16="http://schemas.microsoft.com/office/drawing/2014/main" id="{CBA87AFD-4669-4976-964F-DE435C187254}"/>
              </a:ext>
            </a:extLst>
          </p:cNvPr>
          <p:cNvSpPr>
            <a:spLocks noGrp="1" noChangeArrowheads="1"/>
          </p:cNvSpPr>
          <p:nvPr>
            <p:ph idx="1"/>
          </p:nvPr>
        </p:nvSpPr>
        <p:spPr>
          <a:xfrm>
            <a:off x="822960" y="1249115"/>
            <a:ext cx="7527925" cy="2190998"/>
          </a:xfrm>
        </p:spPr>
        <p:txBody>
          <a:bodyPr/>
          <a:lstStyle/>
          <a:p>
            <a:pPr eaLnBrk="1" hangingPunct="1">
              <a:lnSpc>
                <a:spcPct val="110000"/>
              </a:lnSpc>
              <a:spcAft>
                <a:spcPts val="0"/>
              </a:spcAft>
              <a:buFontTx/>
              <a:buNone/>
              <a:defRPr/>
            </a:pPr>
            <a:r>
              <a:rPr lang="zh-CN" altLang="en-US" dirty="0">
                <a:solidFill>
                  <a:srgbClr val="FF0000"/>
                </a:solidFill>
              </a:rPr>
              <a:t>（</a:t>
            </a:r>
            <a:r>
              <a:rPr lang="en-US" altLang="zh-CN" dirty="0">
                <a:solidFill>
                  <a:srgbClr val="FF0000"/>
                </a:solidFill>
              </a:rPr>
              <a:t>2</a:t>
            </a:r>
            <a:r>
              <a:rPr lang="zh-CN" altLang="en-US" dirty="0">
                <a:solidFill>
                  <a:srgbClr val="FF0000"/>
                </a:solidFill>
              </a:rPr>
              <a:t>）</a:t>
            </a:r>
            <a:r>
              <a:rPr lang="en-US" altLang="zh-CN" dirty="0">
                <a:solidFill>
                  <a:srgbClr val="FF0000"/>
                </a:solidFill>
              </a:rPr>
              <a:t>SPI</a:t>
            </a:r>
            <a:r>
              <a:rPr lang="zh-CN" altLang="en-US" dirty="0">
                <a:solidFill>
                  <a:srgbClr val="FF0000"/>
                </a:solidFill>
              </a:rPr>
              <a:t>接口的数据通信方式</a:t>
            </a:r>
          </a:p>
          <a:p>
            <a:pPr eaLnBrk="1" hangingPunct="1">
              <a:lnSpc>
                <a:spcPct val="110000"/>
              </a:lnSpc>
              <a:spcAft>
                <a:spcPts val="0"/>
              </a:spcAft>
              <a:defRPr/>
            </a:pPr>
            <a:r>
              <a:rPr lang="zh-CN" altLang="en-US" dirty="0"/>
              <a:t>单片机</a:t>
            </a:r>
            <a:r>
              <a:rPr lang="en-US" altLang="zh-CN" dirty="0"/>
              <a:t>SPI</a:t>
            </a:r>
            <a:r>
              <a:rPr lang="zh-CN" altLang="en-US" dirty="0"/>
              <a:t>接口的</a:t>
            </a:r>
            <a:r>
              <a:rPr lang="zh-CN" altLang="en-US" dirty="0">
                <a:solidFill>
                  <a:srgbClr val="3333FF"/>
                </a:solidFill>
              </a:rPr>
              <a:t>数据通信方式有</a:t>
            </a:r>
            <a:r>
              <a:rPr lang="en-US" altLang="zh-CN" dirty="0">
                <a:solidFill>
                  <a:srgbClr val="3333FF"/>
                </a:solidFill>
              </a:rPr>
              <a:t>3</a:t>
            </a:r>
            <a:r>
              <a:rPr lang="zh-CN" altLang="en-US" dirty="0">
                <a:solidFill>
                  <a:srgbClr val="3333FF"/>
                </a:solidFill>
              </a:rPr>
              <a:t>种</a:t>
            </a:r>
            <a:r>
              <a:rPr lang="zh-CN" altLang="en-US" dirty="0"/>
              <a:t>：</a:t>
            </a:r>
          </a:p>
          <a:p>
            <a:pPr lvl="1" eaLnBrk="1" hangingPunct="1">
              <a:lnSpc>
                <a:spcPct val="110000"/>
              </a:lnSpc>
              <a:spcAft>
                <a:spcPts val="0"/>
              </a:spcAft>
              <a:defRPr/>
            </a:pPr>
            <a:r>
              <a:rPr lang="zh-CN" altLang="en-US" dirty="0">
                <a:solidFill>
                  <a:srgbClr val="3333FF"/>
                </a:solidFill>
              </a:rPr>
              <a:t>单主机</a:t>
            </a:r>
            <a:r>
              <a:rPr lang="en-US" altLang="zh-CN" dirty="0">
                <a:solidFill>
                  <a:srgbClr val="3333FF"/>
                </a:solidFill>
              </a:rPr>
              <a:t>-</a:t>
            </a:r>
            <a:r>
              <a:rPr lang="zh-CN" altLang="en-US" dirty="0">
                <a:solidFill>
                  <a:srgbClr val="3333FF"/>
                </a:solidFill>
              </a:rPr>
              <a:t>单从机方式</a:t>
            </a:r>
          </a:p>
          <a:p>
            <a:pPr lvl="1" eaLnBrk="1" hangingPunct="1">
              <a:lnSpc>
                <a:spcPct val="110000"/>
              </a:lnSpc>
              <a:spcAft>
                <a:spcPts val="0"/>
              </a:spcAft>
              <a:defRPr/>
            </a:pPr>
            <a:r>
              <a:rPr lang="zh-CN" altLang="en-US" dirty="0">
                <a:solidFill>
                  <a:srgbClr val="3333FF"/>
                </a:solidFill>
                <a:cs typeface="+mn-cs"/>
              </a:rPr>
              <a:t>双器件方式（器件可互为主机和从机）</a:t>
            </a:r>
          </a:p>
          <a:p>
            <a:pPr lvl="1" eaLnBrk="1" hangingPunct="1">
              <a:lnSpc>
                <a:spcPct val="110000"/>
              </a:lnSpc>
              <a:spcAft>
                <a:spcPts val="0"/>
              </a:spcAft>
              <a:defRPr/>
            </a:pPr>
            <a:r>
              <a:rPr lang="zh-CN" altLang="en-US" dirty="0">
                <a:solidFill>
                  <a:srgbClr val="3333FF"/>
                </a:solidFill>
                <a:cs typeface="+mn-cs"/>
              </a:rPr>
              <a:t>单主机</a:t>
            </a:r>
            <a:r>
              <a:rPr lang="en-US" altLang="zh-CN" dirty="0">
                <a:solidFill>
                  <a:srgbClr val="3333FF"/>
                </a:solidFill>
                <a:cs typeface="+mn-cs"/>
              </a:rPr>
              <a:t>-</a:t>
            </a:r>
            <a:r>
              <a:rPr lang="zh-CN" altLang="en-US" dirty="0">
                <a:solidFill>
                  <a:srgbClr val="3333FF"/>
                </a:solidFill>
                <a:cs typeface="+mn-cs"/>
              </a:rPr>
              <a:t>多从机方式</a:t>
            </a:r>
            <a:r>
              <a:rPr lang="zh-CN" altLang="en-US" dirty="0"/>
              <a:t>。</a:t>
            </a:r>
          </a:p>
        </p:txBody>
      </p:sp>
      <p:sp>
        <p:nvSpPr>
          <p:cNvPr id="6" name="Rectangle 3">
            <a:extLst>
              <a:ext uri="{FF2B5EF4-FFF2-40B4-BE49-F238E27FC236}">
                <a16:creationId xmlns:a16="http://schemas.microsoft.com/office/drawing/2014/main" id="{9757DDAB-5F5F-487F-BDF1-09E0C0C6213F}"/>
              </a:ext>
            </a:extLst>
          </p:cNvPr>
          <p:cNvSpPr txBox="1">
            <a:spLocks noChangeArrowheads="1"/>
          </p:cNvSpPr>
          <p:nvPr/>
        </p:nvSpPr>
        <p:spPr bwMode="auto">
          <a:xfrm>
            <a:off x="287338" y="3290888"/>
            <a:ext cx="4357687"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algn="just">
              <a:lnSpc>
                <a:spcPct val="114000"/>
              </a:lnSpc>
              <a:spcAft>
                <a:spcPts val="600"/>
              </a:spcAft>
              <a:buBlip>
                <a:blip r:embed="rId2"/>
              </a:buBlip>
              <a:defRPr sz="2800" b="1">
                <a:solidFill>
                  <a:schemeClr val="accent2"/>
                </a:solidFill>
                <a:latin typeface="Times New Roman" panose="02020603050405020304" pitchFamily="18" charset="0"/>
                <a:ea typeface="宋体" panose="02010600030101010101" pitchFamily="2" charset="-122"/>
              </a:defRPr>
            </a:lvl1pPr>
            <a:lvl2pPr marL="263525" indent="-180975" algn="just">
              <a:lnSpc>
                <a:spcPct val="114000"/>
              </a:lnSpc>
              <a:spcAft>
                <a:spcPts val="600"/>
              </a:spcAft>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buFontTx/>
              <a:buNone/>
            </a:pPr>
            <a:r>
              <a:rPr lang="en-US" altLang="zh-CN">
                <a:solidFill>
                  <a:srgbClr val="FF0000"/>
                </a:solidFill>
              </a:rPr>
              <a:t>1</a:t>
            </a:r>
            <a:r>
              <a:rPr lang="zh-CN" altLang="en-US">
                <a:solidFill>
                  <a:srgbClr val="FF0000"/>
                </a:solidFill>
              </a:rPr>
              <a:t>）单主机</a:t>
            </a:r>
            <a:r>
              <a:rPr lang="en-US" altLang="zh-CN">
                <a:solidFill>
                  <a:srgbClr val="FF0000"/>
                </a:solidFill>
              </a:rPr>
              <a:t>-</a:t>
            </a:r>
            <a:r>
              <a:rPr lang="zh-CN" altLang="en-US">
                <a:solidFill>
                  <a:srgbClr val="FF0000"/>
                </a:solidFill>
              </a:rPr>
              <a:t>单从机方式</a:t>
            </a:r>
            <a:endParaRPr lang="en-US" altLang="zh-CN">
              <a:solidFill>
                <a:srgbClr val="FF0000"/>
              </a:solidFill>
            </a:endParaRPr>
          </a:p>
        </p:txBody>
      </p:sp>
      <p:sp>
        <p:nvSpPr>
          <p:cNvPr id="8" name="Rectangle 3">
            <a:extLst>
              <a:ext uri="{FF2B5EF4-FFF2-40B4-BE49-F238E27FC236}">
                <a16:creationId xmlns:a16="http://schemas.microsoft.com/office/drawing/2014/main" id="{68FF536F-2D4E-426B-B5E2-0D93EAF54AD1}"/>
              </a:ext>
            </a:extLst>
          </p:cNvPr>
          <p:cNvSpPr txBox="1">
            <a:spLocks noChangeArrowheads="1"/>
          </p:cNvSpPr>
          <p:nvPr/>
        </p:nvSpPr>
        <p:spPr bwMode="auto">
          <a:xfrm>
            <a:off x="5326063" y="3281363"/>
            <a:ext cx="2844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algn="just">
              <a:lnSpc>
                <a:spcPct val="114000"/>
              </a:lnSpc>
              <a:spcAft>
                <a:spcPts val="600"/>
              </a:spcAft>
              <a:buBlip>
                <a:blip r:embed="rId2"/>
              </a:buBlip>
              <a:defRPr sz="2800" b="1">
                <a:solidFill>
                  <a:schemeClr val="accent2"/>
                </a:solidFill>
                <a:latin typeface="Times New Roman" panose="02020603050405020304" pitchFamily="18" charset="0"/>
                <a:ea typeface="宋体" panose="02010600030101010101" pitchFamily="2" charset="-122"/>
              </a:defRPr>
            </a:lvl1pPr>
            <a:lvl2pPr marL="263525" indent="-180975" algn="just">
              <a:lnSpc>
                <a:spcPct val="114000"/>
              </a:lnSpc>
              <a:spcAft>
                <a:spcPts val="600"/>
              </a:spcAft>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a:t>连接如图所示。</a:t>
            </a:r>
          </a:p>
          <a:p>
            <a:pPr algn="l" eaLnBrk="1" hangingPunct="1"/>
            <a:endParaRPr lang="en-US" altLang="zh-CN"/>
          </a:p>
        </p:txBody>
      </p:sp>
      <p:pic>
        <p:nvPicPr>
          <p:cNvPr id="409606" name="Picture 6" descr="D:\DOCUME~1\ADMINI~1\LOCALS~1\Temp\HS5ClipImage_5697eeab.gif">
            <a:extLst>
              <a:ext uri="{FF2B5EF4-FFF2-40B4-BE49-F238E27FC236}">
                <a16:creationId xmlns:a16="http://schemas.microsoft.com/office/drawing/2014/main" id="{8A65D84A-B950-4E3E-AE6E-6916F25962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063" y="3821113"/>
            <a:ext cx="7527925"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矩形 9">
            <a:hlinkClick r:id="rId5" action="ppaction://hlinksldjump"/>
            <a:extLst>
              <a:ext uri="{FF2B5EF4-FFF2-40B4-BE49-F238E27FC236}">
                <a16:creationId xmlns:a16="http://schemas.microsoft.com/office/drawing/2014/main" id="{705FB409-0935-4D71-A8C3-A3CB170A5E62}"/>
              </a:ext>
            </a:extLst>
          </p:cNvPr>
          <p:cNvSpPr>
            <a:spLocks noChangeArrowheads="1"/>
          </p:cNvSpPr>
          <p:nvPr/>
        </p:nvSpPr>
        <p:spPr bwMode="auto">
          <a:xfrm>
            <a:off x="458788" y="2441575"/>
            <a:ext cx="6153150" cy="317500"/>
          </a:xfrm>
          <a:prstGeom prst="rect">
            <a:avLst/>
          </a:prstGeom>
          <a:solidFill>
            <a:srgbClr val="00FFCC">
              <a:alpha val="3137"/>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30" name="矩形 10">
            <a:hlinkClick r:id="rId6" action="ppaction://hlinksldjump"/>
            <a:extLst>
              <a:ext uri="{FF2B5EF4-FFF2-40B4-BE49-F238E27FC236}">
                <a16:creationId xmlns:a16="http://schemas.microsoft.com/office/drawing/2014/main" id="{74A81F3D-5D48-4AAB-9A67-9287FD5D7DFE}"/>
              </a:ext>
            </a:extLst>
          </p:cNvPr>
          <p:cNvSpPr>
            <a:spLocks noChangeArrowheads="1"/>
          </p:cNvSpPr>
          <p:nvPr/>
        </p:nvSpPr>
        <p:spPr bwMode="auto">
          <a:xfrm>
            <a:off x="458788" y="2900363"/>
            <a:ext cx="3321050" cy="317500"/>
          </a:xfrm>
          <a:prstGeom prst="rect">
            <a:avLst/>
          </a:prstGeom>
          <a:solidFill>
            <a:srgbClr val="00FFCC">
              <a:alpha val="3137"/>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a:extLst>
              <a:ext uri="{FF2B5EF4-FFF2-40B4-BE49-F238E27FC236}">
                <a16:creationId xmlns:a16="http://schemas.microsoft.com/office/drawing/2014/main" id="{AC9C7930-BB8F-4C0E-B69E-1509AC45EEAB}"/>
              </a:ext>
            </a:extLst>
          </p:cNvPr>
          <p:cNvSpPr>
            <a:spLocks noGrp="1"/>
          </p:cNvSpPr>
          <p:nvPr>
            <p:ph type="sldNum" sz="quarter" idx="12"/>
          </p:nvPr>
        </p:nvSpPr>
        <p:spPr/>
        <p:txBody>
          <a:bodyPr/>
          <a:lstStyle/>
          <a:p>
            <a:fld id="{22E77DEE-32E4-4009-988B-F2758F7B8AC2}" type="slidenum">
              <a:rPr lang="zh-CN" altLang="en-US" smtClean="0"/>
              <a:t>56</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3D17C733-78C4-4C39-B839-96B81738711D}"/>
              </a:ext>
            </a:extLst>
          </p:cNvPr>
          <p:cNvSpPr>
            <a:spLocks noGrp="1" noChangeArrowheads="1"/>
          </p:cNvSpPr>
          <p:nvPr>
            <p:ph type="title"/>
          </p:nvPr>
        </p:nvSpPr>
        <p:spPr/>
        <p:txBody>
          <a:bodyPr/>
          <a:lstStyle/>
          <a:p>
            <a:pPr eaLnBrk="1" hangingPunct="1"/>
            <a:r>
              <a:rPr lang="en-US" altLang="zh-CN">
                <a:solidFill>
                  <a:srgbClr val="FF0000"/>
                </a:solidFill>
              </a:rPr>
              <a:t>1</a:t>
            </a:r>
            <a:r>
              <a:rPr lang="zh-CN" altLang="en-US">
                <a:solidFill>
                  <a:srgbClr val="FF0000"/>
                </a:solidFill>
              </a:rPr>
              <a:t>）单主机</a:t>
            </a:r>
            <a:r>
              <a:rPr lang="en-US" altLang="zh-CN">
                <a:solidFill>
                  <a:srgbClr val="FF0000"/>
                </a:solidFill>
              </a:rPr>
              <a:t>-</a:t>
            </a:r>
            <a:r>
              <a:rPr lang="zh-CN" altLang="en-US">
                <a:solidFill>
                  <a:srgbClr val="FF0000"/>
                </a:solidFill>
              </a:rPr>
              <a:t>单从机方式</a:t>
            </a:r>
            <a:endParaRPr lang="en-US" altLang="zh-CN">
              <a:solidFill>
                <a:srgbClr val="FF0000"/>
              </a:solidFill>
            </a:endParaRPr>
          </a:p>
        </p:txBody>
      </p:sp>
      <p:sp>
        <p:nvSpPr>
          <p:cNvPr id="693251" name="Rectangle 3">
            <a:extLst>
              <a:ext uri="{FF2B5EF4-FFF2-40B4-BE49-F238E27FC236}">
                <a16:creationId xmlns:a16="http://schemas.microsoft.com/office/drawing/2014/main" id="{AB93651C-6342-43DB-9E04-CE2018E54350}"/>
              </a:ext>
            </a:extLst>
          </p:cNvPr>
          <p:cNvSpPr>
            <a:spLocks noGrp="1" noChangeArrowheads="1"/>
          </p:cNvSpPr>
          <p:nvPr>
            <p:ph idx="1"/>
          </p:nvPr>
        </p:nvSpPr>
        <p:spPr>
          <a:xfrm>
            <a:off x="678963" y="1264137"/>
            <a:ext cx="7734787" cy="2904696"/>
          </a:xfrm>
        </p:spPr>
        <p:txBody>
          <a:bodyPr/>
          <a:lstStyle/>
          <a:p>
            <a:pPr eaLnBrk="1" hangingPunct="1">
              <a:lnSpc>
                <a:spcPct val="95000"/>
              </a:lnSpc>
              <a:spcBef>
                <a:spcPct val="0"/>
              </a:spcBef>
            </a:pPr>
            <a:r>
              <a:rPr lang="zh-CN" altLang="en-US" dirty="0"/>
              <a:t>主机</a:t>
            </a:r>
            <a:r>
              <a:rPr lang="en-US" altLang="zh-CN" dirty="0"/>
              <a:t>SPI</a:t>
            </a:r>
            <a:r>
              <a:rPr lang="zh-CN" altLang="en-US" dirty="0"/>
              <a:t>与从机</a:t>
            </a:r>
            <a:r>
              <a:rPr lang="en-US" altLang="zh-CN" dirty="0"/>
              <a:t>SPI</a:t>
            </a:r>
            <a:r>
              <a:rPr lang="zh-CN" altLang="en-US" dirty="0"/>
              <a:t>的</a:t>
            </a:r>
            <a:r>
              <a:rPr lang="en-US" altLang="zh-CN" dirty="0"/>
              <a:t>8</a:t>
            </a:r>
            <a:r>
              <a:rPr lang="zh-CN" altLang="en-US" dirty="0"/>
              <a:t>位移位寄存器连成一个</a:t>
            </a:r>
            <a:r>
              <a:rPr lang="zh-CN" altLang="en-US" dirty="0">
                <a:solidFill>
                  <a:srgbClr val="FF0000"/>
                </a:solidFill>
              </a:rPr>
              <a:t>循环</a:t>
            </a:r>
            <a:r>
              <a:rPr lang="en-US" altLang="zh-CN" dirty="0">
                <a:solidFill>
                  <a:srgbClr val="FF0000"/>
                </a:solidFill>
              </a:rPr>
              <a:t>16</a:t>
            </a:r>
            <a:r>
              <a:rPr lang="zh-CN" altLang="en-US" dirty="0">
                <a:solidFill>
                  <a:srgbClr val="FF0000"/>
                </a:solidFill>
              </a:rPr>
              <a:t>位移位寄存器</a:t>
            </a:r>
            <a:r>
              <a:rPr lang="zh-CN" altLang="en-US" dirty="0"/>
              <a:t>。</a:t>
            </a:r>
          </a:p>
          <a:p>
            <a:pPr eaLnBrk="1" hangingPunct="1">
              <a:lnSpc>
                <a:spcPct val="95000"/>
              </a:lnSpc>
              <a:spcBef>
                <a:spcPct val="0"/>
              </a:spcBef>
            </a:pPr>
            <a:r>
              <a:rPr lang="zh-CN" altLang="en-US" dirty="0">
                <a:solidFill>
                  <a:srgbClr val="FF00FF"/>
                </a:solidFill>
              </a:rPr>
              <a:t>当主机向</a:t>
            </a:r>
            <a:r>
              <a:rPr lang="en-US" altLang="zh-CN" dirty="0">
                <a:solidFill>
                  <a:srgbClr val="FF0000"/>
                </a:solidFill>
              </a:rPr>
              <a:t>SPDAT</a:t>
            </a:r>
            <a:r>
              <a:rPr lang="zh-CN" altLang="en-US" dirty="0">
                <a:solidFill>
                  <a:srgbClr val="FF00FF"/>
                </a:solidFill>
              </a:rPr>
              <a:t>写一字节时</a:t>
            </a:r>
            <a:r>
              <a:rPr lang="en-US" altLang="zh-CN" dirty="0">
                <a:solidFill>
                  <a:srgbClr val="FF00FF"/>
                </a:solidFill>
              </a:rPr>
              <a:t>, </a:t>
            </a:r>
            <a:r>
              <a:rPr lang="zh-CN" altLang="en-US" dirty="0">
                <a:solidFill>
                  <a:srgbClr val="FF00FF"/>
                </a:solidFill>
              </a:rPr>
              <a:t>就启动一连续</a:t>
            </a:r>
            <a:r>
              <a:rPr lang="en-US" altLang="zh-CN" dirty="0">
                <a:solidFill>
                  <a:srgbClr val="FF00FF"/>
                </a:solidFill>
              </a:rPr>
              <a:t>8</a:t>
            </a:r>
            <a:r>
              <a:rPr lang="zh-CN" altLang="en-US" dirty="0">
                <a:solidFill>
                  <a:srgbClr val="FF00FF"/>
                </a:solidFill>
              </a:rPr>
              <a:t>位移位通信过程</a:t>
            </a:r>
            <a:r>
              <a:rPr lang="en-US" altLang="zh-CN" dirty="0"/>
              <a:t>: </a:t>
            </a:r>
            <a:r>
              <a:rPr lang="zh-CN" altLang="en-US" dirty="0"/>
              <a:t>主机</a:t>
            </a:r>
            <a:r>
              <a:rPr lang="en-US" altLang="zh-CN" dirty="0"/>
              <a:t>SCLK</a:t>
            </a:r>
            <a:r>
              <a:rPr lang="zh-CN" altLang="en-US" dirty="0"/>
              <a:t>脚向从机</a:t>
            </a:r>
            <a:r>
              <a:rPr lang="en-US" altLang="zh-CN" dirty="0"/>
              <a:t>SCLK</a:t>
            </a:r>
            <a:r>
              <a:rPr lang="zh-CN" altLang="en-US" dirty="0"/>
              <a:t>脚发一串脉冲</a:t>
            </a:r>
            <a:r>
              <a:rPr lang="en-US" altLang="zh-CN" dirty="0"/>
              <a:t>, </a:t>
            </a:r>
            <a:r>
              <a:rPr lang="zh-CN" altLang="en-US" dirty="0"/>
              <a:t>在该串脉冲驱动下</a:t>
            </a:r>
            <a:r>
              <a:rPr lang="en-US" altLang="zh-CN" dirty="0"/>
              <a:t>, </a:t>
            </a:r>
            <a:r>
              <a:rPr lang="zh-CN" altLang="en-US" dirty="0">
                <a:solidFill>
                  <a:srgbClr val="3333FF"/>
                </a:solidFill>
              </a:rPr>
              <a:t>主机</a:t>
            </a:r>
            <a:r>
              <a:rPr lang="en-US" altLang="zh-CN" dirty="0">
                <a:solidFill>
                  <a:srgbClr val="3333FF"/>
                </a:solidFill>
              </a:rPr>
              <a:t>SPI</a:t>
            </a:r>
            <a:r>
              <a:rPr lang="zh-CN" altLang="en-US" dirty="0">
                <a:solidFill>
                  <a:srgbClr val="3333FF"/>
                </a:solidFill>
              </a:rPr>
              <a:t>的</a:t>
            </a:r>
            <a:r>
              <a:rPr lang="en-US" altLang="zh-CN" dirty="0">
                <a:solidFill>
                  <a:srgbClr val="3333FF"/>
                </a:solidFill>
              </a:rPr>
              <a:t>8</a:t>
            </a:r>
            <a:r>
              <a:rPr lang="zh-CN" altLang="en-US" dirty="0">
                <a:solidFill>
                  <a:srgbClr val="3333FF"/>
                </a:solidFill>
              </a:rPr>
              <a:t>位移位寄存器中数据移到从机</a:t>
            </a:r>
            <a:r>
              <a:rPr lang="en-US" altLang="zh-CN" dirty="0">
                <a:solidFill>
                  <a:srgbClr val="3333FF"/>
                </a:solidFill>
              </a:rPr>
              <a:t>8</a:t>
            </a:r>
            <a:r>
              <a:rPr lang="zh-CN" altLang="en-US" dirty="0">
                <a:solidFill>
                  <a:srgbClr val="3333FF"/>
                </a:solidFill>
              </a:rPr>
              <a:t>位移位寄存器中</a:t>
            </a:r>
            <a:r>
              <a:rPr lang="zh-CN" altLang="en-US" dirty="0"/>
              <a:t>。同时</a:t>
            </a:r>
            <a:r>
              <a:rPr lang="zh-CN" altLang="en-US" dirty="0">
                <a:solidFill>
                  <a:srgbClr val="3333FF"/>
                </a:solidFill>
              </a:rPr>
              <a:t>从机 </a:t>
            </a:r>
            <a:r>
              <a:rPr lang="en-US" altLang="zh-CN" dirty="0">
                <a:solidFill>
                  <a:srgbClr val="3333FF"/>
                </a:solidFill>
              </a:rPr>
              <a:t>8</a:t>
            </a:r>
            <a:r>
              <a:rPr lang="zh-CN" altLang="en-US" dirty="0">
                <a:solidFill>
                  <a:srgbClr val="3333FF"/>
                </a:solidFill>
              </a:rPr>
              <a:t>位移位寄存器中数据移到主机</a:t>
            </a:r>
            <a:r>
              <a:rPr lang="en-US" altLang="zh-CN" dirty="0">
                <a:solidFill>
                  <a:srgbClr val="3333FF"/>
                </a:solidFill>
              </a:rPr>
              <a:t>SPI</a:t>
            </a:r>
            <a:r>
              <a:rPr lang="zh-CN" altLang="en-US" dirty="0">
                <a:solidFill>
                  <a:srgbClr val="3333FF"/>
                </a:solidFill>
              </a:rPr>
              <a:t>的</a:t>
            </a:r>
            <a:r>
              <a:rPr lang="en-US" altLang="zh-CN" dirty="0">
                <a:solidFill>
                  <a:srgbClr val="3333FF"/>
                </a:solidFill>
              </a:rPr>
              <a:t>8</a:t>
            </a:r>
            <a:r>
              <a:rPr lang="zh-CN" altLang="en-US" dirty="0">
                <a:solidFill>
                  <a:srgbClr val="3333FF"/>
                </a:solidFill>
              </a:rPr>
              <a:t>位移位寄存器中</a:t>
            </a:r>
            <a:r>
              <a:rPr lang="zh-CN" altLang="en-US" dirty="0"/>
              <a:t>。由此</a:t>
            </a:r>
            <a:r>
              <a:rPr lang="en-US" altLang="zh-CN" dirty="0"/>
              <a:t>, </a:t>
            </a:r>
            <a:r>
              <a:rPr lang="zh-CN" altLang="en-US" dirty="0"/>
              <a:t>主机既可向从机发送数据</a:t>
            </a:r>
            <a:r>
              <a:rPr lang="en-US" altLang="zh-CN" dirty="0"/>
              <a:t>, </a:t>
            </a:r>
            <a:r>
              <a:rPr lang="zh-CN" altLang="en-US" dirty="0"/>
              <a:t>又可由从机中读取数据。 </a:t>
            </a:r>
          </a:p>
        </p:txBody>
      </p:sp>
      <p:pic>
        <p:nvPicPr>
          <p:cNvPr id="6" name="Picture 6">
            <a:extLst>
              <a:ext uri="{FF2B5EF4-FFF2-40B4-BE49-F238E27FC236}">
                <a16:creationId xmlns:a16="http://schemas.microsoft.com/office/drawing/2014/main" id="{3888B728-965F-4732-B2B0-571F7DE8E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963" y="3380461"/>
            <a:ext cx="7939088"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表格 3">
            <a:extLst>
              <a:ext uri="{FF2B5EF4-FFF2-40B4-BE49-F238E27FC236}">
                <a16:creationId xmlns:a16="http://schemas.microsoft.com/office/drawing/2014/main" id="{B8CB2FB1-0A6D-461B-B858-6815A587C508}"/>
              </a:ext>
            </a:extLst>
          </p:cNvPr>
          <p:cNvGraphicFramePr>
            <a:graphicFrameLocks noGrp="1"/>
          </p:cNvGraphicFramePr>
          <p:nvPr>
            <p:extLst>
              <p:ext uri="{D42A27DB-BD31-4B8C-83A1-F6EECF244321}">
                <p14:modId xmlns:p14="http://schemas.microsoft.com/office/powerpoint/2010/main" val="3132180681"/>
              </p:ext>
            </p:extLst>
          </p:nvPr>
        </p:nvGraphicFramePr>
        <p:xfrm>
          <a:off x="733038" y="4031489"/>
          <a:ext cx="2753033" cy="481781"/>
        </p:xfrm>
        <a:graphic>
          <a:graphicData uri="http://schemas.openxmlformats.org/drawingml/2006/table">
            <a:tbl>
              <a:tblPr/>
              <a:tblGrid>
                <a:gridCol w="366351">
                  <a:extLst>
                    <a:ext uri="{9D8B030D-6E8A-4147-A177-3AD203B41FA5}">
                      <a16:colId xmlns:a16="http://schemas.microsoft.com/office/drawing/2014/main" val="1153188962"/>
                    </a:ext>
                  </a:extLst>
                </a:gridCol>
                <a:gridCol w="323954">
                  <a:extLst>
                    <a:ext uri="{9D8B030D-6E8A-4147-A177-3AD203B41FA5}">
                      <a16:colId xmlns:a16="http://schemas.microsoft.com/office/drawing/2014/main" val="219932551"/>
                    </a:ext>
                  </a:extLst>
                </a:gridCol>
                <a:gridCol w="347371">
                  <a:extLst>
                    <a:ext uri="{9D8B030D-6E8A-4147-A177-3AD203B41FA5}">
                      <a16:colId xmlns:a16="http://schemas.microsoft.com/office/drawing/2014/main" val="3019121101"/>
                    </a:ext>
                  </a:extLst>
                </a:gridCol>
                <a:gridCol w="335792">
                  <a:extLst>
                    <a:ext uri="{9D8B030D-6E8A-4147-A177-3AD203B41FA5}">
                      <a16:colId xmlns:a16="http://schemas.microsoft.com/office/drawing/2014/main" val="2976057538"/>
                    </a:ext>
                  </a:extLst>
                </a:gridCol>
                <a:gridCol w="330003">
                  <a:extLst>
                    <a:ext uri="{9D8B030D-6E8A-4147-A177-3AD203B41FA5}">
                      <a16:colId xmlns:a16="http://schemas.microsoft.com/office/drawing/2014/main" val="666469396"/>
                    </a:ext>
                  </a:extLst>
                </a:gridCol>
                <a:gridCol w="358950">
                  <a:extLst>
                    <a:ext uri="{9D8B030D-6E8A-4147-A177-3AD203B41FA5}">
                      <a16:colId xmlns:a16="http://schemas.microsoft.com/office/drawing/2014/main" val="4285204581"/>
                    </a:ext>
                  </a:extLst>
                </a:gridCol>
                <a:gridCol w="364740">
                  <a:extLst>
                    <a:ext uri="{9D8B030D-6E8A-4147-A177-3AD203B41FA5}">
                      <a16:colId xmlns:a16="http://schemas.microsoft.com/office/drawing/2014/main" val="2265857878"/>
                    </a:ext>
                  </a:extLst>
                </a:gridCol>
                <a:gridCol w="325872">
                  <a:extLst>
                    <a:ext uri="{9D8B030D-6E8A-4147-A177-3AD203B41FA5}">
                      <a16:colId xmlns:a16="http://schemas.microsoft.com/office/drawing/2014/main" val="1590990686"/>
                    </a:ext>
                  </a:extLst>
                </a:gridCol>
              </a:tblGrid>
              <a:tr h="481781">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4867687"/>
                  </a:ext>
                </a:extLst>
              </a:tr>
            </a:tbl>
          </a:graphicData>
        </a:graphic>
      </p:graphicFrame>
      <p:graphicFrame>
        <p:nvGraphicFramePr>
          <p:cNvPr id="9" name="表格 8">
            <a:extLst>
              <a:ext uri="{FF2B5EF4-FFF2-40B4-BE49-F238E27FC236}">
                <a16:creationId xmlns:a16="http://schemas.microsoft.com/office/drawing/2014/main" id="{0A4B652B-5EB6-42B3-905E-BB33B153A84F}"/>
              </a:ext>
            </a:extLst>
          </p:cNvPr>
          <p:cNvGraphicFramePr>
            <a:graphicFrameLocks noGrp="1"/>
          </p:cNvGraphicFramePr>
          <p:nvPr>
            <p:extLst>
              <p:ext uri="{D42A27DB-BD31-4B8C-83A1-F6EECF244321}">
                <p14:modId xmlns:p14="http://schemas.microsoft.com/office/powerpoint/2010/main" val="2085105431"/>
              </p:ext>
            </p:extLst>
          </p:nvPr>
        </p:nvGraphicFramePr>
        <p:xfrm>
          <a:off x="5747490" y="4070818"/>
          <a:ext cx="2740160" cy="483564"/>
        </p:xfrm>
        <a:graphic>
          <a:graphicData uri="http://schemas.openxmlformats.org/drawingml/2006/table">
            <a:tbl>
              <a:tblPr/>
              <a:tblGrid>
                <a:gridCol w="364638">
                  <a:extLst>
                    <a:ext uri="{9D8B030D-6E8A-4147-A177-3AD203B41FA5}">
                      <a16:colId xmlns:a16="http://schemas.microsoft.com/office/drawing/2014/main" val="1153188962"/>
                    </a:ext>
                  </a:extLst>
                </a:gridCol>
                <a:gridCol w="322439">
                  <a:extLst>
                    <a:ext uri="{9D8B030D-6E8A-4147-A177-3AD203B41FA5}">
                      <a16:colId xmlns:a16="http://schemas.microsoft.com/office/drawing/2014/main" val="219932551"/>
                    </a:ext>
                  </a:extLst>
                </a:gridCol>
                <a:gridCol w="345747">
                  <a:extLst>
                    <a:ext uri="{9D8B030D-6E8A-4147-A177-3AD203B41FA5}">
                      <a16:colId xmlns:a16="http://schemas.microsoft.com/office/drawing/2014/main" val="3019121101"/>
                    </a:ext>
                  </a:extLst>
                </a:gridCol>
                <a:gridCol w="334222">
                  <a:extLst>
                    <a:ext uri="{9D8B030D-6E8A-4147-A177-3AD203B41FA5}">
                      <a16:colId xmlns:a16="http://schemas.microsoft.com/office/drawing/2014/main" val="2976057538"/>
                    </a:ext>
                  </a:extLst>
                </a:gridCol>
                <a:gridCol w="328460">
                  <a:extLst>
                    <a:ext uri="{9D8B030D-6E8A-4147-A177-3AD203B41FA5}">
                      <a16:colId xmlns:a16="http://schemas.microsoft.com/office/drawing/2014/main" val="666469396"/>
                    </a:ext>
                  </a:extLst>
                </a:gridCol>
                <a:gridCol w="357272">
                  <a:extLst>
                    <a:ext uri="{9D8B030D-6E8A-4147-A177-3AD203B41FA5}">
                      <a16:colId xmlns:a16="http://schemas.microsoft.com/office/drawing/2014/main" val="4285204581"/>
                    </a:ext>
                  </a:extLst>
                </a:gridCol>
                <a:gridCol w="363034">
                  <a:extLst>
                    <a:ext uri="{9D8B030D-6E8A-4147-A177-3AD203B41FA5}">
                      <a16:colId xmlns:a16="http://schemas.microsoft.com/office/drawing/2014/main" val="2265857878"/>
                    </a:ext>
                  </a:extLst>
                </a:gridCol>
                <a:gridCol w="324348">
                  <a:extLst>
                    <a:ext uri="{9D8B030D-6E8A-4147-A177-3AD203B41FA5}">
                      <a16:colId xmlns:a16="http://schemas.microsoft.com/office/drawing/2014/main" val="1590990686"/>
                    </a:ext>
                  </a:extLst>
                </a:gridCol>
              </a:tblGrid>
              <a:tr h="483564">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4867687"/>
                  </a:ext>
                </a:extLst>
              </a:tr>
            </a:tbl>
          </a:graphicData>
        </a:graphic>
      </p:graphicFrame>
      <p:grpSp>
        <p:nvGrpSpPr>
          <p:cNvPr id="31" name="组合 30">
            <a:extLst>
              <a:ext uri="{FF2B5EF4-FFF2-40B4-BE49-F238E27FC236}">
                <a16:creationId xmlns:a16="http://schemas.microsoft.com/office/drawing/2014/main" id="{CDA62208-2EBB-4C85-A25F-91A5366F61D8}"/>
              </a:ext>
            </a:extLst>
          </p:cNvPr>
          <p:cNvGrpSpPr>
            <a:grpSpLocks/>
          </p:cNvGrpSpPr>
          <p:nvPr/>
        </p:nvGrpSpPr>
        <p:grpSpPr bwMode="auto">
          <a:xfrm>
            <a:off x="421788" y="3923386"/>
            <a:ext cx="8334375" cy="392112"/>
            <a:chOff x="504252" y="4925962"/>
            <a:chExt cx="8334948" cy="391415"/>
          </a:xfrm>
        </p:grpSpPr>
        <p:cxnSp>
          <p:nvCxnSpPr>
            <p:cNvPr id="32778" name="直接箭头连接符 9">
              <a:extLst>
                <a:ext uri="{FF2B5EF4-FFF2-40B4-BE49-F238E27FC236}">
                  <a16:creationId xmlns:a16="http://schemas.microsoft.com/office/drawing/2014/main" id="{1F7E2752-8D7C-413B-8D42-4EBF62EFA812}"/>
                </a:ext>
              </a:extLst>
            </p:cNvPr>
            <p:cNvCxnSpPr>
              <a:cxnSpLocks/>
            </p:cNvCxnSpPr>
            <p:nvPr/>
          </p:nvCxnSpPr>
          <p:spPr bwMode="auto">
            <a:xfrm flipV="1">
              <a:off x="3569108" y="5298606"/>
              <a:ext cx="2261418" cy="18771"/>
            </a:xfrm>
            <a:prstGeom prst="straightConnector1">
              <a:avLst/>
            </a:prstGeom>
            <a:noFill/>
            <a:ln w="57150" algn="ctr">
              <a:solidFill>
                <a:srgbClr val="FF0000"/>
              </a:solidFill>
              <a:round/>
              <a:headEnd type="triangle" w="med" len="med"/>
              <a:tailEnd/>
            </a:ln>
          </p:spPr>
        </p:cxnSp>
        <p:cxnSp>
          <p:nvCxnSpPr>
            <p:cNvPr id="32779" name="直接箭头连接符 13">
              <a:extLst>
                <a:ext uri="{FF2B5EF4-FFF2-40B4-BE49-F238E27FC236}">
                  <a16:creationId xmlns:a16="http://schemas.microsoft.com/office/drawing/2014/main" id="{3D0A4931-75E8-481B-8C71-616F44A5F868}"/>
                </a:ext>
              </a:extLst>
            </p:cNvPr>
            <p:cNvCxnSpPr>
              <a:cxnSpLocks/>
            </p:cNvCxnSpPr>
            <p:nvPr/>
          </p:nvCxnSpPr>
          <p:spPr bwMode="auto">
            <a:xfrm flipV="1">
              <a:off x="516196" y="4935794"/>
              <a:ext cx="8323004" cy="4919"/>
            </a:xfrm>
            <a:prstGeom prst="straightConnector1">
              <a:avLst/>
            </a:prstGeom>
            <a:noFill/>
            <a:ln w="57150" algn="ctr">
              <a:solidFill>
                <a:srgbClr val="FF0000"/>
              </a:solidFill>
              <a:round/>
              <a:headEnd/>
              <a:tailEnd type="stealth" w="med" len="med"/>
            </a:ln>
          </p:spPr>
        </p:cxnSp>
        <p:cxnSp>
          <p:nvCxnSpPr>
            <p:cNvPr id="32780" name="直接箭头连接符 17">
              <a:extLst>
                <a:ext uri="{FF2B5EF4-FFF2-40B4-BE49-F238E27FC236}">
                  <a16:creationId xmlns:a16="http://schemas.microsoft.com/office/drawing/2014/main" id="{1F8F9C0D-F16A-47DE-AF86-BE6C5F0E6A1E}"/>
                </a:ext>
              </a:extLst>
            </p:cNvPr>
            <p:cNvCxnSpPr>
              <a:cxnSpLocks/>
            </p:cNvCxnSpPr>
            <p:nvPr/>
          </p:nvCxnSpPr>
          <p:spPr bwMode="auto">
            <a:xfrm>
              <a:off x="8583561" y="5299588"/>
              <a:ext cx="245808" cy="0"/>
            </a:xfrm>
            <a:prstGeom prst="straightConnector1">
              <a:avLst/>
            </a:prstGeom>
            <a:noFill/>
            <a:ln w="57150" algn="ctr">
              <a:solidFill>
                <a:srgbClr val="FF0000"/>
              </a:solidFill>
              <a:round/>
              <a:headEnd type="stealth" w="med" len="med"/>
              <a:tailEnd/>
            </a:ln>
          </p:spPr>
        </p:cxnSp>
        <p:cxnSp>
          <p:nvCxnSpPr>
            <p:cNvPr id="32781" name="直接箭头连接符 19">
              <a:extLst>
                <a:ext uri="{FF2B5EF4-FFF2-40B4-BE49-F238E27FC236}">
                  <a16:creationId xmlns:a16="http://schemas.microsoft.com/office/drawing/2014/main" id="{95EDCAD5-CD2C-4AAE-815D-53B06B39B6A3}"/>
                </a:ext>
              </a:extLst>
            </p:cNvPr>
            <p:cNvCxnSpPr>
              <a:cxnSpLocks/>
            </p:cNvCxnSpPr>
            <p:nvPr/>
          </p:nvCxnSpPr>
          <p:spPr bwMode="auto">
            <a:xfrm flipV="1">
              <a:off x="8829369" y="4925962"/>
              <a:ext cx="0" cy="389265"/>
            </a:xfrm>
            <a:prstGeom prst="straightConnector1">
              <a:avLst/>
            </a:prstGeom>
            <a:noFill/>
            <a:ln w="57150" algn="ctr">
              <a:solidFill>
                <a:srgbClr val="FF0000"/>
              </a:solidFill>
              <a:round/>
              <a:headEnd type="stealth" w="med" len="med"/>
              <a:tailEnd/>
            </a:ln>
          </p:spPr>
        </p:cxnSp>
        <p:cxnSp>
          <p:nvCxnSpPr>
            <p:cNvPr id="32782" name="直接箭头连接符 26">
              <a:extLst>
                <a:ext uri="{FF2B5EF4-FFF2-40B4-BE49-F238E27FC236}">
                  <a16:creationId xmlns:a16="http://schemas.microsoft.com/office/drawing/2014/main" id="{F5A453C5-F8A4-4AAA-9F6C-6D26B7284BF0}"/>
                </a:ext>
              </a:extLst>
            </p:cNvPr>
            <p:cNvCxnSpPr>
              <a:cxnSpLocks/>
            </p:cNvCxnSpPr>
            <p:nvPr/>
          </p:nvCxnSpPr>
          <p:spPr bwMode="auto">
            <a:xfrm flipV="1">
              <a:off x="504252" y="5297247"/>
              <a:ext cx="324468" cy="10723"/>
            </a:xfrm>
            <a:prstGeom prst="straightConnector1">
              <a:avLst/>
            </a:prstGeom>
            <a:noFill/>
            <a:ln w="57150" algn="ctr">
              <a:solidFill>
                <a:srgbClr val="FF0000"/>
              </a:solidFill>
              <a:round/>
              <a:headEnd type="stealth" w="med" len="med"/>
              <a:tailEnd type="none" w="sm" len="med"/>
            </a:ln>
          </p:spPr>
        </p:cxnSp>
        <p:cxnSp>
          <p:nvCxnSpPr>
            <p:cNvPr id="32783" name="直接箭头连接符 27">
              <a:extLst>
                <a:ext uri="{FF2B5EF4-FFF2-40B4-BE49-F238E27FC236}">
                  <a16:creationId xmlns:a16="http://schemas.microsoft.com/office/drawing/2014/main" id="{58B42E87-E0F6-4D32-A016-128F6D54E0D4}"/>
                </a:ext>
              </a:extLst>
            </p:cNvPr>
            <p:cNvCxnSpPr>
              <a:cxnSpLocks/>
            </p:cNvCxnSpPr>
            <p:nvPr/>
          </p:nvCxnSpPr>
          <p:spPr bwMode="auto">
            <a:xfrm>
              <a:off x="516196" y="4940713"/>
              <a:ext cx="0" cy="356534"/>
            </a:xfrm>
            <a:prstGeom prst="straightConnector1">
              <a:avLst/>
            </a:prstGeom>
            <a:noFill/>
            <a:ln w="57150" algn="ctr">
              <a:solidFill>
                <a:srgbClr val="FF0000"/>
              </a:solidFill>
              <a:round/>
              <a:headEnd type="stealth" w="med" len="med"/>
              <a:tailEnd/>
            </a:ln>
          </p:spPr>
        </p:cxnSp>
        <p:cxnSp>
          <p:nvCxnSpPr>
            <p:cNvPr id="32784" name="直接箭头连接符 25">
              <a:extLst>
                <a:ext uri="{FF2B5EF4-FFF2-40B4-BE49-F238E27FC236}">
                  <a16:creationId xmlns:a16="http://schemas.microsoft.com/office/drawing/2014/main" id="{9B0871C6-B51E-4291-BF8A-FF6648058F2D}"/>
                </a:ext>
              </a:extLst>
            </p:cNvPr>
            <p:cNvCxnSpPr>
              <a:cxnSpLocks/>
            </p:cNvCxnSpPr>
            <p:nvPr/>
          </p:nvCxnSpPr>
          <p:spPr bwMode="auto">
            <a:xfrm>
              <a:off x="3595642" y="4932346"/>
              <a:ext cx="2413272" cy="18771"/>
            </a:xfrm>
            <a:prstGeom prst="straightConnector1">
              <a:avLst/>
            </a:prstGeom>
            <a:noFill/>
            <a:ln w="57150" algn="ctr">
              <a:solidFill>
                <a:srgbClr val="FF0000"/>
              </a:solidFill>
              <a:round/>
              <a:headEnd/>
              <a:tailEnd type="stealth" w="med" len="lg"/>
            </a:ln>
          </p:spPr>
        </p:cxnSp>
      </p:grpSp>
      <p:sp>
        <p:nvSpPr>
          <p:cNvPr id="2" name="灯片编号占位符 1">
            <a:extLst>
              <a:ext uri="{FF2B5EF4-FFF2-40B4-BE49-F238E27FC236}">
                <a16:creationId xmlns:a16="http://schemas.microsoft.com/office/drawing/2014/main" id="{9590363A-34CC-4E07-B8C5-85E71819067D}"/>
              </a:ext>
            </a:extLst>
          </p:cNvPr>
          <p:cNvSpPr>
            <a:spLocks noGrp="1"/>
          </p:cNvSpPr>
          <p:nvPr>
            <p:ph type="sldNum" sz="quarter" idx="12"/>
          </p:nvPr>
        </p:nvSpPr>
        <p:spPr/>
        <p:txBody>
          <a:bodyPr/>
          <a:lstStyle/>
          <a:p>
            <a:fld id="{22E77DEE-32E4-4009-988B-F2758F7B8AC2}" type="slidenum">
              <a:rPr lang="zh-CN" altLang="en-US" smtClean="0"/>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B1960243-AB28-4C9C-BE6F-CDD089B98AED}"/>
              </a:ext>
            </a:extLst>
          </p:cNvPr>
          <p:cNvSpPr>
            <a:spLocks noGrp="1" noChangeArrowheads="1"/>
          </p:cNvSpPr>
          <p:nvPr>
            <p:ph type="title"/>
          </p:nvPr>
        </p:nvSpPr>
        <p:spPr/>
        <p:txBody>
          <a:bodyPr>
            <a:normAutofit fontScale="90000"/>
          </a:bodyPr>
          <a:lstStyle/>
          <a:p>
            <a:r>
              <a:rPr lang="zh-CN" altLang="en-US">
                <a:solidFill>
                  <a:srgbClr val="FF0000"/>
                </a:solidFill>
              </a:rPr>
              <a:t>（</a:t>
            </a:r>
            <a:r>
              <a:rPr lang="en-US" altLang="zh-CN">
                <a:solidFill>
                  <a:srgbClr val="FF0000"/>
                </a:solidFill>
              </a:rPr>
              <a:t>2</a:t>
            </a:r>
            <a:r>
              <a:rPr lang="zh-CN" altLang="en-US">
                <a:solidFill>
                  <a:srgbClr val="FF0000"/>
                </a:solidFill>
              </a:rPr>
              <a:t>）</a:t>
            </a:r>
            <a:r>
              <a:rPr lang="en-US" altLang="zh-CN">
                <a:solidFill>
                  <a:srgbClr val="FF0000"/>
                </a:solidFill>
              </a:rPr>
              <a:t>SPI</a:t>
            </a:r>
            <a:r>
              <a:rPr lang="zh-CN" altLang="en-US">
                <a:solidFill>
                  <a:srgbClr val="FF0000"/>
                </a:solidFill>
              </a:rPr>
              <a:t>接口的数据通信方式</a:t>
            </a:r>
            <a:endParaRPr lang="zh-CN" altLang="en-US"/>
          </a:p>
        </p:txBody>
      </p:sp>
      <p:sp>
        <p:nvSpPr>
          <p:cNvPr id="35846" name="Rectangle 6">
            <a:extLst>
              <a:ext uri="{FF2B5EF4-FFF2-40B4-BE49-F238E27FC236}">
                <a16:creationId xmlns:a16="http://schemas.microsoft.com/office/drawing/2014/main" id="{85FD10AA-9A28-4979-B820-47254D78C2F6}"/>
              </a:ext>
            </a:extLst>
          </p:cNvPr>
          <p:cNvSpPr>
            <a:spLocks noChangeArrowheads="1"/>
          </p:cNvSpPr>
          <p:nvPr/>
        </p:nvSpPr>
        <p:spPr bwMode="auto">
          <a:xfrm>
            <a:off x="2981174" y="5791349"/>
            <a:ext cx="3773789" cy="46166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rgbClr val="800000"/>
                </a:solidFill>
              </a:rPr>
              <a:t>SPI</a:t>
            </a:r>
            <a:r>
              <a:rPr lang="zh-CN" altLang="en-US" sz="2400" b="1" dirty="0">
                <a:solidFill>
                  <a:srgbClr val="800000"/>
                </a:solidFill>
              </a:rPr>
              <a:t>接口的双器件连接方式</a:t>
            </a:r>
          </a:p>
        </p:txBody>
      </p:sp>
      <p:sp>
        <p:nvSpPr>
          <p:cNvPr id="33797" name="内容占位符 2">
            <a:extLst>
              <a:ext uri="{FF2B5EF4-FFF2-40B4-BE49-F238E27FC236}">
                <a16:creationId xmlns:a16="http://schemas.microsoft.com/office/drawing/2014/main" id="{D05E49E9-5894-40FA-A914-03E914AC2E71}"/>
              </a:ext>
            </a:extLst>
          </p:cNvPr>
          <p:cNvSpPr>
            <a:spLocks noGrp="1" noChangeArrowheads="1"/>
          </p:cNvSpPr>
          <p:nvPr>
            <p:ph idx="1"/>
          </p:nvPr>
        </p:nvSpPr>
        <p:spPr>
          <a:xfrm>
            <a:off x="984250" y="1228602"/>
            <a:ext cx="6819900" cy="1193800"/>
          </a:xfrm>
        </p:spPr>
        <p:txBody>
          <a:bodyPr/>
          <a:lstStyle/>
          <a:p>
            <a:pPr eaLnBrk="1" hangingPunct="1">
              <a:lnSpc>
                <a:spcPct val="124000"/>
              </a:lnSpc>
              <a:spcBef>
                <a:spcPct val="0"/>
              </a:spcBef>
              <a:buFontTx/>
              <a:buNone/>
            </a:pPr>
            <a:r>
              <a:rPr lang="en-US" altLang="zh-CN" dirty="0">
                <a:solidFill>
                  <a:srgbClr val="FF0000"/>
                </a:solidFill>
              </a:rPr>
              <a:t>2</a:t>
            </a:r>
            <a:r>
              <a:rPr lang="zh-CN" altLang="en-US" dirty="0">
                <a:solidFill>
                  <a:srgbClr val="FF0000"/>
                </a:solidFill>
              </a:rPr>
              <a:t>）双器件方式</a:t>
            </a:r>
          </a:p>
          <a:p>
            <a:pPr eaLnBrk="1" hangingPunct="1">
              <a:lnSpc>
                <a:spcPct val="124000"/>
              </a:lnSpc>
              <a:spcBef>
                <a:spcPct val="0"/>
              </a:spcBef>
            </a:pPr>
            <a:r>
              <a:rPr lang="zh-CN" altLang="en-US" dirty="0"/>
              <a:t>双器件方式也称</a:t>
            </a:r>
            <a:r>
              <a:rPr lang="zh-CN" altLang="en-US" dirty="0">
                <a:solidFill>
                  <a:srgbClr val="FF00FF"/>
                </a:solidFill>
              </a:rPr>
              <a:t>互为主从方式</a:t>
            </a:r>
            <a:r>
              <a:rPr lang="zh-CN" altLang="en-US" dirty="0"/>
              <a:t>，其连接方式如图所示。</a:t>
            </a:r>
          </a:p>
          <a:p>
            <a:pPr>
              <a:lnSpc>
                <a:spcPct val="124000"/>
              </a:lnSpc>
              <a:spcBef>
                <a:spcPct val="0"/>
              </a:spcBef>
            </a:pPr>
            <a:endParaRPr lang="zh-CN" altLang="en-US" dirty="0"/>
          </a:p>
        </p:txBody>
      </p:sp>
      <p:graphicFrame>
        <p:nvGraphicFramePr>
          <p:cNvPr id="5" name="对象 4">
            <a:extLst>
              <a:ext uri="{FF2B5EF4-FFF2-40B4-BE49-F238E27FC236}">
                <a16:creationId xmlns:a16="http://schemas.microsoft.com/office/drawing/2014/main" id="{384C2249-14B3-48ED-82A5-6C222289BD5E}"/>
              </a:ext>
            </a:extLst>
          </p:cNvPr>
          <p:cNvGraphicFramePr>
            <a:graphicFrameLocks noGrp="1" noChangeAspect="1"/>
          </p:cNvGraphicFramePr>
          <p:nvPr/>
        </p:nvGraphicFramePr>
        <p:xfrm>
          <a:off x="28575" y="2525713"/>
          <a:ext cx="8939213" cy="3463925"/>
        </p:xfrm>
        <a:graphic>
          <a:graphicData uri="http://schemas.openxmlformats.org/presentationml/2006/ole">
            <mc:AlternateContent xmlns:mc="http://schemas.openxmlformats.org/markup-compatibility/2006">
              <mc:Choice xmlns:v="urn:schemas-microsoft-com:vml" Requires="v">
                <p:oleObj name="Visio" r:id="rId2" imgW="3128391" imgH="1209675" progId="Visio.Drawing.11">
                  <p:embed/>
                </p:oleObj>
              </mc:Choice>
              <mc:Fallback>
                <p:oleObj name="Visio" r:id="rId2" imgW="3128391" imgH="1209675" progId="Visio.Drawing.11">
                  <p:embed/>
                  <p:pic>
                    <p:nvPicPr>
                      <p:cNvPr id="5" name="对象 4">
                        <a:extLst>
                          <a:ext uri="{FF2B5EF4-FFF2-40B4-BE49-F238E27FC236}">
                            <a16:creationId xmlns:a16="http://schemas.microsoft.com/office/drawing/2014/main" id="{384C2249-14B3-48ED-82A5-6C222289BD5E}"/>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2525713"/>
                        <a:ext cx="8939213"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a:extLst>
              <a:ext uri="{FF2B5EF4-FFF2-40B4-BE49-F238E27FC236}">
                <a16:creationId xmlns:a16="http://schemas.microsoft.com/office/drawing/2014/main" id="{8A37F1B4-8671-408D-B58E-46BDD93029EC}"/>
              </a:ext>
            </a:extLst>
          </p:cNvPr>
          <p:cNvSpPr>
            <a:spLocks noGrp="1"/>
          </p:cNvSpPr>
          <p:nvPr>
            <p:ph type="sldNum" sz="quarter" idx="12"/>
          </p:nvPr>
        </p:nvSpPr>
        <p:spPr/>
        <p:txBody>
          <a:bodyPr/>
          <a:lstStyle/>
          <a:p>
            <a:fld id="{22E77DEE-32E4-4009-988B-F2758F7B8AC2}" type="slidenum">
              <a:rPr lang="zh-CN" altLang="en-US" smtClean="0"/>
              <a:t>58</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3E6DDE9E-6FAC-42A1-93DA-F88697ED7DAB}"/>
              </a:ext>
            </a:extLst>
          </p:cNvPr>
          <p:cNvSpPr>
            <a:spLocks noGrp="1" noChangeArrowheads="1"/>
          </p:cNvSpPr>
          <p:nvPr>
            <p:ph type="title"/>
          </p:nvPr>
        </p:nvSpPr>
        <p:spPr/>
        <p:txBody>
          <a:bodyPr/>
          <a:lstStyle/>
          <a:p>
            <a:pPr eaLnBrk="1" hangingPunct="1"/>
            <a:r>
              <a:rPr lang="en-US" altLang="zh-CN">
                <a:solidFill>
                  <a:srgbClr val="FF0000"/>
                </a:solidFill>
              </a:rPr>
              <a:t>2</a:t>
            </a:r>
            <a:r>
              <a:rPr lang="zh-CN" altLang="en-US">
                <a:solidFill>
                  <a:srgbClr val="FF0000"/>
                </a:solidFill>
              </a:rPr>
              <a:t>）双器件方式</a:t>
            </a:r>
          </a:p>
        </p:txBody>
      </p:sp>
      <p:sp>
        <p:nvSpPr>
          <p:cNvPr id="695299" name="Rectangle 3">
            <a:extLst>
              <a:ext uri="{FF2B5EF4-FFF2-40B4-BE49-F238E27FC236}">
                <a16:creationId xmlns:a16="http://schemas.microsoft.com/office/drawing/2014/main" id="{AA346D63-32B5-4866-BA03-0F97ABC3B7F8}"/>
              </a:ext>
            </a:extLst>
          </p:cNvPr>
          <p:cNvSpPr>
            <a:spLocks noGrp="1" noChangeArrowheads="1"/>
          </p:cNvSpPr>
          <p:nvPr>
            <p:ph idx="1"/>
          </p:nvPr>
        </p:nvSpPr>
        <p:spPr>
          <a:xfrm>
            <a:off x="723901" y="1308101"/>
            <a:ext cx="7810500" cy="2247899"/>
          </a:xfrm>
        </p:spPr>
        <p:txBody>
          <a:bodyPr/>
          <a:lstStyle/>
          <a:p>
            <a:pPr eaLnBrk="1" hangingPunct="1">
              <a:lnSpc>
                <a:spcPct val="113000"/>
              </a:lnSpc>
              <a:spcBef>
                <a:spcPct val="0"/>
              </a:spcBef>
            </a:pPr>
            <a:r>
              <a:rPr lang="zh-CN" altLang="en-US" dirty="0"/>
              <a:t>图中</a:t>
            </a:r>
            <a:r>
              <a:rPr lang="en-US" altLang="zh-CN" dirty="0"/>
              <a:t>, </a:t>
            </a:r>
            <a:r>
              <a:rPr lang="zh-CN" altLang="en-US" dirty="0"/>
              <a:t>两个器件可互为主从。当没有发生</a:t>
            </a:r>
            <a:r>
              <a:rPr lang="en-US" altLang="zh-CN" dirty="0"/>
              <a:t>SPI</a:t>
            </a:r>
            <a:r>
              <a:rPr lang="zh-CN" altLang="en-US" dirty="0"/>
              <a:t>操作时</a:t>
            </a:r>
            <a:r>
              <a:rPr lang="en-US" altLang="zh-CN" dirty="0"/>
              <a:t>, </a:t>
            </a:r>
            <a:r>
              <a:rPr lang="zh-CN" altLang="en-US" dirty="0">
                <a:solidFill>
                  <a:srgbClr val="FF00FF"/>
                </a:solidFill>
                <a:hlinkClick r:id="" action="ppaction://noaction"/>
              </a:rPr>
              <a:t>两个器件都可配置为主机</a:t>
            </a:r>
            <a:r>
              <a:rPr lang="en-US" altLang="zh-CN" dirty="0">
                <a:solidFill>
                  <a:srgbClr val="FF00FF"/>
                </a:solidFill>
              </a:rPr>
              <a:t>(MSTR=1),  </a:t>
            </a:r>
            <a:r>
              <a:rPr lang="zh-CN" altLang="en-US" dirty="0"/>
              <a:t>将</a:t>
            </a:r>
            <a:r>
              <a:rPr lang="en-US" altLang="zh-CN" dirty="0">
                <a:solidFill>
                  <a:srgbClr val="FF00FF"/>
                </a:solidFill>
              </a:rPr>
              <a:t>SSIG</a:t>
            </a:r>
            <a:r>
              <a:rPr lang="zh-CN" altLang="en-US" dirty="0">
                <a:solidFill>
                  <a:srgbClr val="FF00FF"/>
                </a:solidFill>
              </a:rPr>
              <a:t>清零并将</a:t>
            </a:r>
            <a:r>
              <a:rPr lang="en-US" altLang="zh-CN" dirty="0">
                <a:solidFill>
                  <a:srgbClr val="FF00FF"/>
                </a:solidFill>
              </a:rPr>
              <a:t>P1.2(      )</a:t>
            </a:r>
            <a:r>
              <a:rPr lang="zh-CN" altLang="en-US" dirty="0">
                <a:solidFill>
                  <a:srgbClr val="FF00FF"/>
                </a:solidFill>
              </a:rPr>
              <a:t>配置为准双向模式或输入模式</a:t>
            </a:r>
            <a:r>
              <a:rPr lang="zh-CN" altLang="en-US" dirty="0"/>
              <a:t>。当</a:t>
            </a:r>
            <a:r>
              <a:rPr lang="zh-CN" altLang="en-US" dirty="0">
                <a:solidFill>
                  <a:srgbClr val="3333FF"/>
                </a:solidFill>
              </a:rPr>
              <a:t>其中一个器件启动传输时</a:t>
            </a:r>
            <a:r>
              <a:rPr lang="en-US" altLang="zh-CN" dirty="0">
                <a:solidFill>
                  <a:srgbClr val="3333FF"/>
                </a:solidFill>
              </a:rPr>
              <a:t>, </a:t>
            </a:r>
            <a:r>
              <a:rPr lang="zh-CN" altLang="en-US" dirty="0">
                <a:solidFill>
                  <a:srgbClr val="3333FF"/>
                </a:solidFill>
              </a:rPr>
              <a:t>可将</a:t>
            </a:r>
            <a:r>
              <a:rPr lang="en-US" altLang="zh-CN" dirty="0">
                <a:solidFill>
                  <a:srgbClr val="3333FF"/>
                </a:solidFill>
              </a:rPr>
              <a:t>P1.2</a:t>
            </a:r>
            <a:r>
              <a:rPr lang="zh-CN" altLang="en-US" dirty="0">
                <a:solidFill>
                  <a:srgbClr val="3333FF"/>
                </a:solidFill>
              </a:rPr>
              <a:t>配置为输出并驱动为低电平</a:t>
            </a:r>
            <a:r>
              <a:rPr lang="en-US" altLang="zh-CN" dirty="0"/>
              <a:t>,  </a:t>
            </a:r>
            <a:r>
              <a:rPr lang="zh-CN" altLang="en-US" dirty="0"/>
              <a:t>这样就强制另一个器件变为从机。</a:t>
            </a:r>
          </a:p>
        </p:txBody>
      </p:sp>
      <p:sp>
        <p:nvSpPr>
          <p:cNvPr id="34820" name="Rectangle 5">
            <a:extLst>
              <a:ext uri="{FF2B5EF4-FFF2-40B4-BE49-F238E27FC236}">
                <a16:creationId xmlns:a16="http://schemas.microsoft.com/office/drawing/2014/main" id="{B0CD4B20-D9FE-4D81-B4DF-6E3055678EC5}"/>
              </a:ext>
            </a:extLst>
          </p:cNvPr>
          <p:cNvSpPr>
            <a:spLocks noChangeArrowheads="1"/>
          </p:cNvSpPr>
          <p:nvPr/>
        </p:nvSpPr>
        <p:spPr bwMode="auto">
          <a:xfrm>
            <a:off x="0" y="2690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just">
              <a:lnSpc>
                <a:spcPct val="114000"/>
              </a:lnSpc>
              <a:spcAft>
                <a:spcPts val="600"/>
              </a:spcAft>
              <a:buBlip>
                <a:blip r:embed="rId2"/>
              </a:buBlip>
              <a:defRPr sz="2800" b="1">
                <a:solidFill>
                  <a:schemeClr val="accent2"/>
                </a:solidFill>
                <a:latin typeface="Times New Roman" panose="02020603050405020304" pitchFamily="18" charset="0"/>
                <a:ea typeface="宋体" panose="02010600030101010101" pitchFamily="2" charset="-122"/>
              </a:defRPr>
            </a:lvl1pPr>
            <a:lvl2pPr marL="742950" indent="-285750" algn="just">
              <a:lnSpc>
                <a:spcPct val="114000"/>
              </a:lnSpc>
              <a:spcAft>
                <a:spcPts val="600"/>
              </a:spcAft>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Aft>
                <a:spcPct val="0"/>
              </a:spcAft>
              <a:buFontTx/>
              <a:buNone/>
            </a:pPr>
            <a:endParaRPr lang="zh-CN" altLang="en-US" sz="1800" b="0">
              <a:solidFill>
                <a:schemeClr val="tx1"/>
              </a:solidFill>
              <a:latin typeface="Arial" panose="020B0604020202020204" pitchFamily="34" charset="0"/>
            </a:endParaRPr>
          </a:p>
        </p:txBody>
      </p:sp>
      <p:graphicFrame>
        <p:nvGraphicFramePr>
          <p:cNvPr id="695309" name="Object 13">
            <a:extLst>
              <a:ext uri="{FF2B5EF4-FFF2-40B4-BE49-F238E27FC236}">
                <a16:creationId xmlns:a16="http://schemas.microsoft.com/office/drawing/2014/main" id="{70C17081-F330-4AED-BBCD-AB6645F38FB4}"/>
              </a:ext>
            </a:extLst>
          </p:cNvPr>
          <p:cNvGraphicFramePr>
            <a:graphicFrameLocks noChangeAspect="1"/>
          </p:cNvGraphicFramePr>
          <p:nvPr>
            <p:extLst>
              <p:ext uri="{D42A27DB-BD31-4B8C-83A1-F6EECF244321}">
                <p14:modId xmlns:p14="http://schemas.microsoft.com/office/powerpoint/2010/main" val="4242604490"/>
              </p:ext>
            </p:extLst>
          </p:nvPr>
        </p:nvGraphicFramePr>
        <p:xfrm>
          <a:off x="4940300" y="1533525"/>
          <a:ext cx="538163" cy="558800"/>
        </p:xfrm>
        <a:graphic>
          <a:graphicData uri="http://schemas.openxmlformats.org/presentationml/2006/ole">
            <mc:AlternateContent xmlns:mc="http://schemas.openxmlformats.org/markup-compatibility/2006">
              <mc:Choice xmlns:v="urn:schemas-microsoft-com:vml" Requires="v">
                <p:oleObj name="Equation" r:id="rId4" imgW="203040" imgH="215640" progId="Equation.DSMT4">
                  <p:embed/>
                </p:oleObj>
              </mc:Choice>
              <mc:Fallback>
                <p:oleObj name="Equation" r:id="rId4" imgW="203040" imgH="215640" progId="Equation.DSMT4">
                  <p:embed/>
                  <p:pic>
                    <p:nvPicPr>
                      <p:cNvPr id="695309" name="Object 13">
                        <a:extLst>
                          <a:ext uri="{FF2B5EF4-FFF2-40B4-BE49-F238E27FC236}">
                            <a16:creationId xmlns:a16="http://schemas.microsoft.com/office/drawing/2014/main" id="{70C17081-F330-4AED-BBCD-AB6645F38F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0300" y="1533525"/>
                        <a:ext cx="53816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a:hlinkClick r:id="rId6" action="ppaction://hlinksldjump" highlightClick="1"/>
            <a:extLst>
              <a:ext uri="{FF2B5EF4-FFF2-40B4-BE49-F238E27FC236}">
                <a16:creationId xmlns:a16="http://schemas.microsoft.com/office/drawing/2014/main" id="{24D54302-8F93-4CC6-8BC3-1D14BBDD04C0}"/>
              </a:ext>
            </a:extLst>
          </p:cNvPr>
          <p:cNvGraphicFramePr>
            <a:graphicFrameLocks noGrp="1" noChangeAspect="1"/>
          </p:cNvGraphicFramePr>
          <p:nvPr>
            <p:extLst>
              <p:ext uri="{D42A27DB-BD31-4B8C-83A1-F6EECF244321}">
                <p14:modId xmlns:p14="http://schemas.microsoft.com/office/powerpoint/2010/main" val="432041184"/>
              </p:ext>
            </p:extLst>
          </p:nvPr>
        </p:nvGraphicFramePr>
        <p:xfrm>
          <a:off x="102393" y="3021013"/>
          <a:ext cx="8939213" cy="3186112"/>
        </p:xfrm>
        <a:graphic>
          <a:graphicData uri="http://schemas.openxmlformats.org/presentationml/2006/ole">
            <mc:AlternateContent xmlns:mc="http://schemas.openxmlformats.org/markup-compatibility/2006">
              <mc:Choice xmlns:v="urn:schemas-microsoft-com:vml" Requires="v">
                <p:oleObj name="Visio" r:id="rId7" imgW="3128391" imgH="1209675" progId="Visio.Drawing.11">
                  <p:embed/>
                </p:oleObj>
              </mc:Choice>
              <mc:Fallback>
                <p:oleObj name="Visio" r:id="rId7" imgW="3128391" imgH="1209675" progId="Visio.Drawing.11">
                  <p:embed/>
                  <p:pic>
                    <p:nvPicPr>
                      <p:cNvPr id="3" name="对象 2">
                        <a:hlinkClick r:id="" action="ppaction://noaction" highlightClick="1"/>
                        <a:extLst>
                          <a:ext uri="{FF2B5EF4-FFF2-40B4-BE49-F238E27FC236}">
                            <a16:creationId xmlns:a16="http://schemas.microsoft.com/office/drawing/2014/main" id="{24D54302-8F93-4CC6-8BC3-1D14BBDD04C0}"/>
                          </a:ext>
                        </a:extLst>
                      </p:cNvPr>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393" y="3021013"/>
                        <a:ext cx="8939213" cy="318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a:extLst>
              <a:ext uri="{FF2B5EF4-FFF2-40B4-BE49-F238E27FC236}">
                <a16:creationId xmlns:a16="http://schemas.microsoft.com/office/drawing/2014/main" id="{BAD29E54-F685-4FD3-8039-03A1D2401D22}"/>
              </a:ext>
            </a:extLst>
          </p:cNvPr>
          <p:cNvSpPr>
            <a:spLocks noGrp="1"/>
          </p:cNvSpPr>
          <p:nvPr>
            <p:ph type="sldNum" sz="quarter" idx="12"/>
          </p:nvPr>
        </p:nvSpPr>
        <p:spPr/>
        <p:txBody>
          <a:bodyPr/>
          <a:lstStyle/>
          <a:p>
            <a:fld id="{22E77DEE-32E4-4009-988B-F2758F7B8AC2}" type="slidenum">
              <a:rPr lang="zh-CN" altLang="en-US" smtClean="0"/>
              <a:t>59</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6FB3E26B-FEC7-4E22-A9B4-E093CC476482}"/>
              </a:ext>
            </a:extLst>
          </p:cNvPr>
          <p:cNvSpPr>
            <a:spLocks noGrp="1" noChangeArrowheads="1"/>
          </p:cNvSpPr>
          <p:nvPr>
            <p:ph type="title"/>
          </p:nvPr>
        </p:nvSpPr>
        <p:spPr/>
        <p:txBody>
          <a:bodyPr/>
          <a:lstStyle/>
          <a:p>
            <a:r>
              <a:rPr lang="en-US" altLang="zh-CN" dirty="0"/>
              <a:t>1 </a:t>
            </a:r>
            <a:r>
              <a:rPr lang="zh-CN" altLang="en-US" dirty="0"/>
              <a:t>串行通信的相关概念</a:t>
            </a:r>
          </a:p>
        </p:txBody>
      </p:sp>
      <p:sp>
        <p:nvSpPr>
          <p:cNvPr id="448515" name="Rectangle 3">
            <a:extLst>
              <a:ext uri="{FF2B5EF4-FFF2-40B4-BE49-F238E27FC236}">
                <a16:creationId xmlns:a16="http://schemas.microsoft.com/office/drawing/2014/main" id="{73E64B64-0A11-4205-A5A2-8A24CA695F8D}"/>
              </a:ext>
            </a:extLst>
          </p:cNvPr>
          <p:cNvSpPr>
            <a:spLocks noGrp="1" noChangeArrowheads="1"/>
          </p:cNvSpPr>
          <p:nvPr>
            <p:ph idx="1"/>
          </p:nvPr>
        </p:nvSpPr>
        <p:spPr>
          <a:xfrm>
            <a:off x="881743" y="1205608"/>
            <a:ext cx="7747681" cy="1356405"/>
          </a:xfrm>
        </p:spPr>
        <p:txBody>
          <a:bodyPr/>
          <a:lstStyle/>
          <a:p>
            <a:pPr eaLnBrk="1" hangingPunct="1">
              <a:lnSpc>
                <a:spcPct val="110000"/>
              </a:lnSpc>
              <a:spcBef>
                <a:spcPct val="0"/>
              </a:spcBef>
              <a:buFontTx/>
              <a:buNone/>
            </a:pPr>
            <a:r>
              <a:rPr lang="en-US" altLang="zh-CN" dirty="0">
                <a:solidFill>
                  <a:srgbClr val="FF0000"/>
                </a:solidFill>
              </a:rPr>
              <a:t>1 </a:t>
            </a:r>
            <a:r>
              <a:rPr lang="zh-CN" altLang="en-US" sz="3200" dirty="0">
                <a:solidFill>
                  <a:srgbClr val="FF0000"/>
                </a:solidFill>
              </a:rPr>
              <a:t>、</a:t>
            </a:r>
            <a:r>
              <a:rPr lang="zh-CN" altLang="en-US" dirty="0">
                <a:solidFill>
                  <a:srgbClr val="FF0000"/>
                </a:solidFill>
              </a:rPr>
              <a:t>串行通信的分类</a:t>
            </a:r>
          </a:p>
          <a:p>
            <a:pPr eaLnBrk="1" hangingPunct="1">
              <a:lnSpc>
                <a:spcPct val="110000"/>
              </a:lnSpc>
              <a:spcBef>
                <a:spcPct val="0"/>
              </a:spcBef>
              <a:buFontTx/>
              <a:buNone/>
            </a:pPr>
            <a:r>
              <a:rPr lang="zh-CN" altLang="en-US" dirty="0">
                <a:solidFill>
                  <a:srgbClr val="FF0000"/>
                </a:solidFill>
              </a:rPr>
              <a:t>（</a:t>
            </a:r>
            <a:r>
              <a:rPr lang="en-US" altLang="zh-CN" dirty="0">
                <a:solidFill>
                  <a:srgbClr val="FF0000"/>
                </a:solidFill>
              </a:rPr>
              <a:t>1</a:t>
            </a:r>
            <a:r>
              <a:rPr lang="zh-CN" altLang="en-US" dirty="0">
                <a:solidFill>
                  <a:srgbClr val="FF0000"/>
                </a:solidFill>
              </a:rPr>
              <a:t>）按照串行数据的同步方式分类</a:t>
            </a:r>
          </a:p>
          <a:p>
            <a:pPr eaLnBrk="1" hangingPunct="1">
              <a:lnSpc>
                <a:spcPct val="110000"/>
              </a:lnSpc>
              <a:spcBef>
                <a:spcPct val="0"/>
              </a:spcBef>
              <a:buFontTx/>
              <a:buNone/>
            </a:pPr>
            <a:r>
              <a:rPr lang="zh-CN" altLang="en-US" dirty="0"/>
              <a:t> 串行通信可以分为：</a:t>
            </a:r>
            <a:r>
              <a:rPr lang="zh-CN" altLang="en-US" dirty="0">
                <a:solidFill>
                  <a:srgbClr val="CC3300"/>
                </a:solidFill>
              </a:rPr>
              <a:t>同步通信</a:t>
            </a:r>
            <a:r>
              <a:rPr lang="zh-CN" altLang="en-US" dirty="0"/>
              <a:t>和</a:t>
            </a:r>
            <a:r>
              <a:rPr lang="zh-CN" altLang="en-US" dirty="0">
                <a:solidFill>
                  <a:srgbClr val="CC3300"/>
                </a:solidFill>
              </a:rPr>
              <a:t>异步通信</a:t>
            </a:r>
            <a:r>
              <a:rPr lang="zh-CN" altLang="en-US" dirty="0"/>
              <a:t>两类。</a:t>
            </a:r>
          </a:p>
        </p:txBody>
      </p:sp>
      <p:sp>
        <p:nvSpPr>
          <p:cNvPr id="5" name="Rectangle 3">
            <a:extLst>
              <a:ext uri="{FF2B5EF4-FFF2-40B4-BE49-F238E27FC236}">
                <a16:creationId xmlns:a16="http://schemas.microsoft.com/office/drawing/2014/main" id="{DDDB4F6D-6162-4D31-8EA3-EC571AB52D6C}"/>
              </a:ext>
            </a:extLst>
          </p:cNvPr>
          <p:cNvSpPr txBox="1">
            <a:spLocks noChangeArrowheads="1"/>
          </p:cNvSpPr>
          <p:nvPr/>
        </p:nvSpPr>
        <p:spPr bwMode="auto">
          <a:xfrm>
            <a:off x="881744" y="2649538"/>
            <a:ext cx="7439296" cy="277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algn="just" rtl="0" eaLnBrk="0" fontAlgn="base" hangingPunct="0">
              <a:lnSpc>
                <a:spcPct val="114000"/>
              </a:lnSpc>
              <a:spcBef>
                <a:spcPts val="0"/>
              </a:spcBef>
              <a:spcAft>
                <a:spcPts val="600"/>
              </a:spcAft>
              <a:buBlip>
                <a:blip r:embed="rId2"/>
              </a:buBlip>
              <a:defRPr sz="2800" b="1">
                <a:solidFill>
                  <a:schemeClr val="accent2"/>
                </a:solidFill>
                <a:latin typeface="+mn-lt"/>
                <a:ea typeface="+mn-ea"/>
                <a:cs typeface="+mn-cs"/>
              </a:defRPr>
            </a:lvl1pPr>
            <a:lvl2pPr marL="263525" indent="-180975" algn="just" rtl="0" eaLnBrk="0" fontAlgn="base" hangingPunct="0">
              <a:lnSpc>
                <a:spcPct val="114000"/>
              </a:lnSpc>
              <a:spcBef>
                <a:spcPts val="0"/>
              </a:spcBef>
              <a:spcAft>
                <a:spcPts val="600"/>
              </a:spcAft>
              <a:buBlip>
                <a:blip r:embed="rId3"/>
              </a:buBlip>
              <a:defRPr sz="2800" b="1">
                <a:solidFill>
                  <a:schemeClr val="tx1"/>
                </a:solidFill>
                <a:latin typeface="+mn-lt"/>
                <a:ea typeface="+mn-ea"/>
              </a:defRPr>
            </a:lvl2pPr>
            <a:lvl3pPr marL="1143000" indent="-228600" algn="just" rtl="0" eaLnBrk="0" fontAlgn="base" hangingPunct="0">
              <a:lnSpc>
                <a:spcPct val="114000"/>
              </a:lnSpc>
              <a:spcBef>
                <a:spcPts val="0"/>
              </a:spcBef>
              <a:spcAft>
                <a:spcPts val="600"/>
              </a:spcAft>
              <a:buChar char="•"/>
              <a:defRPr sz="2400" b="1">
                <a:solidFill>
                  <a:schemeClr val="tx1"/>
                </a:solidFill>
                <a:latin typeface="+mn-lt"/>
                <a:ea typeface="+mn-ea"/>
              </a:defRPr>
            </a:lvl3pPr>
            <a:lvl4pPr marL="1600200" indent="-228600" algn="just" rtl="0" eaLnBrk="0" fontAlgn="base" hangingPunct="0">
              <a:lnSpc>
                <a:spcPct val="114000"/>
              </a:lnSpc>
              <a:spcBef>
                <a:spcPts val="0"/>
              </a:spcBef>
              <a:spcAft>
                <a:spcPts val="600"/>
              </a:spcAft>
              <a:buChar char="–"/>
              <a:defRPr sz="2000" b="1">
                <a:solidFill>
                  <a:schemeClr val="tx1"/>
                </a:solidFill>
                <a:latin typeface="+mn-lt"/>
                <a:ea typeface="+mn-ea"/>
              </a:defRPr>
            </a:lvl4pPr>
            <a:lvl5pPr marL="2057400" indent="-228600" algn="just" rtl="0" eaLnBrk="0" fontAlgn="base" hangingPunct="0">
              <a:lnSpc>
                <a:spcPct val="114000"/>
              </a:lnSpc>
              <a:spcBef>
                <a:spcPts val="0"/>
              </a:spcBef>
              <a:spcAft>
                <a:spcPts val="600"/>
              </a:spcAft>
              <a:buChar char="»"/>
              <a:defRPr sz="2000" b="1">
                <a:solidFill>
                  <a:schemeClr val="tx1"/>
                </a:solidFill>
                <a:latin typeface="+mn-lt"/>
                <a:ea typeface="+mn-ea"/>
              </a:defRPr>
            </a:lvl5pPr>
            <a:lvl6pPr marL="2514600" indent="-228600" algn="just" rtl="0" fontAlgn="base">
              <a:spcBef>
                <a:spcPct val="20000"/>
              </a:spcBef>
              <a:spcAft>
                <a:spcPct val="0"/>
              </a:spcAft>
              <a:buChar char="»"/>
              <a:defRPr sz="2000" b="1">
                <a:solidFill>
                  <a:schemeClr val="tx1"/>
                </a:solidFill>
                <a:latin typeface="+mn-lt"/>
                <a:ea typeface="+mn-ea"/>
              </a:defRPr>
            </a:lvl6pPr>
            <a:lvl7pPr marL="2971800" indent="-228600" algn="just" rtl="0" fontAlgn="base">
              <a:spcBef>
                <a:spcPct val="20000"/>
              </a:spcBef>
              <a:spcAft>
                <a:spcPct val="0"/>
              </a:spcAft>
              <a:buChar char="»"/>
              <a:defRPr sz="2000" b="1">
                <a:solidFill>
                  <a:schemeClr val="tx1"/>
                </a:solidFill>
                <a:latin typeface="+mn-lt"/>
                <a:ea typeface="+mn-ea"/>
              </a:defRPr>
            </a:lvl7pPr>
            <a:lvl8pPr marL="3429000" indent="-228600" algn="just" rtl="0" fontAlgn="base">
              <a:spcBef>
                <a:spcPct val="20000"/>
              </a:spcBef>
              <a:spcAft>
                <a:spcPct val="0"/>
              </a:spcAft>
              <a:buChar char="»"/>
              <a:defRPr sz="2000" b="1">
                <a:solidFill>
                  <a:schemeClr val="tx1"/>
                </a:solidFill>
                <a:latin typeface="+mn-lt"/>
                <a:ea typeface="+mn-ea"/>
              </a:defRPr>
            </a:lvl8pPr>
            <a:lvl9pPr marL="3886200" indent="-228600" algn="just" rtl="0" fontAlgn="base">
              <a:spcBef>
                <a:spcPct val="20000"/>
              </a:spcBef>
              <a:spcAft>
                <a:spcPct val="0"/>
              </a:spcAft>
              <a:buChar char="»"/>
              <a:defRPr sz="2000" b="1">
                <a:solidFill>
                  <a:schemeClr val="tx1"/>
                </a:solidFill>
                <a:latin typeface="+mn-lt"/>
                <a:ea typeface="+mn-ea"/>
              </a:defRPr>
            </a:lvl9pPr>
          </a:lstStyle>
          <a:p>
            <a:pPr marL="514350" indent="-158750" eaLnBrk="1" hangingPunct="1">
              <a:lnSpc>
                <a:spcPct val="110000"/>
              </a:lnSpc>
              <a:spcAft>
                <a:spcPts val="900"/>
              </a:spcAft>
              <a:buFont typeface="+mj-ea"/>
              <a:buAutoNum type="circleNumDbPlain"/>
              <a:defRPr/>
            </a:pPr>
            <a:r>
              <a:rPr lang="zh-CN" altLang="en-US" sz="1800" kern="0" dirty="0">
                <a:solidFill>
                  <a:srgbClr val="FF0000"/>
                </a:solidFill>
              </a:rPr>
              <a:t>异步通信</a:t>
            </a:r>
          </a:p>
          <a:p>
            <a:pPr eaLnBrk="1" hangingPunct="1">
              <a:lnSpc>
                <a:spcPct val="110000"/>
              </a:lnSpc>
              <a:spcAft>
                <a:spcPts val="900"/>
              </a:spcAft>
              <a:defRPr/>
            </a:pPr>
            <a:r>
              <a:rPr lang="zh-CN" altLang="en-US" sz="1800" kern="0" dirty="0"/>
              <a:t>异步通信</a:t>
            </a:r>
            <a:r>
              <a:rPr lang="en-US" altLang="zh-CN" sz="1800" kern="0" dirty="0"/>
              <a:t>(Asynchronous Communication)</a:t>
            </a:r>
            <a:r>
              <a:rPr lang="zh-CN" altLang="en-US" sz="1800" kern="0" dirty="0"/>
              <a:t>方式</a:t>
            </a:r>
            <a:r>
              <a:rPr lang="en-US" altLang="zh-CN" sz="1800" kern="0" dirty="0"/>
              <a:t>, </a:t>
            </a:r>
            <a:r>
              <a:rPr lang="zh-CN" altLang="en-US" sz="1800" kern="0" dirty="0"/>
              <a:t>接收器和发送器</a:t>
            </a:r>
            <a:r>
              <a:rPr lang="zh-CN" altLang="en-US" sz="1800" kern="0" dirty="0">
                <a:solidFill>
                  <a:srgbClr val="FF00FF"/>
                </a:solidFill>
              </a:rPr>
              <a:t>使用各自的时钟</a:t>
            </a:r>
            <a:r>
              <a:rPr lang="en-US" altLang="zh-CN" sz="1800" kern="0" dirty="0"/>
              <a:t>, </a:t>
            </a:r>
            <a:r>
              <a:rPr lang="zh-CN" altLang="en-US" sz="1800" kern="0" dirty="0"/>
              <a:t>它们的工作是</a:t>
            </a:r>
            <a:r>
              <a:rPr lang="zh-CN" altLang="en-US" sz="1800" kern="0" dirty="0">
                <a:solidFill>
                  <a:srgbClr val="FF00FF"/>
                </a:solidFill>
              </a:rPr>
              <a:t>非同步</a:t>
            </a:r>
            <a:r>
              <a:rPr lang="zh-CN" altLang="en-US" sz="1800" kern="0" dirty="0"/>
              <a:t>的。</a:t>
            </a:r>
            <a:endParaRPr lang="en-US" altLang="zh-CN" sz="1800" kern="0" dirty="0"/>
          </a:p>
          <a:p>
            <a:pPr eaLnBrk="1" hangingPunct="1">
              <a:lnSpc>
                <a:spcPct val="110000"/>
              </a:lnSpc>
              <a:spcAft>
                <a:spcPts val="900"/>
              </a:spcAft>
              <a:defRPr/>
            </a:pPr>
            <a:r>
              <a:rPr lang="zh-CN" altLang="zh-CN" sz="1800" dirty="0"/>
              <a:t>数据传送</a:t>
            </a:r>
            <a:r>
              <a:rPr lang="zh-CN" altLang="zh-CN" sz="1800" dirty="0">
                <a:solidFill>
                  <a:srgbClr val="3366FF"/>
                </a:solidFill>
              </a:rPr>
              <a:t>以字符为单位</a:t>
            </a:r>
            <a:r>
              <a:rPr lang="en-US" altLang="zh-CN" sz="1800" dirty="0"/>
              <a:t>, </a:t>
            </a:r>
            <a:r>
              <a:rPr lang="zh-CN" altLang="zh-CN" sz="1800" dirty="0">
                <a:solidFill>
                  <a:srgbClr val="FF00FF"/>
                </a:solidFill>
              </a:rPr>
              <a:t>字符与字符间的传送是完全异步的</a:t>
            </a:r>
            <a:r>
              <a:rPr lang="en-US" altLang="zh-CN" sz="1800" dirty="0"/>
              <a:t>, </a:t>
            </a:r>
            <a:r>
              <a:rPr lang="zh-CN" altLang="zh-CN" sz="1800" dirty="0">
                <a:solidFill>
                  <a:srgbClr val="FF0000"/>
                </a:solidFill>
              </a:rPr>
              <a:t>位与位之间的传送基本上是同步</a:t>
            </a:r>
            <a:r>
              <a:rPr lang="zh-CN" altLang="zh-CN" sz="1800" dirty="0"/>
              <a:t>的。</a:t>
            </a:r>
            <a:endParaRPr lang="zh-CN" altLang="en-US" sz="1800" kern="0" dirty="0"/>
          </a:p>
          <a:p>
            <a:pPr eaLnBrk="1" hangingPunct="1">
              <a:lnSpc>
                <a:spcPct val="110000"/>
              </a:lnSpc>
              <a:spcAft>
                <a:spcPts val="900"/>
              </a:spcAft>
              <a:defRPr/>
            </a:pPr>
            <a:r>
              <a:rPr lang="zh-CN" altLang="en-US" sz="1800" kern="0" dirty="0"/>
              <a:t>异步传送中</a:t>
            </a:r>
            <a:r>
              <a:rPr lang="en-US" altLang="zh-CN" sz="1800" kern="0" dirty="0"/>
              <a:t>,</a:t>
            </a:r>
            <a:r>
              <a:rPr lang="zh-CN" altLang="en-US" sz="1800" kern="0" dirty="0"/>
              <a:t>每个字符要用</a:t>
            </a:r>
            <a:r>
              <a:rPr lang="zh-CN" altLang="en-US" sz="1800" kern="0" dirty="0">
                <a:solidFill>
                  <a:srgbClr val="FF0000"/>
                </a:solidFill>
              </a:rPr>
              <a:t>起始位</a:t>
            </a:r>
            <a:r>
              <a:rPr lang="zh-CN" altLang="en-US" sz="1800" kern="0" dirty="0"/>
              <a:t>和</a:t>
            </a:r>
            <a:r>
              <a:rPr lang="zh-CN" altLang="en-US" sz="1800" kern="0" dirty="0">
                <a:solidFill>
                  <a:srgbClr val="FF0000"/>
                </a:solidFill>
              </a:rPr>
              <a:t>停止位</a:t>
            </a:r>
            <a:r>
              <a:rPr lang="zh-CN" altLang="en-US" sz="1800" kern="0" dirty="0"/>
              <a:t>作为</a:t>
            </a:r>
            <a:r>
              <a:rPr lang="zh-CN" altLang="en-US" sz="1800" kern="0" dirty="0">
                <a:solidFill>
                  <a:srgbClr val="FF0000"/>
                </a:solidFill>
              </a:rPr>
              <a:t>字符开始和结束的标志</a:t>
            </a:r>
            <a:r>
              <a:rPr lang="en-US" altLang="zh-CN" sz="1800" kern="0" dirty="0"/>
              <a:t>, </a:t>
            </a:r>
            <a:r>
              <a:rPr lang="zh-CN" altLang="en-US" sz="1800" kern="0" dirty="0"/>
              <a:t>以</a:t>
            </a:r>
            <a:r>
              <a:rPr lang="zh-CN" altLang="en-US" sz="1800" kern="0" dirty="0">
                <a:solidFill>
                  <a:srgbClr val="CC3300"/>
                </a:solidFill>
              </a:rPr>
              <a:t>字符为单位</a:t>
            </a:r>
            <a:r>
              <a:rPr lang="zh-CN" altLang="en-US" sz="1800" kern="0" dirty="0"/>
              <a:t>逐个发送和接收。</a:t>
            </a:r>
          </a:p>
        </p:txBody>
      </p:sp>
      <p:sp>
        <p:nvSpPr>
          <p:cNvPr id="2" name="灯片编号占位符 1">
            <a:extLst>
              <a:ext uri="{FF2B5EF4-FFF2-40B4-BE49-F238E27FC236}">
                <a16:creationId xmlns:a16="http://schemas.microsoft.com/office/drawing/2014/main" id="{8BEC6957-A8B9-4485-8879-6D6844B9B419}"/>
              </a:ext>
            </a:extLst>
          </p:cNvPr>
          <p:cNvSpPr>
            <a:spLocks noGrp="1"/>
          </p:cNvSpPr>
          <p:nvPr>
            <p:ph type="sldNum" sz="quarter" idx="12"/>
          </p:nvPr>
        </p:nvSpPr>
        <p:spPr/>
        <p:txBody>
          <a:bodyPr/>
          <a:lstStyle/>
          <a:p>
            <a:fld id="{22E77DEE-32E4-4009-988B-F2758F7B8AC2}" type="slidenum">
              <a:rPr lang="zh-CN" altLang="en-US" smtClean="0"/>
              <a:t>6</a:t>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059C89F0-EF41-4746-85ED-1985D09BEC75}"/>
              </a:ext>
            </a:extLst>
          </p:cNvPr>
          <p:cNvSpPr>
            <a:spLocks noGrp="1" noChangeArrowheads="1"/>
          </p:cNvSpPr>
          <p:nvPr>
            <p:ph type="title"/>
          </p:nvPr>
        </p:nvSpPr>
        <p:spPr>
          <a:xfrm>
            <a:off x="0" y="322263"/>
            <a:ext cx="4264025" cy="504825"/>
          </a:xfrm>
        </p:spPr>
        <p:txBody>
          <a:bodyPr/>
          <a:lstStyle/>
          <a:p>
            <a:r>
              <a:rPr lang="zh-CN" altLang="en-US" sz="2400">
                <a:solidFill>
                  <a:srgbClr val="002060"/>
                </a:solidFill>
              </a:rPr>
              <a:t>（</a:t>
            </a:r>
            <a:r>
              <a:rPr lang="en-US" altLang="zh-CN" sz="2400">
                <a:solidFill>
                  <a:srgbClr val="002060"/>
                </a:solidFill>
              </a:rPr>
              <a:t>2</a:t>
            </a:r>
            <a:r>
              <a:rPr lang="zh-CN" altLang="en-US" sz="2400">
                <a:solidFill>
                  <a:srgbClr val="002060"/>
                </a:solidFill>
              </a:rPr>
              <a:t>）</a:t>
            </a:r>
            <a:r>
              <a:rPr lang="en-US" altLang="zh-CN" sz="2400">
                <a:solidFill>
                  <a:srgbClr val="002060"/>
                </a:solidFill>
              </a:rPr>
              <a:t>SPI</a:t>
            </a:r>
            <a:r>
              <a:rPr lang="zh-CN" altLang="en-US" sz="2400">
                <a:solidFill>
                  <a:srgbClr val="002060"/>
                </a:solidFill>
              </a:rPr>
              <a:t>接口的数据通信方式</a:t>
            </a:r>
          </a:p>
        </p:txBody>
      </p:sp>
      <p:sp>
        <p:nvSpPr>
          <p:cNvPr id="699395" name="Rectangle 3">
            <a:extLst>
              <a:ext uri="{FF2B5EF4-FFF2-40B4-BE49-F238E27FC236}">
                <a16:creationId xmlns:a16="http://schemas.microsoft.com/office/drawing/2014/main" id="{6186E4A2-9B40-4BAB-BF01-EC26B491C1B3}"/>
              </a:ext>
            </a:extLst>
          </p:cNvPr>
          <p:cNvSpPr>
            <a:spLocks noGrp="1" noChangeArrowheads="1"/>
          </p:cNvSpPr>
          <p:nvPr>
            <p:ph idx="1"/>
          </p:nvPr>
        </p:nvSpPr>
        <p:spPr>
          <a:xfrm>
            <a:off x="220663" y="1209675"/>
            <a:ext cx="8923337" cy="727075"/>
          </a:xfrm>
        </p:spPr>
        <p:txBody>
          <a:bodyPr/>
          <a:lstStyle/>
          <a:p>
            <a:pPr eaLnBrk="1" hangingPunct="1">
              <a:lnSpc>
                <a:spcPct val="95000"/>
              </a:lnSpc>
              <a:spcBef>
                <a:spcPct val="0"/>
              </a:spcBef>
            </a:pPr>
            <a:r>
              <a:rPr lang="zh-CN" altLang="en-US" dirty="0"/>
              <a:t>图中</a:t>
            </a:r>
            <a:r>
              <a:rPr lang="en-US" altLang="zh-CN" dirty="0"/>
              <a:t>, </a:t>
            </a:r>
            <a:r>
              <a:rPr lang="zh-CN" altLang="en-US" dirty="0"/>
              <a:t>从机的</a:t>
            </a:r>
            <a:r>
              <a:rPr lang="en-US" altLang="zh-CN" dirty="0">
                <a:solidFill>
                  <a:srgbClr val="FF00FF"/>
                </a:solidFill>
              </a:rPr>
              <a:t>SSIG (</a:t>
            </a:r>
            <a:r>
              <a:rPr lang="en-US" altLang="zh-CN" dirty="0">
                <a:solidFill>
                  <a:srgbClr val="FF00FF"/>
                </a:solidFill>
                <a:hlinkClick r:id="rId2" action="ppaction://hlinksldjump"/>
              </a:rPr>
              <a:t>SPCTL</a:t>
            </a:r>
            <a:r>
              <a:rPr lang="en-US" altLang="zh-CN" dirty="0">
                <a:solidFill>
                  <a:srgbClr val="FF00FF"/>
                </a:solidFill>
              </a:rPr>
              <a:t>.7)</a:t>
            </a:r>
            <a:r>
              <a:rPr lang="zh-CN" altLang="en-US" dirty="0">
                <a:solidFill>
                  <a:srgbClr val="FF00FF"/>
                </a:solidFill>
              </a:rPr>
              <a:t>为</a:t>
            </a:r>
            <a:r>
              <a:rPr lang="en-US" altLang="zh-CN" dirty="0">
                <a:solidFill>
                  <a:srgbClr val="FF00FF"/>
                </a:solidFill>
              </a:rPr>
              <a:t>0</a:t>
            </a:r>
            <a:r>
              <a:rPr lang="en-US" altLang="zh-CN" dirty="0"/>
              <a:t>, </a:t>
            </a:r>
            <a:r>
              <a:rPr lang="zh-CN" altLang="en-US" dirty="0"/>
              <a:t>从机通过对应的</a:t>
            </a:r>
            <a:r>
              <a:rPr lang="en-US" altLang="zh-CN" dirty="0"/>
              <a:t>/SS</a:t>
            </a:r>
            <a:r>
              <a:rPr lang="zh-CN" altLang="en-US" dirty="0"/>
              <a:t>信号被选中。</a:t>
            </a:r>
            <a:r>
              <a:rPr lang="en-US" altLang="zh-CN" dirty="0"/>
              <a:t>SPI</a:t>
            </a:r>
            <a:r>
              <a:rPr lang="zh-CN" altLang="en-US" dirty="0"/>
              <a:t>主机可使用任何端口位</a:t>
            </a:r>
            <a:r>
              <a:rPr lang="en-US" altLang="zh-CN" dirty="0"/>
              <a:t>(</a:t>
            </a:r>
            <a:r>
              <a:rPr lang="zh-CN" altLang="en-US" dirty="0"/>
              <a:t>包括</a:t>
            </a:r>
            <a:r>
              <a:rPr lang="en-US" altLang="zh-CN" dirty="0"/>
              <a:t>P1.2/SS)</a:t>
            </a:r>
            <a:r>
              <a:rPr lang="zh-CN" altLang="en-US" dirty="0"/>
              <a:t>来控制从机的</a:t>
            </a:r>
            <a:r>
              <a:rPr lang="en-US" altLang="zh-CN" dirty="0"/>
              <a:t>/SS</a:t>
            </a:r>
            <a:r>
              <a:rPr lang="zh-CN" altLang="en-US" dirty="0"/>
              <a:t>。</a:t>
            </a:r>
          </a:p>
        </p:txBody>
      </p:sp>
      <p:graphicFrame>
        <p:nvGraphicFramePr>
          <p:cNvPr id="3" name="对象 2">
            <a:extLst>
              <a:ext uri="{FF2B5EF4-FFF2-40B4-BE49-F238E27FC236}">
                <a16:creationId xmlns:a16="http://schemas.microsoft.com/office/drawing/2014/main" id="{877DD8BF-AD13-4F8E-A2E5-CE83A2167C1A}"/>
              </a:ext>
            </a:extLst>
          </p:cNvPr>
          <p:cNvGraphicFramePr>
            <a:graphicFrameLocks noChangeAspect="1"/>
          </p:cNvGraphicFramePr>
          <p:nvPr>
            <p:extLst>
              <p:ext uri="{D42A27DB-BD31-4B8C-83A1-F6EECF244321}">
                <p14:modId xmlns:p14="http://schemas.microsoft.com/office/powerpoint/2010/main" val="4264639645"/>
              </p:ext>
            </p:extLst>
          </p:nvPr>
        </p:nvGraphicFramePr>
        <p:xfrm>
          <a:off x="464343" y="1635125"/>
          <a:ext cx="8215313" cy="4560888"/>
        </p:xfrm>
        <a:graphic>
          <a:graphicData uri="http://schemas.openxmlformats.org/presentationml/2006/ole">
            <mc:AlternateContent xmlns:mc="http://schemas.openxmlformats.org/markup-compatibility/2006">
              <mc:Choice xmlns:v="urn:schemas-microsoft-com:vml" Requires="v">
                <p:oleObj name="Visio" r:id="rId3" imgW="4001262" imgH="2237232" progId="Visio.Drawing.11">
                  <p:embed/>
                </p:oleObj>
              </mc:Choice>
              <mc:Fallback>
                <p:oleObj name="Visio" r:id="rId3" imgW="4001262" imgH="2237232" progId="Visio.Drawing.11">
                  <p:embed/>
                  <p:pic>
                    <p:nvPicPr>
                      <p:cNvPr id="3" name="对象 2">
                        <a:extLst>
                          <a:ext uri="{FF2B5EF4-FFF2-40B4-BE49-F238E27FC236}">
                            <a16:creationId xmlns:a16="http://schemas.microsoft.com/office/drawing/2014/main" id="{877DD8BF-AD13-4F8E-A2E5-CE83A2167C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 y="1635125"/>
                        <a:ext cx="8215313" cy="456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3">
            <a:extLst>
              <a:ext uri="{FF2B5EF4-FFF2-40B4-BE49-F238E27FC236}">
                <a16:creationId xmlns:a16="http://schemas.microsoft.com/office/drawing/2014/main" id="{8DD6654E-F11B-4756-B9B1-E31197E7401C}"/>
              </a:ext>
            </a:extLst>
          </p:cNvPr>
          <p:cNvSpPr txBox="1">
            <a:spLocks noChangeArrowheads="1"/>
          </p:cNvSpPr>
          <p:nvPr/>
        </p:nvSpPr>
        <p:spPr bwMode="auto">
          <a:xfrm>
            <a:off x="4398963" y="322263"/>
            <a:ext cx="431165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algn="l" rtl="0" eaLnBrk="0" fontAlgn="base" hangingPunct="0">
              <a:lnSpc>
                <a:spcPct val="114000"/>
              </a:lnSpc>
              <a:spcBef>
                <a:spcPts val="0"/>
              </a:spcBef>
              <a:spcAft>
                <a:spcPts val="600"/>
              </a:spcAft>
              <a:buBlip>
                <a:blip r:embed="rId5"/>
              </a:buBlip>
              <a:defRPr sz="2800" b="1">
                <a:solidFill>
                  <a:schemeClr val="accent2"/>
                </a:solidFill>
                <a:latin typeface="+mn-lt"/>
                <a:ea typeface="+mn-ea"/>
                <a:cs typeface="+mn-cs"/>
              </a:defRPr>
            </a:lvl1pPr>
            <a:lvl2pPr marL="263525" indent="-180975" algn="l" rtl="0" eaLnBrk="0" fontAlgn="base" hangingPunct="0">
              <a:lnSpc>
                <a:spcPct val="114000"/>
              </a:lnSpc>
              <a:spcBef>
                <a:spcPts val="0"/>
              </a:spcBef>
              <a:spcAft>
                <a:spcPts val="600"/>
              </a:spcAft>
              <a:buBlip>
                <a:blip r:embed="rId6"/>
              </a:buBlip>
              <a:defRPr sz="2800" b="1">
                <a:solidFill>
                  <a:schemeClr val="tx1"/>
                </a:solidFill>
                <a:latin typeface="+mn-lt"/>
                <a:ea typeface="+mn-ea"/>
              </a:defRPr>
            </a:lvl2pPr>
            <a:lvl3pPr marL="1143000" indent="-228600" algn="l" rtl="0" eaLnBrk="0" fontAlgn="base" hangingPunct="0">
              <a:lnSpc>
                <a:spcPct val="114000"/>
              </a:lnSpc>
              <a:spcBef>
                <a:spcPts val="0"/>
              </a:spcBef>
              <a:spcAft>
                <a:spcPts val="600"/>
              </a:spcAft>
              <a:buChar char="•"/>
              <a:defRPr sz="2400" b="1">
                <a:solidFill>
                  <a:schemeClr val="tx1"/>
                </a:solidFill>
                <a:latin typeface="+mn-lt"/>
                <a:ea typeface="+mn-ea"/>
              </a:defRPr>
            </a:lvl3pPr>
            <a:lvl4pPr marL="1600200" indent="-228600" algn="l" rtl="0" eaLnBrk="0" fontAlgn="base" hangingPunct="0">
              <a:lnSpc>
                <a:spcPct val="114000"/>
              </a:lnSpc>
              <a:spcBef>
                <a:spcPts val="0"/>
              </a:spcBef>
              <a:spcAft>
                <a:spcPts val="600"/>
              </a:spcAft>
              <a:buChar char="–"/>
              <a:defRPr sz="2000" b="1">
                <a:solidFill>
                  <a:schemeClr val="tx1"/>
                </a:solidFill>
                <a:latin typeface="+mn-lt"/>
                <a:ea typeface="+mn-ea"/>
              </a:defRPr>
            </a:lvl4pPr>
            <a:lvl5pPr marL="2057400" indent="-228600" algn="l" rtl="0" eaLnBrk="0" fontAlgn="base" hangingPunct="0">
              <a:lnSpc>
                <a:spcPct val="114000"/>
              </a:lnSpc>
              <a:spcBef>
                <a:spcPts val="0"/>
              </a:spcBef>
              <a:spcAft>
                <a:spcPts val="600"/>
              </a:spcAft>
              <a:buChar char="»"/>
              <a:defRPr sz="2000" b="1">
                <a:solidFill>
                  <a:schemeClr val="tx1"/>
                </a:solidFill>
                <a:latin typeface="+mn-lt"/>
                <a:ea typeface="+mn-ea"/>
              </a:defRPr>
            </a:lvl5pPr>
            <a:lvl6pPr marL="2514600" indent="-228600" algn="just" rtl="0" fontAlgn="base">
              <a:spcBef>
                <a:spcPct val="20000"/>
              </a:spcBef>
              <a:spcAft>
                <a:spcPct val="0"/>
              </a:spcAft>
              <a:buChar char="»"/>
              <a:defRPr sz="2000" b="1">
                <a:solidFill>
                  <a:schemeClr val="tx1"/>
                </a:solidFill>
                <a:latin typeface="+mn-lt"/>
                <a:ea typeface="+mn-ea"/>
              </a:defRPr>
            </a:lvl6pPr>
            <a:lvl7pPr marL="2971800" indent="-228600" algn="just" rtl="0" fontAlgn="base">
              <a:spcBef>
                <a:spcPct val="20000"/>
              </a:spcBef>
              <a:spcAft>
                <a:spcPct val="0"/>
              </a:spcAft>
              <a:buChar char="»"/>
              <a:defRPr sz="2000" b="1">
                <a:solidFill>
                  <a:schemeClr val="tx1"/>
                </a:solidFill>
                <a:latin typeface="+mn-lt"/>
                <a:ea typeface="+mn-ea"/>
              </a:defRPr>
            </a:lvl7pPr>
            <a:lvl8pPr marL="3429000" indent="-228600" algn="just" rtl="0" fontAlgn="base">
              <a:spcBef>
                <a:spcPct val="20000"/>
              </a:spcBef>
              <a:spcAft>
                <a:spcPct val="0"/>
              </a:spcAft>
              <a:buChar char="»"/>
              <a:defRPr sz="2000" b="1">
                <a:solidFill>
                  <a:schemeClr val="tx1"/>
                </a:solidFill>
                <a:latin typeface="+mn-lt"/>
                <a:ea typeface="+mn-ea"/>
              </a:defRPr>
            </a:lvl8pPr>
            <a:lvl9pPr marL="3886200" indent="-228600" algn="just" rtl="0" fontAlgn="base">
              <a:spcBef>
                <a:spcPct val="20000"/>
              </a:spcBef>
              <a:spcAft>
                <a:spcPct val="0"/>
              </a:spcAft>
              <a:buChar char="»"/>
              <a:defRPr sz="2000" b="1">
                <a:solidFill>
                  <a:schemeClr val="tx1"/>
                </a:solidFill>
                <a:latin typeface="+mn-lt"/>
                <a:ea typeface="+mn-ea"/>
              </a:defRPr>
            </a:lvl9pPr>
          </a:lstStyle>
          <a:p>
            <a:pPr eaLnBrk="1" hangingPunct="1">
              <a:buFontTx/>
              <a:buNone/>
              <a:defRPr/>
            </a:pPr>
            <a:r>
              <a:rPr lang="en-US" altLang="zh-CN" kern="0">
                <a:solidFill>
                  <a:srgbClr val="FF0000"/>
                </a:solidFill>
              </a:rPr>
              <a:t>3</a:t>
            </a:r>
            <a:r>
              <a:rPr lang="zh-CN" altLang="en-US" kern="0">
                <a:solidFill>
                  <a:srgbClr val="FF0000"/>
                </a:solidFill>
              </a:rPr>
              <a:t>）单主机</a:t>
            </a:r>
            <a:r>
              <a:rPr lang="en-US" altLang="zh-CN" kern="0">
                <a:solidFill>
                  <a:srgbClr val="FF0000"/>
                </a:solidFill>
              </a:rPr>
              <a:t>-</a:t>
            </a:r>
            <a:r>
              <a:rPr lang="zh-CN" altLang="en-US" kern="0">
                <a:solidFill>
                  <a:srgbClr val="FF0000"/>
                </a:solidFill>
              </a:rPr>
              <a:t>多从机方式</a:t>
            </a:r>
            <a:endParaRPr lang="zh-CN" altLang="en-US" kern="0"/>
          </a:p>
        </p:txBody>
      </p:sp>
      <p:sp>
        <p:nvSpPr>
          <p:cNvPr id="7" name="Rectangle 7">
            <a:extLst>
              <a:ext uri="{FF2B5EF4-FFF2-40B4-BE49-F238E27FC236}">
                <a16:creationId xmlns:a16="http://schemas.microsoft.com/office/drawing/2014/main" id="{9EE8529D-35C4-4D66-B86A-08F28548020B}"/>
              </a:ext>
            </a:extLst>
          </p:cNvPr>
          <p:cNvSpPr>
            <a:spLocks noChangeArrowheads="1"/>
          </p:cNvSpPr>
          <p:nvPr/>
        </p:nvSpPr>
        <p:spPr bwMode="auto">
          <a:xfrm>
            <a:off x="2123330" y="5915720"/>
            <a:ext cx="4804520" cy="46166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rgbClr val="800000"/>
                </a:solidFill>
              </a:rPr>
              <a:t>SPI</a:t>
            </a:r>
            <a:r>
              <a:rPr lang="zh-CN" altLang="en-US" sz="2400" b="1" dirty="0">
                <a:solidFill>
                  <a:srgbClr val="800000"/>
                </a:solidFill>
              </a:rPr>
              <a:t>接口的单主机</a:t>
            </a:r>
            <a:r>
              <a:rPr lang="en-US" altLang="zh-CN" sz="2400" b="1" dirty="0">
                <a:solidFill>
                  <a:srgbClr val="800000"/>
                </a:solidFill>
              </a:rPr>
              <a:t>-</a:t>
            </a:r>
            <a:r>
              <a:rPr lang="zh-CN" altLang="en-US" sz="2400" b="1" dirty="0">
                <a:solidFill>
                  <a:srgbClr val="800000"/>
                </a:solidFill>
              </a:rPr>
              <a:t>多从机连接方式</a:t>
            </a:r>
          </a:p>
        </p:txBody>
      </p:sp>
      <p:sp>
        <p:nvSpPr>
          <p:cNvPr id="4" name="矩形 3">
            <a:extLst>
              <a:ext uri="{FF2B5EF4-FFF2-40B4-BE49-F238E27FC236}">
                <a16:creationId xmlns:a16="http://schemas.microsoft.com/office/drawing/2014/main" id="{DD8A0002-A689-4623-8006-D2A7CB5D8796}"/>
              </a:ext>
            </a:extLst>
          </p:cNvPr>
          <p:cNvSpPr>
            <a:spLocks noChangeArrowheads="1"/>
          </p:cNvSpPr>
          <p:nvPr/>
        </p:nvSpPr>
        <p:spPr bwMode="auto">
          <a:xfrm>
            <a:off x="6927850" y="3144838"/>
            <a:ext cx="1000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solidFill>
                  <a:srgbClr val="FF00FF"/>
                </a:solidFill>
              </a:rPr>
              <a:t>SSIG=0</a:t>
            </a:r>
            <a:endParaRPr lang="zh-CN" altLang="en-US" dirty="0">
              <a:solidFill>
                <a:srgbClr val="FF00FF"/>
              </a:solidFill>
            </a:endParaRPr>
          </a:p>
        </p:txBody>
      </p:sp>
      <p:sp>
        <p:nvSpPr>
          <p:cNvPr id="9" name="矩形 8">
            <a:extLst>
              <a:ext uri="{FF2B5EF4-FFF2-40B4-BE49-F238E27FC236}">
                <a16:creationId xmlns:a16="http://schemas.microsoft.com/office/drawing/2014/main" id="{E2BA5046-1DAF-497C-BCC4-7F6F79297EE0}"/>
              </a:ext>
            </a:extLst>
          </p:cNvPr>
          <p:cNvSpPr>
            <a:spLocks noChangeArrowheads="1"/>
          </p:cNvSpPr>
          <p:nvPr/>
        </p:nvSpPr>
        <p:spPr bwMode="auto">
          <a:xfrm>
            <a:off x="6927850" y="5463381"/>
            <a:ext cx="1000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FF00FF"/>
                </a:solidFill>
              </a:rPr>
              <a:t>SSIG=0</a:t>
            </a:r>
            <a:endParaRPr lang="zh-CN" altLang="en-US">
              <a:solidFill>
                <a:srgbClr val="FF00FF"/>
              </a:solidFill>
            </a:endParaRPr>
          </a:p>
        </p:txBody>
      </p:sp>
      <p:sp>
        <p:nvSpPr>
          <p:cNvPr id="2" name="灯片编号占位符 1">
            <a:extLst>
              <a:ext uri="{FF2B5EF4-FFF2-40B4-BE49-F238E27FC236}">
                <a16:creationId xmlns:a16="http://schemas.microsoft.com/office/drawing/2014/main" id="{239CEC31-F436-42F7-B185-CF1255222364}"/>
              </a:ext>
            </a:extLst>
          </p:cNvPr>
          <p:cNvSpPr>
            <a:spLocks noGrp="1"/>
          </p:cNvSpPr>
          <p:nvPr>
            <p:ph type="sldNum" sz="quarter" idx="12"/>
          </p:nvPr>
        </p:nvSpPr>
        <p:spPr/>
        <p:txBody>
          <a:bodyPr/>
          <a:lstStyle/>
          <a:p>
            <a:fld id="{22E77DEE-32E4-4009-988B-F2758F7B8AC2}" type="slidenum">
              <a:rPr lang="zh-CN" altLang="en-US" smtClean="0"/>
              <a:t>60</a:t>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4EEDE570-199F-45E8-ABA3-85EF9E1135AF}"/>
              </a:ext>
            </a:extLst>
          </p:cNvPr>
          <p:cNvSpPr>
            <a:spLocks noGrp="1" noChangeArrowheads="1"/>
          </p:cNvSpPr>
          <p:nvPr>
            <p:ph type="title"/>
          </p:nvPr>
        </p:nvSpPr>
        <p:spPr/>
        <p:txBody>
          <a:bodyPr>
            <a:normAutofit fontScale="90000"/>
          </a:bodyPr>
          <a:lstStyle/>
          <a:p>
            <a:r>
              <a:rPr lang="zh-CN" altLang="en-US"/>
              <a:t>（</a:t>
            </a:r>
            <a:r>
              <a:rPr lang="en-US" altLang="zh-CN"/>
              <a:t>3</a:t>
            </a:r>
            <a:r>
              <a:rPr lang="zh-CN" altLang="en-US"/>
              <a:t>）</a:t>
            </a:r>
            <a:r>
              <a:rPr lang="en-US" altLang="zh-CN"/>
              <a:t>SPI</a:t>
            </a:r>
            <a:r>
              <a:rPr lang="zh-CN" altLang="en-US"/>
              <a:t>接口的数据通信过程</a:t>
            </a:r>
          </a:p>
        </p:txBody>
      </p:sp>
      <p:sp>
        <p:nvSpPr>
          <p:cNvPr id="702467" name="Rectangle 3">
            <a:extLst>
              <a:ext uri="{FF2B5EF4-FFF2-40B4-BE49-F238E27FC236}">
                <a16:creationId xmlns:a16="http://schemas.microsoft.com/office/drawing/2014/main" id="{95595985-4F64-44A7-8D23-1E248A34F9BB}"/>
              </a:ext>
            </a:extLst>
          </p:cNvPr>
          <p:cNvSpPr>
            <a:spLocks noGrp="1" noChangeArrowheads="1"/>
          </p:cNvSpPr>
          <p:nvPr>
            <p:ph idx="1"/>
          </p:nvPr>
        </p:nvSpPr>
        <p:spPr>
          <a:xfrm>
            <a:off x="723901" y="1281876"/>
            <a:ext cx="7499349" cy="3702874"/>
          </a:xfrm>
        </p:spPr>
        <p:txBody>
          <a:bodyPr/>
          <a:lstStyle/>
          <a:p>
            <a:pPr lvl="1" eaLnBrk="1" hangingPunct="1">
              <a:lnSpc>
                <a:spcPct val="101000"/>
              </a:lnSpc>
              <a:spcBef>
                <a:spcPct val="0"/>
              </a:spcBef>
            </a:pPr>
            <a:r>
              <a:rPr lang="zh-CN" altLang="en-US" dirty="0"/>
              <a:t>在</a:t>
            </a:r>
            <a:r>
              <a:rPr lang="en-US" altLang="zh-CN" dirty="0"/>
              <a:t>SPI</a:t>
            </a:r>
            <a:r>
              <a:rPr lang="zh-CN" altLang="en-US" dirty="0"/>
              <a:t>通信中，</a:t>
            </a:r>
            <a:r>
              <a:rPr lang="zh-CN" altLang="en-US" dirty="0">
                <a:solidFill>
                  <a:srgbClr val="FF0000"/>
                </a:solidFill>
              </a:rPr>
              <a:t>数据传输总是由主机启动</a:t>
            </a:r>
            <a:r>
              <a:rPr lang="zh-CN" altLang="en-US" dirty="0"/>
              <a:t>的。如果</a:t>
            </a:r>
            <a:r>
              <a:rPr lang="en-US" altLang="zh-CN" dirty="0">
                <a:solidFill>
                  <a:srgbClr val="FF0000"/>
                </a:solidFill>
              </a:rPr>
              <a:t>SPI</a:t>
            </a:r>
            <a:r>
              <a:rPr lang="zh-CN" altLang="en-US" dirty="0">
                <a:solidFill>
                  <a:srgbClr val="FF0000"/>
                </a:solidFill>
              </a:rPr>
              <a:t>使能</a:t>
            </a:r>
            <a:r>
              <a:rPr lang="en-US" altLang="zh-CN" dirty="0">
                <a:solidFill>
                  <a:srgbClr val="FF0000"/>
                </a:solidFill>
              </a:rPr>
              <a:t>(SPEN=1)</a:t>
            </a:r>
            <a:r>
              <a:rPr lang="zh-CN" altLang="en-US" dirty="0"/>
              <a:t>，</a:t>
            </a:r>
            <a:r>
              <a:rPr lang="zh-CN" altLang="en-US" dirty="0">
                <a:solidFill>
                  <a:srgbClr val="3333FF"/>
                </a:solidFill>
              </a:rPr>
              <a:t>主机对</a:t>
            </a:r>
            <a:r>
              <a:rPr lang="en-US" altLang="zh-CN" dirty="0">
                <a:solidFill>
                  <a:srgbClr val="3333FF"/>
                </a:solidFill>
              </a:rPr>
              <a:t>SPI</a:t>
            </a:r>
            <a:r>
              <a:rPr lang="zh-CN" altLang="en-US" dirty="0">
                <a:solidFill>
                  <a:srgbClr val="3333FF"/>
                </a:solidFill>
              </a:rPr>
              <a:t>数据寄存器的写操作将</a:t>
            </a:r>
            <a:r>
              <a:rPr lang="zh-CN" altLang="en-US" dirty="0">
                <a:solidFill>
                  <a:srgbClr val="FF00FF"/>
                </a:solidFill>
              </a:rPr>
              <a:t>启动</a:t>
            </a:r>
            <a:r>
              <a:rPr lang="en-US" altLang="zh-CN" dirty="0">
                <a:solidFill>
                  <a:srgbClr val="FF00FF"/>
                </a:solidFill>
              </a:rPr>
              <a:t>SPI</a:t>
            </a:r>
            <a:r>
              <a:rPr lang="zh-CN" altLang="en-US" dirty="0">
                <a:solidFill>
                  <a:srgbClr val="FF00FF"/>
                </a:solidFill>
              </a:rPr>
              <a:t>时钟发生器</a:t>
            </a:r>
            <a:r>
              <a:rPr lang="zh-CN" altLang="en-US" dirty="0">
                <a:solidFill>
                  <a:srgbClr val="3333FF"/>
                </a:solidFill>
              </a:rPr>
              <a:t>和</a:t>
            </a:r>
            <a:r>
              <a:rPr lang="zh-CN" altLang="en-US" dirty="0">
                <a:solidFill>
                  <a:srgbClr val="FF00FF"/>
                </a:solidFill>
              </a:rPr>
              <a:t>数据的传输</a:t>
            </a:r>
            <a:r>
              <a:rPr lang="zh-CN" altLang="en-US" dirty="0"/>
              <a:t>。在数据写入</a:t>
            </a:r>
            <a:r>
              <a:rPr lang="en-US" altLang="zh-CN" dirty="0">
                <a:solidFill>
                  <a:srgbClr val="FF00FF"/>
                </a:solidFill>
              </a:rPr>
              <a:t>SPDAT</a:t>
            </a:r>
            <a:r>
              <a:rPr lang="zh-CN" altLang="en-US" dirty="0"/>
              <a:t>之后的半个到一个</a:t>
            </a:r>
            <a:r>
              <a:rPr lang="en-US" altLang="zh-CN" dirty="0"/>
              <a:t>SPI</a:t>
            </a:r>
            <a:r>
              <a:rPr lang="zh-CN" altLang="en-US" dirty="0"/>
              <a:t>位时间后，数据将出现在</a:t>
            </a:r>
            <a:r>
              <a:rPr lang="en-US" altLang="zh-CN" dirty="0"/>
              <a:t>MOSI</a:t>
            </a:r>
            <a:r>
              <a:rPr lang="zh-CN" altLang="en-US" dirty="0"/>
              <a:t>引脚。</a:t>
            </a:r>
          </a:p>
          <a:p>
            <a:pPr lvl="1" eaLnBrk="1" hangingPunct="1">
              <a:lnSpc>
                <a:spcPct val="101000"/>
              </a:lnSpc>
              <a:spcBef>
                <a:spcPct val="0"/>
              </a:spcBef>
            </a:pPr>
            <a:r>
              <a:rPr lang="zh-CN" altLang="en-US" dirty="0">
                <a:solidFill>
                  <a:srgbClr val="CC3300"/>
                </a:solidFill>
              </a:rPr>
              <a:t>需注意的是</a:t>
            </a:r>
            <a:r>
              <a:rPr lang="zh-CN" altLang="en-US" dirty="0"/>
              <a:t>，</a:t>
            </a:r>
            <a:r>
              <a:rPr lang="zh-CN" altLang="en-US" dirty="0">
                <a:solidFill>
                  <a:srgbClr val="3333FF"/>
                </a:solidFill>
              </a:rPr>
              <a:t>主机</a:t>
            </a:r>
            <a:r>
              <a:rPr lang="zh-CN" altLang="en-US" dirty="0"/>
              <a:t>可以通过</a:t>
            </a:r>
            <a:r>
              <a:rPr lang="zh-CN" altLang="en-US" dirty="0">
                <a:solidFill>
                  <a:srgbClr val="3333FF"/>
                </a:solidFill>
              </a:rPr>
              <a:t>将</a:t>
            </a:r>
            <a:r>
              <a:rPr lang="zh-CN" altLang="en-US" dirty="0"/>
              <a:t>对应</a:t>
            </a:r>
            <a:r>
              <a:rPr lang="zh-CN" altLang="en-US" dirty="0">
                <a:solidFill>
                  <a:srgbClr val="3333FF"/>
                </a:solidFill>
              </a:rPr>
              <a:t>器件的</a:t>
            </a:r>
            <a:r>
              <a:rPr lang="en-US" altLang="zh-CN" dirty="0">
                <a:solidFill>
                  <a:srgbClr val="3333FF"/>
                </a:solidFill>
              </a:rPr>
              <a:t>/SS</a:t>
            </a:r>
            <a:r>
              <a:rPr lang="zh-CN" altLang="en-US" dirty="0">
                <a:solidFill>
                  <a:srgbClr val="3333FF"/>
                </a:solidFill>
              </a:rPr>
              <a:t>引脚驱动为低电平</a:t>
            </a:r>
            <a:r>
              <a:rPr lang="zh-CN" altLang="en-US" dirty="0"/>
              <a:t>实现与之通信。写入</a:t>
            </a:r>
            <a:r>
              <a:rPr lang="zh-CN" altLang="en-US" dirty="0">
                <a:solidFill>
                  <a:srgbClr val="3366FF"/>
                </a:solidFill>
              </a:rPr>
              <a:t>主机</a:t>
            </a:r>
            <a:r>
              <a:rPr lang="en-US" altLang="zh-CN" dirty="0">
                <a:solidFill>
                  <a:srgbClr val="FF00FF"/>
                </a:solidFill>
              </a:rPr>
              <a:t>SPDAT</a:t>
            </a:r>
            <a:r>
              <a:rPr lang="zh-CN" altLang="en-US" dirty="0"/>
              <a:t>寄存器的数据从</a:t>
            </a:r>
            <a:r>
              <a:rPr lang="en-US" altLang="zh-CN" dirty="0"/>
              <a:t>MOSI</a:t>
            </a:r>
            <a:r>
              <a:rPr lang="zh-CN" altLang="en-US" dirty="0"/>
              <a:t>脚移出并发送到从机的</a:t>
            </a:r>
            <a:r>
              <a:rPr lang="en-US" altLang="zh-CN" dirty="0"/>
              <a:t>MOSI</a:t>
            </a:r>
            <a:r>
              <a:rPr lang="zh-CN" altLang="en-US" dirty="0"/>
              <a:t>引脚。同时，</a:t>
            </a:r>
            <a:r>
              <a:rPr lang="zh-CN" altLang="en-US" dirty="0">
                <a:solidFill>
                  <a:srgbClr val="3366FF"/>
                </a:solidFill>
              </a:rPr>
              <a:t>从机</a:t>
            </a:r>
            <a:r>
              <a:rPr lang="en-US" altLang="zh-CN" dirty="0">
                <a:solidFill>
                  <a:srgbClr val="FF00FF"/>
                </a:solidFill>
              </a:rPr>
              <a:t>SPDAT</a:t>
            </a:r>
            <a:r>
              <a:rPr lang="zh-CN" altLang="en-US" dirty="0"/>
              <a:t>寄存器的数据从</a:t>
            </a:r>
            <a:r>
              <a:rPr lang="en-US" altLang="zh-CN" dirty="0"/>
              <a:t>MISO</a:t>
            </a:r>
            <a:r>
              <a:rPr lang="zh-CN" altLang="en-US" dirty="0"/>
              <a:t>引脚移出并发送到主机的</a:t>
            </a:r>
            <a:r>
              <a:rPr lang="en-US" altLang="zh-CN" dirty="0"/>
              <a:t>MISO</a:t>
            </a:r>
            <a:r>
              <a:rPr lang="zh-CN" altLang="en-US" dirty="0"/>
              <a:t>引脚。</a:t>
            </a:r>
          </a:p>
        </p:txBody>
      </p:sp>
      <p:sp>
        <p:nvSpPr>
          <p:cNvPr id="29" name="Rectangle 3">
            <a:extLst>
              <a:ext uri="{FF2B5EF4-FFF2-40B4-BE49-F238E27FC236}">
                <a16:creationId xmlns:a16="http://schemas.microsoft.com/office/drawing/2014/main" id="{4BC6B3B6-D2F6-4087-B4BF-98B349CFEAF6}"/>
              </a:ext>
            </a:extLst>
          </p:cNvPr>
          <p:cNvSpPr txBox="1">
            <a:spLocks noChangeArrowheads="1"/>
          </p:cNvSpPr>
          <p:nvPr/>
        </p:nvSpPr>
        <p:spPr bwMode="auto">
          <a:xfrm>
            <a:off x="425450" y="4314481"/>
            <a:ext cx="8477250"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algn="l" rtl="0" eaLnBrk="0" fontAlgn="base" hangingPunct="0">
              <a:lnSpc>
                <a:spcPct val="114000"/>
              </a:lnSpc>
              <a:spcBef>
                <a:spcPts val="0"/>
              </a:spcBef>
              <a:spcAft>
                <a:spcPts val="600"/>
              </a:spcAft>
              <a:buBlip>
                <a:blip r:embed="rId2"/>
              </a:buBlip>
              <a:defRPr sz="2800" b="1">
                <a:solidFill>
                  <a:schemeClr val="accent2"/>
                </a:solidFill>
                <a:latin typeface="+mn-lt"/>
                <a:ea typeface="+mn-ea"/>
                <a:cs typeface="+mn-cs"/>
              </a:defRPr>
            </a:lvl1pPr>
            <a:lvl2pPr marL="263525" indent="-180975" algn="l" rtl="0" eaLnBrk="0" fontAlgn="base" hangingPunct="0">
              <a:lnSpc>
                <a:spcPct val="114000"/>
              </a:lnSpc>
              <a:spcBef>
                <a:spcPts val="0"/>
              </a:spcBef>
              <a:spcAft>
                <a:spcPts val="600"/>
              </a:spcAft>
              <a:buBlip>
                <a:blip r:embed="rId3"/>
              </a:buBlip>
              <a:defRPr sz="2800" b="1">
                <a:solidFill>
                  <a:schemeClr val="tx1"/>
                </a:solidFill>
                <a:latin typeface="+mn-lt"/>
                <a:ea typeface="+mn-ea"/>
              </a:defRPr>
            </a:lvl2pPr>
            <a:lvl3pPr marL="1143000" indent="-228600" algn="l" rtl="0" eaLnBrk="0" fontAlgn="base" hangingPunct="0">
              <a:lnSpc>
                <a:spcPct val="114000"/>
              </a:lnSpc>
              <a:spcBef>
                <a:spcPts val="0"/>
              </a:spcBef>
              <a:spcAft>
                <a:spcPts val="600"/>
              </a:spcAft>
              <a:buChar char="•"/>
              <a:defRPr sz="2400" b="1">
                <a:solidFill>
                  <a:schemeClr val="tx1"/>
                </a:solidFill>
                <a:latin typeface="+mn-lt"/>
                <a:ea typeface="+mn-ea"/>
              </a:defRPr>
            </a:lvl3pPr>
            <a:lvl4pPr marL="1600200" indent="-228600" algn="l" rtl="0" eaLnBrk="0" fontAlgn="base" hangingPunct="0">
              <a:lnSpc>
                <a:spcPct val="114000"/>
              </a:lnSpc>
              <a:spcBef>
                <a:spcPts val="0"/>
              </a:spcBef>
              <a:spcAft>
                <a:spcPts val="600"/>
              </a:spcAft>
              <a:buChar char="–"/>
              <a:defRPr sz="2000" b="1">
                <a:solidFill>
                  <a:schemeClr val="tx1"/>
                </a:solidFill>
                <a:latin typeface="+mn-lt"/>
                <a:ea typeface="+mn-ea"/>
              </a:defRPr>
            </a:lvl4pPr>
            <a:lvl5pPr marL="2057400" indent="-228600" algn="l" rtl="0" eaLnBrk="0" fontAlgn="base" hangingPunct="0">
              <a:lnSpc>
                <a:spcPct val="114000"/>
              </a:lnSpc>
              <a:spcBef>
                <a:spcPts val="0"/>
              </a:spcBef>
              <a:spcAft>
                <a:spcPts val="600"/>
              </a:spcAft>
              <a:buChar char="»"/>
              <a:defRPr sz="2000" b="1">
                <a:solidFill>
                  <a:schemeClr val="tx1"/>
                </a:solidFill>
                <a:latin typeface="+mn-lt"/>
                <a:ea typeface="+mn-ea"/>
              </a:defRPr>
            </a:lvl5pPr>
            <a:lvl6pPr marL="2514600" indent="-228600" algn="just" rtl="0" fontAlgn="base">
              <a:spcBef>
                <a:spcPct val="20000"/>
              </a:spcBef>
              <a:spcAft>
                <a:spcPct val="0"/>
              </a:spcAft>
              <a:buChar char="»"/>
              <a:defRPr sz="2000" b="1">
                <a:solidFill>
                  <a:schemeClr val="tx1"/>
                </a:solidFill>
                <a:latin typeface="+mn-lt"/>
                <a:ea typeface="+mn-ea"/>
              </a:defRPr>
            </a:lvl6pPr>
            <a:lvl7pPr marL="2971800" indent="-228600" algn="just" rtl="0" fontAlgn="base">
              <a:spcBef>
                <a:spcPct val="20000"/>
              </a:spcBef>
              <a:spcAft>
                <a:spcPct val="0"/>
              </a:spcAft>
              <a:buChar char="»"/>
              <a:defRPr sz="2000" b="1">
                <a:solidFill>
                  <a:schemeClr val="tx1"/>
                </a:solidFill>
                <a:latin typeface="+mn-lt"/>
                <a:ea typeface="+mn-ea"/>
              </a:defRPr>
            </a:lvl7pPr>
            <a:lvl8pPr marL="3429000" indent="-228600" algn="just" rtl="0" fontAlgn="base">
              <a:spcBef>
                <a:spcPct val="20000"/>
              </a:spcBef>
              <a:spcAft>
                <a:spcPct val="0"/>
              </a:spcAft>
              <a:buChar char="»"/>
              <a:defRPr sz="2000" b="1">
                <a:solidFill>
                  <a:schemeClr val="tx1"/>
                </a:solidFill>
                <a:latin typeface="+mn-lt"/>
                <a:ea typeface="+mn-ea"/>
              </a:defRPr>
            </a:lvl8pPr>
            <a:lvl9pPr marL="3886200" indent="-228600" algn="just" rtl="0" fontAlgn="base">
              <a:spcBef>
                <a:spcPct val="20000"/>
              </a:spcBef>
              <a:spcAft>
                <a:spcPct val="0"/>
              </a:spcAft>
              <a:buChar char="»"/>
              <a:defRPr sz="2000" b="1">
                <a:solidFill>
                  <a:schemeClr val="tx1"/>
                </a:solidFill>
                <a:latin typeface="+mn-lt"/>
                <a:ea typeface="+mn-ea"/>
              </a:defRPr>
            </a:lvl9pPr>
          </a:lstStyle>
          <a:p>
            <a:pPr lvl="1" eaLnBrk="1" hangingPunct="1">
              <a:lnSpc>
                <a:spcPct val="101000"/>
              </a:lnSpc>
              <a:spcAft>
                <a:spcPts val="1800"/>
              </a:spcAft>
              <a:defRPr/>
            </a:pPr>
            <a:r>
              <a:rPr lang="zh-CN" altLang="en-US" sz="2400" kern="0" dirty="0">
                <a:solidFill>
                  <a:srgbClr val="3333FF"/>
                </a:solidFill>
              </a:rPr>
              <a:t>主机和从机</a:t>
            </a:r>
            <a:r>
              <a:rPr lang="en-US" altLang="zh-CN" sz="2400" kern="0" dirty="0">
                <a:solidFill>
                  <a:srgbClr val="3333FF"/>
                </a:solidFill>
              </a:rPr>
              <a:t>CPU</a:t>
            </a:r>
            <a:r>
              <a:rPr lang="zh-CN" altLang="en-US" sz="2400" kern="0" dirty="0">
                <a:solidFill>
                  <a:srgbClr val="3333FF"/>
                </a:solidFill>
              </a:rPr>
              <a:t>的两个移位寄存器可以看作是一个</a:t>
            </a:r>
            <a:r>
              <a:rPr lang="en-US" altLang="zh-CN" sz="2400" kern="0" dirty="0">
                <a:solidFill>
                  <a:srgbClr val="3333FF"/>
                </a:solidFill>
              </a:rPr>
              <a:t>16</a:t>
            </a:r>
            <a:r>
              <a:rPr lang="zh-CN" altLang="en-US" sz="2400" kern="0" dirty="0">
                <a:solidFill>
                  <a:srgbClr val="3333FF"/>
                </a:solidFill>
              </a:rPr>
              <a:t>位循环移位寄存器</a:t>
            </a:r>
            <a:r>
              <a:rPr lang="zh-CN" altLang="en-US" sz="2400" kern="0" dirty="0"/>
              <a:t>。当数据从主机移位传送到从机的同时，数据也以相反的方向移入。这意味着在一个移位周期中，主机和从机的数据相互交换。</a:t>
            </a:r>
          </a:p>
        </p:txBody>
      </p:sp>
      <p:graphicFrame>
        <p:nvGraphicFramePr>
          <p:cNvPr id="33" name="表格 32">
            <a:extLst>
              <a:ext uri="{FF2B5EF4-FFF2-40B4-BE49-F238E27FC236}">
                <a16:creationId xmlns:a16="http://schemas.microsoft.com/office/drawing/2014/main" id="{EA412249-55A7-47E2-850E-8BF217DDD9E3}"/>
              </a:ext>
            </a:extLst>
          </p:cNvPr>
          <p:cNvGraphicFramePr>
            <a:graphicFrameLocks noGrp="1"/>
          </p:cNvGraphicFramePr>
          <p:nvPr>
            <p:extLst>
              <p:ext uri="{D42A27DB-BD31-4B8C-83A1-F6EECF244321}">
                <p14:modId xmlns:p14="http://schemas.microsoft.com/office/powerpoint/2010/main" val="1775249544"/>
              </p:ext>
            </p:extLst>
          </p:nvPr>
        </p:nvGraphicFramePr>
        <p:xfrm>
          <a:off x="588584" y="3609942"/>
          <a:ext cx="2929511" cy="481781"/>
        </p:xfrm>
        <a:graphic>
          <a:graphicData uri="http://schemas.openxmlformats.org/drawingml/2006/table">
            <a:tbl>
              <a:tblPr/>
              <a:tblGrid>
                <a:gridCol w="389835">
                  <a:extLst>
                    <a:ext uri="{9D8B030D-6E8A-4147-A177-3AD203B41FA5}">
                      <a16:colId xmlns:a16="http://schemas.microsoft.com/office/drawing/2014/main" val="1153188962"/>
                    </a:ext>
                  </a:extLst>
                </a:gridCol>
                <a:gridCol w="344721">
                  <a:extLst>
                    <a:ext uri="{9D8B030D-6E8A-4147-A177-3AD203B41FA5}">
                      <a16:colId xmlns:a16="http://schemas.microsoft.com/office/drawing/2014/main" val="219932551"/>
                    </a:ext>
                  </a:extLst>
                </a:gridCol>
                <a:gridCol w="369639">
                  <a:extLst>
                    <a:ext uri="{9D8B030D-6E8A-4147-A177-3AD203B41FA5}">
                      <a16:colId xmlns:a16="http://schemas.microsoft.com/office/drawing/2014/main" val="3019121101"/>
                    </a:ext>
                  </a:extLst>
                </a:gridCol>
                <a:gridCol w="357317">
                  <a:extLst>
                    <a:ext uri="{9D8B030D-6E8A-4147-A177-3AD203B41FA5}">
                      <a16:colId xmlns:a16="http://schemas.microsoft.com/office/drawing/2014/main" val="2976057538"/>
                    </a:ext>
                  </a:extLst>
                </a:gridCol>
                <a:gridCol w="351157">
                  <a:extLst>
                    <a:ext uri="{9D8B030D-6E8A-4147-A177-3AD203B41FA5}">
                      <a16:colId xmlns:a16="http://schemas.microsoft.com/office/drawing/2014/main" val="666469396"/>
                    </a:ext>
                  </a:extLst>
                </a:gridCol>
                <a:gridCol w="381960">
                  <a:extLst>
                    <a:ext uri="{9D8B030D-6E8A-4147-A177-3AD203B41FA5}">
                      <a16:colId xmlns:a16="http://schemas.microsoft.com/office/drawing/2014/main" val="4285204581"/>
                    </a:ext>
                  </a:extLst>
                </a:gridCol>
                <a:gridCol w="388121">
                  <a:extLst>
                    <a:ext uri="{9D8B030D-6E8A-4147-A177-3AD203B41FA5}">
                      <a16:colId xmlns:a16="http://schemas.microsoft.com/office/drawing/2014/main" val="2265857878"/>
                    </a:ext>
                  </a:extLst>
                </a:gridCol>
                <a:gridCol w="346761">
                  <a:extLst>
                    <a:ext uri="{9D8B030D-6E8A-4147-A177-3AD203B41FA5}">
                      <a16:colId xmlns:a16="http://schemas.microsoft.com/office/drawing/2014/main" val="1590990686"/>
                    </a:ext>
                  </a:extLst>
                </a:gridCol>
              </a:tblGrid>
              <a:tr h="481781">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4867687"/>
                  </a:ext>
                </a:extLst>
              </a:tr>
            </a:tbl>
          </a:graphicData>
        </a:graphic>
      </p:graphicFrame>
      <p:graphicFrame>
        <p:nvGraphicFramePr>
          <p:cNvPr id="34" name="表格 33">
            <a:extLst>
              <a:ext uri="{FF2B5EF4-FFF2-40B4-BE49-F238E27FC236}">
                <a16:creationId xmlns:a16="http://schemas.microsoft.com/office/drawing/2014/main" id="{03241943-87E1-452B-A1BF-003FB659C191}"/>
              </a:ext>
            </a:extLst>
          </p:cNvPr>
          <p:cNvGraphicFramePr>
            <a:graphicFrameLocks noGrp="1"/>
          </p:cNvGraphicFramePr>
          <p:nvPr>
            <p:extLst>
              <p:ext uri="{D42A27DB-BD31-4B8C-83A1-F6EECF244321}">
                <p14:modId xmlns:p14="http://schemas.microsoft.com/office/powerpoint/2010/main" val="699305166"/>
              </p:ext>
            </p:extLst>
          </p:nvPr>
        </p:nvGraphicFramePr>
        <p:xfrm>
          <a:off x="5898002" y="3649271"/>
          <a:ext cx="2929511" cy="483564"/>
        </p:xfrm>
        <a:graphic>
          <a:graphicData uri="http://schemas.openxmlformats.org/drawingml/2006/table">
            <a:tbl>
              <a:tblPr/>
              <a:tblGrid>
                <a:gridCol w="389835">
                  <a:extLst>
                    <a:ext uri="{9D8B030D-6E8A-4147-A177-3AD203B41FA5}">
                      <a16:colId xmlns:a16="http://schemas.microsoft.com/office/drawing/2014/main" val="1153188962"/>
                    </a:ext>
                  </a:extLst>
                </a:gridCol>
                <a:gridCol w="344721">
                  <a:extLst>
                    <a:ext uri="{9D8B030D-6E8A-4147-A177-3AD203B41FA5}">
                      <a16:colId xmlns:a16="http://schemas.microsoft.com/office/drawing/2014/main" val="219932551"/>
                    </a:ext>
                  </a:extLst>
                </a:gridCol>
                <a:gridCol w="369639">
                  <a:extLst>
                    <a:ext uri="{9D8B030D-6E8A-4147-A177-3AD203B41FA5}">
                      <a16:colId xmlns:a16="http://schemas.microsoft.com/office/drawing/2014/main" val="3019121101"/>
                    </a:ext>
                  </a:extLst>
                </a:gridCol>
                <a:gridCol w="357317">
                  <a:extLst>
                    <a:ext uri="{9D8B030D-6E8A-4147-A177-3AD203B41FA5}">
                      <a16:colId xmlns:a16="http://schemas.microsoft.com/office/drawing/2014/main" val="2976057538"/>
                    </a:ext>
                  </a:extLst>
                </a:gridCol>
                <a:gridCol w="351157">
                  <a:extLst>
                    <a:ext uri="{9D8B030D-6E8A-4147-A177-3AD203B41FA5}">
                      <a16:colId xmlns:a16="http://schemas.microsoft.com/office/drawing/2014/main" val="666469396"/>
                    </a:ext>
                  </a:extLst>
                </a:gridCol>
                <a:gridCol w="381960">
                  <a:extLst>
                    <a:ext uri="{9D8B030D-6E8A-4147-A177-3AD203B41FA5}">
                      <a16:colId xmlns:a16="http://schemas.microsoft.com/office/drawing/2014/main" val="4285204581"/>
                    </a:ext>
                  </a:extLst>
                </a:gridCol>
                <a:gridCol w="388121">
                  <a:extLst>
                    <a:ext uri="{9D8B030D-6E8A-4147-A177-3AD203B41FA5}">
                      <a16:colId xmlns:a16="http://schemas.microsoft.com/office/drawing/2014/main" val="2265857878"/>
                    </a:ext>
                  </a:extLst>
                </a:gridCol>
                <a:gridCol w="346761">
                  <a:extLst>
                    <a:ext uri="{9D8B030D-6E8A-4147-A177-3AD203B41FA5}">
                      <a16:colId xmlns:a16="http://schemas.microsoft.com/office/drawing/2014/main" val="1590990686"/>
                    </a:ext>
                  </a:extLst>
                </a:gridCol>
              </a:tblGrid>
              <a:tr h="483564">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D7</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D6</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D3</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D2</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000" b="1" i="0" u="none" strike="noStrike" cap="none" normalizeH="0" baseline="0" dirty="0">
                          <a:ln>
                            <a:solidFill>
                              <a:srgbClr val="FF3300"/>
                            </a:solidFill>
                          </a:ln>
                          <a:solidFill>
                            <a:srgbClr val="FF0000"/>
                          </a:solidFill>
                          <a:effectLst/>
                          <a:latin typeface="Times New Roman" pitchFamily="18" charset="0"/>
                          <a:ea typeface="宋体" charset="-122"/>
                          <a:cs typeface="Times New Roman" pitchFamily="18" charset="0"/>
                        </a:rPr>
                        <a:t>D0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4867687"/>
                  </a:ext>
                </a:extLst>
              </a:tr>
            </a:tbl>
          </a:graphicData>
        </a:graphic>
      </p:graphicFrame>
      <p:grpSp>
        <p:nvGrpSpPr>
          <p:cNvPr id="35" name="组合 34">
            <a:extLst>
              <a:ext uri="{FF2B5EF4-FFF2-40B4-BE49-F238E27FC236}">
                <a16:creationId xmlns:a16="http://schemas.microsoft.com/office/drawing/2014/main" id="{85C0B721-235E-4DCA-8A46-182FCAC67C12}"/>
              </a:ext>
            </a:extLst>
          </p:cNvPr>
          <p:cNvGrpSpPr>
            <a:grpSpLocks/>
          </p:cNvGrpSpPr>
          <p:nvPr/>
        </p:nvGrpSpPr>
        <p:grpSpPr bwMode="auto">
          <a:xfrm>
            <a:off x="187325" y="3501735"/>
            <a:ext cx="8975725" cy="506413"/>
            <a:chOff x="471948" y="4925962"/>
            <a:chExt cx="8436078" cy="505798"/>
          </a:xfrm>
        </p:grpSpPr>
        <p:cxnSp>
          <p:nvCxnSpPr>
            <p:cNvPr id="38924" name="直接箭头连接符 35">
              <a:extLst>
                <a:ext uri="{FF2B5EF4-FFF2-40B4-BE49-F238E27FC236}">
                  <a16:creationId xmlns:a16="http://schemas.microsoft.com/office/drawing/2014/main" id="{627474B2-35ED-4E37-B50D-24A280072426}"/>
                </a:ext>
              </a:extLst>
            </p:cNvPr>
            <p:cNvCxnSpPr>
              <a:cxnSpLocks/>
            </p:cNvCxnSpPr>
            <p:nvPr/>
          </p:nvCxnSpPr>
          <p:spPr bwMode="auto">
            <a:xfrm>
              <a:off x="3602743" y="5431760"/>
              <a:ext cx="2281591" cy="0"/>
            </a:xfrm>
            <a:prstGeom prst="straightConnector1">
              <a:avLst/>
            </a:prstGeom>
            <a:noFill/>
            <a:ln w="76200" algn="ctr">
              <a:solidFill>
                <a:srgbClr val="FF0000"/>
              </a:solidFill>
              <a:round/>
              <a:headEnd/>
              <a:tailEnd type="triangle" w="med" len="med"/>
            </a:ln>
          </p:spPr>
        </p:cxnSp>
        <p:cxnSp>
          <p:nvCxnSpPr>
            <p:cNvPr id="38925" name="直接箭头连接符 36">
              <a:extLst>
                <a:ext uri="{FF2B5EF4-FFF2-40B4-BE49-F238E27FC236}">
                  <a16:creationId xmlns:a16="http://schemas.microsoft.com/office/drawing/2014/main" id="{9A892C70-5881-4952-8D3B-44F644219A35}"/>
                </a:ext>
              </a:extLst>
            </p:cNvPr>
            <p:cNvCxnSpPr>
              <a:cxnSpLocks/>
            </p:cNvCxnSpPr>
            <p:nvPr/>
          </p:nvCxnSpPr>
          <p:spPr bwMode="auto">
            <a:xfrm>
              <a:off x="471948" y="4935794"/>
              <a:ext cx="8367252" cy="0"/>
            </a:xfrm>
            <a:prstGeom prst="straightConnector1">
              <a:avLst/>
            </a:prstGeom>
            <a:noFill/>
            <a:ln w="76200" algn="ctr">
              <a:solidFill>
                <a:srgbClr val="FF0000"/>
              </a:solidFill>
              <a:round/>
              <a:headEnd type="triangle" w="med" len="med"/>
              <a:tailEnd/>
            </a:ln>
          </p:spPr>
        </p:cxnSp>
        <p:cxnSp>
          <p:nvCxnSpPr>
            <p:cNvPr id="38926" name="直接箭头连接符 37">
              <a:extLst>
                <a:ext uri="{FF2B5EF4-FFF2-40B4-BE49-F238E27FC236}">
                  <a16:creationId xmlns:a16="http://schemas.microsoft.com/office/drawing/2014/main" id="{2661ECBC-4967-43A8-ADDF-34FAC2B09559}"/>
                </a:ext>
              </a:extLst>
            </p:cNvPr>
            <p:cNvCxnSpPr>
              <a:cxnSpLocks/>
            </p:cNvCxnSpPr>
            <p:nvPr/>
          </p:nvCxnSpPr>
          <p:spPr bwMode="auto">
            <a:xfrm>
              <a:off x="8583561" y="5358580"/>
              <a:ext cx="324465" cy="0"/>
            </a:xfrm>
            <a:prstGeom prst="straightConnector1">
              <a:avLst/>
            </a:prstGeom>
            <a:noFill/>
            <a:ln w="76200" algn="ctr">
              <a:solidFill>
                <a:srgbClr val="FF0000"/>
              </a:solidFill>
              <a:round/>
              <a:headEnd/>
              <a:tailEnd type="triangle" w="med" len="med"/>
            </a:ln>
          </p:spPr>
        </p:cxnSp>
        <p:cxnSp>
          <p:nvCxnSpPr>
            <p:cNvPr id="38927" name="直接箭头连接符 38">
              <a:extLst>
                <a:ext uri="{FF2B5EF4-FFF2-40B4-BE49-F238E27FC236}">
                  <a16:creationId xmlns:a16="http://schemas.microsoft.com/office/drawing/2014/main" id="{79C022D8-402B-413D-8820-0E293ED25E98}"/>
                </a:ext>
              </a:extLst>
            </p:cNvPr>
            <p:cNvCxnSpPr>
              <a:cxnSpLocks/>
            </p:cNvCxnSpPr>
            <p:nvPr/>
          </p:nvCxnSpPr>
          <p:spPr bwMode="auto">
            <a:xfrm flipV="1">
              <a:off x="8829369" y="4925962"/>
              <a:ext cx="0" cy="432618"/>
            </a:xfrm>
            <a:prstGeom prst="straightConnector1">
              <a:avLst/>
            </a:prstGeom>
            <a:noFill/>
            <a:ln w="76200" algn="ctr">
              <a:solidFill>
                <a:srgbClr val="FF0000"/>
              </a:solidFill>
              <a:round/>
              <a:headEnd/>
              <a:tailEnd type="triangle" w="med" len="med"/>
            </a:ln>
          </p:spPr>
        </p:cxnSp>
        <p:cxnSp>
          <p:nvCxnSpPr>
            <p:cNvPr id="38928" name="直接箭头连接符 39">
              <a:extLst>
                <a:ext uri="{FF2B5EF4-FFF2-40B4-BE49-F238E27FC236}">
                  <a16:creationId xmlns:a16="http://schemas.microsoft.com/office/drawing/2014/main" id="{41799E1F-943E-4B5D-8244-172645293CF3}"/>
                </a:ext>
              </a:extLst>
            </p:cNvPr>
            <p:cNvCxnSpPr>
              <a:cxnSpLocks/>
            </p:cNvCxnSpPr>
            <p:nvPr/>
          </p:nvCxnSpPr>
          <p:spPr bwMode="auto">
            <a:xfrm>
              <a:off x="526026" y="5353664"/>
              <a:ext cx="324465" cy="0"/>
            </a:xfrm>
            <a:prstGeom prst="straightConnector1">
              <a:avLst/>
            </a:prstGeom>
            <a:noFill/>
            <a:ln w="76200" algn="ctr">
              <a:solidFill>
                <a:srgbClr val="FF0000"/>
              </a:solidFill>
              <a:round/>
              <a:headEnd/>
              <a:tailEnd type="triangle" w="med" len="med"/>
            </a:ln>
          </p:spPr>
        </p:cxnSp>
        <p:cxnSp>
          <p:nvCxnSpPr>
            <p:cNvPr id="38929" name="直接箭头连接符 40">
              <a:extLst>
                <a:ext uri="{FF2B5EF4-FFF2-40B4-BE49-F238E27FC236}">
                  <a16:creationId xmlns:a16="http://schemas.microsoft.com/office/drawing/2014/main" id="{B26A9720-2A70-4073-89DE-3562A1C69BCC}"/>
                </a:ext>
              </a:extLst>
            </p:cNvPr>
            <p:cNvCxnSpPr>
              <a:cxnSpLocks/>
            </p:cNvCxnSpPr>
            <p:nvPr/>
          </p:nvCxnSpPr>
          <p:spPr bwMode="auto">
            <a:xfrm>
              <a:off x="516196" y="4940713"/>
              <a:ext cx="0" cy="408036"/>
            </a:xfrm>
            <a:prstGeom prst="straightConnector1">
              <a:avLst/>
            </a:prstGeom>
            <a:noFill/>
            <a:ln w="76200" algn="ctr">
              <a:solidFill>
                <a:srgbClr val="FF0000"/>
              </a:solidFill>
              <a:round/>
              <a:headEnd/>
              <a:tailEnd type="triangle" w="med" len="med"/>
            </a:ln>
          </p:spPr>
        </p:cxnSp>
        <p:cxnSp>
          <p:nvCxnSpPr>
            <p:cNvPr id="38930" name="直接箭头连接符 42">
              <a:extLst>
                <a:ext uri="{FF2B5EF4-FFF2-40B4-BE49-F238E27FC236}">
                  <a16:creationId xmlns:a16="http://schemas.microsoft.com/office/drawing/2014/main" id="{656A48F0-7B29-4B17-93E4-86BA8C573137}"/>
                </a:ext>
              </a:extLst>
            </p:cNvPr>
            <p:cNvCxnSpPr>
              <a:cxnSpLocks/>
            </p:cNvCxnSpPr>
            <p:nvPr/>
          </p:nvCxnSpPr>
          <p:spPr bwMode="auto">
            <a:xfrm>
              <a:off x="3467070" y="4931515"/>
              <a:ext cx="2281591" cy="0"/>
            </a:xfrm>
            <a:prstGeom prst="straightConnector1">
              <a:avLst/>
            </a:prstGeom>
            <a:noFill/>
            <a:ln w="76200" algn="ctr">
              <a:solidFill>
                <a:srgbClr val="FF0000"/>
              </a:solidFill>
              <a:round/>
              <a:headEnd type="triangle" w="med" len="med"/>
              <a:tailEnd/>
            </a:ln>
          </p:spPr>
        </p:cxnSp>
      </p:grpSp>
      <p:sp>
        <p:nvSpPr>
          <p:cNvPr id="2" name="灯片编号占位符 1">
            <a:extLst>
              <a:ext uri="{FF2B5EF4-FFF2-40B4-BE49-F238E27FC236}">
                <a16:creationId xmlns:a16="http://schemas.microsoft.com/office/drawing/2014/main" id="{B9220551-743B-423E-A305-1CB695E6FA33}"/>
              </a:ext>
            </a:extLst>
          </p:cNvPr>
          <p:cNvSpPr>
            <a:spLocks noGrp="1"/>
          </p:cNvSpPr>
          <p:nvPr>
            <p:ph type="sldNum" sz="quarter" idx="12"/>
          </p:nvPr>
        </p:nvSpPr>
        <p:spPr/>
        <p:txBody>
          <a:bodyPr/>
          <a:lstStyle/>
          <a:p>
            <a:fld id="{22E77DEE-32E4-4009-988B-F2758F7B8AC2}" type="slidenum">
              <a:rPr lang="zh-CN" altLang="en-US" smtClean="0"/>
              <a:t>61</a:t>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DB258656-0ABC-4F1A-88D9-1505BFEEAAAB}"/>
              </a:ext>
            </a:extLst>
          </p:cNvPr>
          <p:cNvSpPr>
            <a:spLocks noGrp="1" noChangeArrowheads="1"/>
          </p:cNvSpPr>
          <p:nvPr>
            <p:ph type="title"/>
          </p:nvPr>
        </p:nvSpPr>
        <p:spPr>
          <a:xfrm>
            <a:off x="666070" y="503238"/>
            <a:ext cx="7469641" cy="504825"/>
          </a:xfrm>
        </p:spPr>
        <p:txBody>
          <a:bodyPr/>
          <a:lstStyle/>
          <a:p>
            <a:r>
              <a:rPr lang="en-US" altLang="zh-CN" sz="2400" dirty="0">
                <a:solidFill>
                  <a:srgbClr val="002060"/>
                </a:solidFill>
              </a:rPr>
              <a:t>3</a:t>
            </a:r>
            <a:r>
              <a:rPr lang="zh-CN" altLang="en-US" sz="2400" dirty="0">
                <a:solidFill>
                  <a:srgbClr val="002060"/>
                </a:solidFill>
              </a:rPr>
              <a:t>、</a:t>
            </a:r>
            <a:r>
              <a:rPr lang="en-US" altLang="zh-CN" sz="2400" dirty="0">
                <a:solidFill>
                  <a:srgbClr val="002060"/>
                </a:solidFill>
              </a:rPr>
              <a:t>SPI</a:t>
            </a:r>
            <a:r>
              <a:rPr lang="zh-CN" altLang="en-US" sz="2400" dirty="0">
                <a:solidFill>
                  <a:srgbClr val="002060"/>
                </a:solidFill>
              </a:rPr>
              <a:t>接口的数据通信   </a:t>
            </a:r>
            <a:r>
              <a:rPr lang="zh-CN" altLang="en-US" sz="2800" dirty="0">
                <a:solidFill>
                  <a:srgbClr val="FF0000"/>
                </a:solidFill>
              </a:rPr>
              <a:t>（</a:t>
            </a:r>
            <a:r>
              <a:rPr lang="en-US" altLang="zh-CN" sz="2800" dirty="0">
                <a:solidFill>
                  <a:srgbClr val="FF0000"/>
                </a:solidFill>
              </a:rPr>
              <a:t>7</a:t>
            </a:r>
            <a:r>
              <a:rPr lang="zh-CN" altLang="en-US" sz="2800" dirty="0">
                <a:solidFill>
                  <a:srgbClr val="FF0000"/>
                </a:solidFill>
              </a:rPr>
              <a:t>）</a:t>
            </a:r>
            <a:r>
              <a:rPr lang="en-US" altLang="zh-CN" sz="2800" dirty="0">
                <a:solidFill>
                  <a:srgbClr val="FF0000"/>
                </a:solidFill>
              </a:rPr>
              <a:t>SPI</a:t>
            </a:r>
            <a:r>
              <a:rPr lang="zh-CN" altLang="en-US" sz="2800" dirty="0">
                <a:solidFill>
                  <a:srgbClr val="FF0000"/>
                </a:solidFill>
              </a:rPr>
              <a:t>时钟预分频器选择</a:t>
            </a:r>
            <a:endParaRPr lang="zh-CN" altLang="en-US" sz="2800" dirty="0"/>
          </a:p>
        </p:txBody>
      </p:sp>
      <p:sp>
        <p:nvSpPr>
          <p:cNvPr id="717827" name="Rectangle 3">
            <a:extLst>
              <a:ext uri="{FF2B5EF4-FFF2-40B4-BE49-F238E27FC236}">
                <a16:creationId xmlns:a16="http://schemas.microsoft.com/office/drawing/2014/main" id="{E97FD854-A0A9-4A75-81F9-CAA5ACD20953}"/>
              </a:ext>
            </a:extLst>
          </p:cNvPr>
          <p:cNvSpPr>
            <a:spLocks noGrp="1" noChangeArrowheads="1"/>
          </p:cNvSpPr>
          <p:nvPr>
            <p:ph idx="1"/>
          </p:nvPr>
        </p:nvSpPr>
        <p:spPr>
          <a:xfrm>
            <a:off x="522288" y="1296198"/>
            <a:ext cx="7469641" cy="416451"/>
          </a:xfrm>
        </p:spPr>
        <p:txBody>
          <a:bodyPr/>
          <a:lstStyle/>
          <a:p>
            <a:pPr eaLnBrk="1" hangingPunct="1">
              <a:lnSpc>
                <a:spcPct val="101000"/>
              </a:lnSpc>
              <a:spcBef>
                <a:spcPct val="0"/>
              </a:spcBef>
            </a:pPr>
            <a:r>
              <a:rPr lang="en-US" altLang="zh-CN" dirty="0">
                <a:solidFill>
                  <a:srgbClr val="FF00FF"/>
                </a:solidFill>
              </a:rPr>
              <a:t>SPI</a:t>
            </a:r>
            <a:r>
              <a:rPr lang="zh-CN" altLang="en-US" dirty="0">
                <a:solidFill>
                  <a:srgbClr val="FF00FF"/>
                </a:solidFill>
              </a:rPr>
              <a:t>时钟预分频器选择</a:t>
            </a:r>
            <a:r>
              <a:rPr lang="zh-CN" altLang="en-US" dirty="0"/>
              <a:t>是通过</a:t>
            </a:r>
            <a:r>
              <a:rPr lang="en-US" altLang="zh-CN" dirty="0">
                <a:solidFill>
                  <a:srgbClr val="FF0000"/>
                </a:solidFill>
              </a:rPr>
              <a:t>SPCTL</a:t>
            </a:r>
            <a:r>
              <a:rPr lang="zh-CN" altLang="en-US" dirty="0"/>
              <a:t>寄存器的</a:t>
            </a:r>
            <a:r>
              <a:rPr lang="en-US" altLang="zh-CN" dirty="0">
                <a:solidFill>
                  <a:srgbClr val="FF00FF"/>
                </a:solidFill>
              </a:rPr>
              <a:t>SPR1, SPR0</a:t>
            </a:r>
            <a:r>
              <a:rPr lang="zh-CN" altLang="en-US" dirty="0">
                <a:solidFill>
                  <a:srgbClr val="FF00FF"/>
                </a:solidFill>
              </a:rPr>
              <a:t>位实现</a:t>
            </a:r>
            <a:r>
              <a:rPr lang="zh-CN" altLang="en-US" dirty="0"/>
              <a:t>的。</a:t>
            </a:r>
          </a:p>
        </p:txBody>
      </p:sp>
      <p:sp>
        <p:nvSpPr>
          <p:cNvPr id="8" name="Rectangle 31">
            <a:extLst>
              <a:ext uri="{FF2B5EF4-FFF2-40B4-BE49-F238E27FC236}">
                <a16:creationId xmlns:a16="http://schemas.microsoft.com/office/drawing/2014/main" id="{69B9DE46-995E-49BA-A891-B366C65B95BB}"/>
              </a:ext>
            </a:extLst>
          </p:cNvPr>
          <p:cNvSpPr>
            <a:spLocks noChangeArrowheads="1"/>
          </p:cNvSpPr>
          <p:nvPr/>
        </p:nvSpPr>
        <p:spPr bwMode="auto">
          <a:xfrm>
            <a:off x="1286329" y="3315651"/>
            <a:ext cx="5057321" cy="46196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just">
              <a:lnSpc>
                <a:spcPct val="114000"/>
              </a:lnSpc>
              <a:spcAft>
                <a:spcPts val="600"/>
              </a:spcAft>
              <a:buBlip>
                <a:blip r:embed="rId2"/>
              </a:buBlip>
              <a:tabLst>
                <a:tab pos="549275" algn="l"/>
              </a:tabLst>
              <a:defRPr sz="2800" b="1">
                <a:solidFill>
                  <a:schemeClr val="accent2"/>
                </a:solidFill>
                <a:latin typeface="Times New Roman" panose="02020603050405020304" pitchFamily="18" charset="0"/>
                <a:ea typeface="宋体" panose="02010600030101010101" pitchFamily="2" charset="-122"/>
              </a:defRPr>
            </a:lvl1pPr>
            <a:lvl2pPr marL="263525" indent="-180975" algn="just">
              <a:lnSpc>
                <a:spcPct val="114000"/>
              </a:lnSpc>
              <a:spcAft>
                <a:spcPts val="600"/>
              </a:spcAft>
              <a:buBlip>
                <a:blip r:embed="rId3"/>
              </a:buBlip>
              <a:tabLst>
                <a:tab pos="549275" algn="l"/>
              </a:tabLst>
              <a:defRPr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tabLst>
                <a:tab pos="549275" algn="l"/>
              </a:tabLst>
              <a:defRPr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tabLst>
                <a:tab pos="549275" algn="l"/>
              </a:tabLst>
              <a:defRPr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tabLst>
                <a:tab pos="549275" algn="l"/>
              </a:tabLst>
              <a:defRPr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tabLst>
                <a:tab pos="549275" algn="l"/>
              </a:tabLst>
              <a:defRPr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tabLst>
                <a:tab pos="549275" algn="l"/>
              </a:tabLst>
              <a:defRPr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tabLst>
                <a:tab pos="549275" algn="l"/>
              </a:tabLst>
              <a:defRPr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tabLst>
                <a:tab pos="549275" algn="l"/>
              </a:tabLst>
              <a:defRPr sz="2000" b="1">
                <a:solidFill>
                  <a:schemeClr val="tx1"/>
                </a:solidFill>
                <a:latin typeface="Times New Roman" panose="02020603050405020304" pitchFamily="18" charset="0"/>
                <a:ea typeface="宋体" panose="02010600030101010101" pitchFamily="2" charset="-122"/>
              </a:defRPr>
            </a:lvl9pPr>
          </a:lstStyle>
          <a:p>
            <a:pPr algn="ctr">
              <a:lnSpc>
                <a:spcPct val="100000"/>
              </a:lnSpc>
              <a:spcAft>
                <a:spcPct val="0"/>
              </a:spcAft>
              <a:buFontTx/>
              <a:buNone/>
            </a:pPr>
            <a:r>
              <a:rPr lang="en-US" altLang="zh-CN" sz="2400" dirty="0">
                <a:solidFill>
                  <a:srgbClr val="800000"/>
                </a:solidFill>
                <a:latin typeface="Arial" panose="020B0604020202020204" pitchFamily="34" charset="0"/>
              </a:rPr>
              <a:t>SPI</a:t>
            </a:r>
            <a:r>
              <a:rPr lang="zh-CN" altLang="en-US" sz="2400" dirty="0">
                <a:solidFill>
                  <a:srgbClr val="800000"/>
                </a:solidFill>
                <a:latin typeface="Arial" panose="020B0604020202020204" pitchFamily="34" charset="0"/>
              </a:rPr>
              <a:t>时钟频率的选择</a:t>
            </a:r>
            <a:r>
              <a:rPr lang="en-US" altLang="zh-CN" sz="2400" dirty="0">
                <a:solidFill>
                  <a:srgbClr val="800000"/>
                </a:solidFill>
                <a:latin typeface="Arial" panose="020B0604020202020204" pitchFamily="34" charset="0"/>
              </a:rPr>
              <a:t>(</a:t>
            </a:r>
            <a:r>
              <a:rPr lang="en-US" altLang="zh-CN" sz="2400" dirty="0">
                <a:solidFill>
                  <a:srgbClr val="FF00FF"/>
                </a:solidFill>
                <a:latin typeface="Arial" panose="020B0604020202020204" pitchFamily="34" charset="0"/>
              </a:rPr>
              <a:t>STC15W</a:t>
            </a:r>
            <a:r>
              <a:rPr lang="zh-CN" altLang="en-US" sz="2400" dirty="0">
                <a:solidFill>
                  <a:srgbClr val="FF00FF"/>
                </a:solidFill>
                <a:latin typeface="Arial" panose="020B0604020202020204" pitchFamily="34" charset="0"/>
              </a:rPr>
              <a:t>系列</a:t>
            </a:r>
            <a:r>
              <a:rPr lang="en-US" altLang="zh-CN" sz="2400" dirty="0">
                <a:solidFill>
                  <a:srgbClr val="800000"/>
                </a:solidFill>
                <a:latin typeface="Arial" panose="020B0604020202020204" pitchFamily="34" charset="0"/>
              </a:rPr>
              <a:t>)</a:t>
            </a:r>
            <a:endParaRPr lang="zh-CN" altLang="en-US" sz="2400" dirty="0">
              <a:solidFill>
                <a:srgbClr val="800000"/>
              </a:solidFill>
              <a:latin typeface="Arial" panose="020B0604020202020204" pitchFamily="34" charset="0"/>
            </a:endParaRPr>
          </a:p>
        </p:txBody>
      </p:sp>
      <p:graphicFrame>
        <p:nvGraphicFramePr>
          <p:cNvPr id="10" name="Group 232">
            <a:extLst>
              <a:ext uri="{FF2B5EF4-FFF2-40B4-BE49-F238E27FC236}">
                <a16:creationId xmlns:a16="http://schemas.microsoft.com/office/drawing/2014/main" id="{7A71EE2D-7350-4EE1-B5E8-DA9D8C7BAEAE}"/>
              </a:ext>
            </a:extLst>
          </p:cNvPr>
          <p:cNvGraphicFramePr>
            <a:graphicFrameLocks noGrp="1"/>
          </p:cNvGraphicFramePr>
          <p:nvPr/>
        </p:nvGraphicFramePr>
        <p:xfrm>
          <a:off x="217488" y="2439988"/>
          <a:ext cx="8591550" cy="853440"/>
        </p:xfrm>
        <a:graphic>
          <a:graphicData uri="http://schemas.openxmlformats.org/drawingml/2006/table">
            <a:tbl>
              <a:tblPr/>
              <a:tblGrid>
                <a:gridCol w="930467">
                  <a:extLst>
                    <a:ext uri="{9D8B030D-6E8A-4147-A177-3AD203B41FA5}">
                      <a16:colId xmlns:a16="http://schemas.microsoft.com/office/drawing/2014/main" val="20000"/>
                    </a:ext>
                  </a:extLst>
                </a:gridCol>
                <a:gridCol w="811003">
                  <a:extLst>
                    <a:ext uri="{9D8B030D-6E8A-4147-A177-3AD203B41FA5}">
                      <a16:colId xmlns:a16="http://schemas.microsoft.com/office/drawing/2014/main" val="20001"/>
                    </a:ext>
                  </a:extLst>
                </a:gridCol>
                <a:gridCol w="974215">
                  <a:extLst>
                    <a:ext uri="{9D8B030D-6E8A-4147-A177-3AD203B41FA5}">
                      <a16:colId xmlns:a16="http://schemas.microsoft.com/office/drawing/2014/main" val="20002"/>
                    </a:ext>
                  </a:extLst>
                </a:gridCol>
                <a:gridCol w="1050273">
                  <a:extLst>
                    <a:ext uri="{9D8B030D-6E8A-4147-A177-3AD203B41FA5}">
                      <a16:colId xmlns:a16="http://schemas.microsoft.com/office/drawing/2014/main" val="20003"/>
                    </a:ext>
                  </a:extLst>
                </a:gridCol>
                <a:gridCol w="1057365">
                  <a:extLst>
                    <a:ext uri="{9D8B030D-6E8A-4147-A177-3AD203B41FA5}">
                      <a16:colId xmlns:a16="http://schemas.microsoft.com/office/drawing/2014/main" val="20004"/>
                    </a:ext>
                  </a:extLst>
                </a:gridCol>
                <a:gridCol w="1013912">
                  <a:extLst>
                    <a:ext uri="{9D8B030D-6E8A-4147-A177-3AD203B41FA5}">
                      <a16:colId xmlns:a16="http://schemas.microsoft.com/office/drawing/2014/main" val="20005"/>
                    </a:ext>
                  </a:extLst>
                </a:gridCol>
                <a:gridCol w="999427">
                  <a:extLst>
                    <a:ext uri="{9D8B030D-6E8A-4147-A177-3AD203B41FA5}">
                      <a16:colId xmlns:a16="http://schemas.microsoft.com/office/drawing/2014/main" val="20006"/>
                    </a:ext>
                  </a:extLst>
                </a:gridCol>
                <a:gridCol w="886151">
                  <a:extLst>
                    <a:ext uri="{9D8B030D-6E8A-4147-A177-3AD203B41FA5}">
                      <a16:colId xmlns:a16="http://schemas.microsoft.com/office/drawing/2014/main" val="20007"/>
                    </a:ext>
                  </a:extLst>
                </a:gridCol>
                <a:gridCol w="868737">
                  <a:extLst>
                    <a:ext uri="{9D8B030D-6E8A-4147-A177-3AD203B41FA5}">
                      <a16:colId xmlns:a16="http://schemas.microsoft.com/office/drawing/2014/main" val="20008"/>
                    </a:ext>
                  </a:extLst>
                </a:gridCol>
              </a:tblGrid>
              <a:tr h="426244">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位号</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D7</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D6</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D4</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244">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位名称</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SSIG</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SPEN</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DORD</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MSTR</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CPOL</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CPHA</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800" b="1" i="0" u="none" strike="noStrike" cap="none" normalizeH="0" baseline="0">
                          <a:ln>
                            <a:noFill/>
                          </a:ln>
                          <a:solidFill>
                            <a:srgbClr val="FF00FF"/>
                          </a:solidFill>
                          <a:effectLst/>
                          <a:latin typeface="Times New Roman" pitchFamily="18" charset="0"/>
                          <a:ea typeface="宋体" pitchFamily="2" charset="-122"/>
                          <a:cs typeface="Times New Roman" pitchFamily="18" charset="0"/>
                        </a:rPr>
                        <a:t>SPR1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800" b="1" i="0" u="none" strike="noStrike" cap="none" normalizeH="0" baseline="0">
                          <a:ln>
                            <a:noFill/>
                          </a:ln>
                          <a:solidFill>
                            <a:srgbClr val="FF00FF"/>
                          </a:solidFill>
                          <a:effectLst/>
                          <a:latin typeface="Times New Roman" pitchFamily="18" charset="0"/>
                          <a:ea typeface="宋体" pitchFamily="2" charset="-122"/>
                          <a:cs typeface="Times New Roman" pitchFamily="18" charset="0"/>
                        </a:rPr>
                        <a:t>SPR0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 name="矩形 10">
            <a:hlinkClick r:id="" action="ppaction://noaction"/>
            <a:extLst>
              <a:ext uri="{FF2B5EF4-FFF2-40B4-BE49-F238E27FC236}">
                <a16:creationId xmlns:a16="http://schemas.microsoft.com/office/drawing/2014/main" id="{410D878F-E03D-482D-8AA8-EC89EF0EB42B}"/>
              </a:ext>
            </a:extLst>
          </p:cNvPr>
          <p:cNvSpPr>
            <a:spLocks noChangeArrowheads="1"/>
          </p:cNvSpPr>
          <p:nvPr/>
        </p:nvSpPr>
        <p:spPr bwMode="auto">
          <a:xfrm>
            <a:off x="522288" y="1870075"/>
            <a:ext cx="3741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rgbClr val="FF0000"/>
                </a:solidFill>
              </a:rPr>
              <a:t>SPI</a:t>
            </a:r>
            <a:r>
              <a:rPr lang="zh-CN" altLang="en-US" sz="2800" b="1">
                <a:solidFill>
                  <a:srgbClr val="FF0000"/>
                </a:solidFill>
              </a:rPr>
              <a:t>控制寄存器</a:t>
            </a:r>
            <a:r>
              <a:rPr lang="en-US" altLang="zh-CN" sz="2800" b="1">
                <a:solidFill>
                  <a:srgbClr val="FF0000"/>
                </a:solidFill>
              </a:rPr>
              <a:t>SPCTL</a:t>
            </a:r>
            <a:endParaRPr lang="zh-CN" altLang="en-US" sz="2800" b="1">
              <a:solidFill>
                <a:srgbClr val="FF0000"/>
              </a:solidFill>
            </a:endParaRPr>
          </a:p>
        </p:txBody>
      </p:sp>
      <p:sp>
        <p:nvSpPr>
          <p:cNvPr id="3" name="矩形 2">
            <a:extLst>
              <a:ext uri="{FF2B5EF4-FFF2-40B4-BE49-F238E27FC236}">
                <a16:creationId xmlns:a16="http://schemas.microsoft.com/office/drawing/2014/main" id="{B907BE77-5153-468F-8EFF-F283FA05C066}"/>
              </a:ext>
            </a:extLst>
          </p:cNvPr>
          <p:cNvSpPr>
            <a:spLocks noChangeArrowheads="1"/>
          </p:cNvSpPr>
          <p:nvPr/>
        </p:nvSpPr>
        <p:spPr bwMode="auto">
          <a:xfrm>
            <a:off x="4572000" y="5775328"/>
            <a:ext cx="3219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rgbClr val="FF0000"/>
                </a:solidFill>
              </a:rPr>
              <a:t>CPU_CLK</a:t>
            </a:r>
            <a:r>
              <a:rPr lang="zh-CN" altLang="en-US" sz="2400" b="1" dirty="0">
                <a:solidFill>
                  <a:srgbClr val="FF0000"/>
                </a:solidFill>
              </a:rPr>
              <a:t>是</a:t>
            </a:r>
            <a:r>
              <a:rPr lang="en-US" altLang="zh-CN" sz="2400" b="1" dirty="0">
                <a:solidFill>
                  <a:srgbClr val="FF0000"/>
                </a:solidFill>
              </a:rPr>
              <a:t>CPU</a:t>
            </a:r>
            <a:r>
              <a:rPr lang="zh-CN" altLang="en-US" sz="2400" b="1" dirty="0">
                <a:solidFill>
                  <a:srgbClr val="FF0000"/>
                </a:solidFill>
              </a:rPr>
              <a:t>时钟</a:t>
            </a:r>
          </a:p>
        </p:txBody>
      </p:sp>
      <p:graphicFrame>
        <p:nvGraphicFramePr>
          <p:cNvPr id="13" name="Group 195">
            <a:extLst>
              <a:ext uri="{FF2B5EF4-FFF2-40B4-BE49-F238E27FC236}">
                <a16:creationId xmlns:a16="http://schemas.microsoft.com/office/drawing/2014/main" id="{6B5F9654-3AE9-467C-9734-6AA29978A132}"/>
              </a:ext>
            </a:extLst>
          </p:cNvPr>
          <p:cNvGraphicFramePr>
            <a:graphicFrameLocks noGrp="1"/>
          </p:cNvGraphicFramePr>
          <p:nvPr/>
        </p:nvGraphicFramePr>
        <p:xfrm>
          <a:off x="250825" y="3876675"/>
          <a:ext cx="4240213" cy="2360615"/>
        </p:xfrm>
        <a:graphic>
          <a:graphicData uri="http://schemas.openxmlformats.org/drawingml/2006/table">
            <a:tbl>
              <a:tblPr/>
              <a:tblGrid>
                <a:gridCol w="955202">
                  <a:extLst>
                    <a:ext uri="{9D8B030D-6E8A-4147-A177-3AD203B41FA5}">
                      <a16:colId xmlns:a16="http://schemas.microsoft.com/office/drawing/2014/main" val="20000"/>
                    </a:ext>
                  </a:extLst>
                </a:gridCol>
                <a:gridCol w="913064">
                  <a:extLst>
                    <a:ext uri="{9D8B030D-6E8A-4147-A177-3AD203B41FA5}">
                      <a16:colId xmlns:a16="http://schemas.microsoft.com/office/drawing/2014/main" val="20001"/>
                    </a:ext>
                  </a:extLst>
                </a:gridCol>
                <a:gridCol w="2371947">
                  <a:extLst>
                    <a:ext uri="{9D8B030D-6E8A-4147-A177-3AD203B41FA5}">
                      <a16:colId xmlns:a16="http://schemas.microsoft.com/office/drawing/2014/main" val="20002"/>
                    </a:ext>
                  </a:extLst>
                </a:gridCol>
              </a:tblGrid>
              <a:tr h="472123">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800" b="1" i="0" u="none" strike="noStrike" cap="none" normalizeH="0" baseline="0">
                          <a:ln>
                            <a:noFill/>
                          </a:ln>
                          <a:solidFill>
                            <a:srgbClr val="FF00FF"/>
                          </a:solidFill>
                          <a:effectLst/>
                          <a:latin typeface="Times New Roman" pitchFamily="18" charset="0"/>
                          <a:ea typeface="宋体" charset="-122"/>
                          <a:cs typeface="Times New Roman" pitchFamily="18" charset="0"/>
                        </a:rPr>
                        <a:t>SPR1</a:t>
                      </a:r>
                    </a:p>
                  </a:txBody>
                  <a:tcPr marL="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800" b="1" i="0" u="none" strike="noStrike" cap="none" normalizeH="0" baseline="0">
                          <a:ln>
                            <a:noFill/>
                          </a:ln>
                          <a:solidFill>
                            <a:srgbClr val="FF00FF"/>
                          </a:solidFill>
                          <a:effectLst/>
                          <a:latin typeface="Times New Roman" pitchFamily="18" charset="0"/>
                          <a:ea typeface="宋体" charset="-122"/>
                          <a:cs typeface="Times New Roman" pitchFamily="18" charset="0"/>
                        </a:rPr>
                        <a:t>SPR0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zh-CN" altLang="en-US" sz="2800" b="1" i="0" u="none" strike="noStrike" cap="none" normalizeH="0" baseline="0">
                          <a:ln>
                            <a:noFill/>
                          </a:ln>
                          <a:solidFill>
                            <a:schemeClr val="tx1"/>
                          </a:solidFill>
                          <a:effectLst/>
                          <a:latin typeface="Times New Roman" pitchFamily="18" charset="0"/>
                          <a:ea typeface="宋体" charset="-122"/>
                        </a:rPr>
                        <a:t>时钟（</a:t>
                      </a: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SCLK</a:t>
                      </a:r>
                      <a:r>
                        <a:rPr kumimoji="0" lang="zh-CN" altLang="en-US" sz="2800" b="1" i="0" u="none" strike="noStrike" cap="none" normalizeH="0" baseline="0">
                          <a:ln>
                            <a:noFill/>
                          </a:ln>
                          <a:solidFill>
                            <a:schemeClr val="tx1"/>
                          </a:solidFill>
                          <a:effectLst/>
                          <a:latin typeface="Times New Roman" pitchFamily="18" charset="0"/>
                          <a:ea typeface="宋体" charset="-122"/>
                        </a:rPr>
                        <a:t>）</a:t>
                      </a:r>
                    </a:p>
                  </a:txBody>
                  <a:tcPr marL="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2123">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p>
                  </a:txBody>
                  <a:tcPr marL="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lang="en-US" altLang="zh-CN" sz="2800" b="1">
                          <a:solidFill>
                            <a:srgbClr val="FF0000"/>
                          </a:solidFill>
                        </a:rPr>
                        <a:t>CPU_CLK</a:t>
                      </a: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/4</a:t>
                      </a:r>
                    </a:p>
                  </a:txBody>
                  <a:tcPr marL="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2123">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p>
                  </a:txBody>
                  <a:tcPr marL="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lang="en-US" altLang="zh-CN" sz="2800" b="1">
                          <a:solidFill>
                            <a:srgbClr val="FF0000"/>
                          </a:solidFill>
                        </a:rPr>
                        <a:t>CPU_CLK</a:t>
                      </a: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en-US" altLang="zh-CN" sz="2800" b="1" i="0" u="none" strike="noStrike" cap="none" normalizeH="0" baseline="0">
                          <a:ln>
                            <a:noFill/>
                          </a:ln>
                          <a:solidFill>
                            <a:srgbClr val="3333FF"/>
                          </a:solidFill>
                          <a:effectLst/>
                          <a:latin typeface="Times New Roman" pitchFamily="18" charset="0"/>
                          <a:ea typeface="宋体" charset="-122"/>
                          <a:cs typeface="Times New Roman" pitchFamily="18" charset="0"/>
                        </a:rPr>
                        <a:t>8</a:t>
                      </a:r>
                    </a:p>
                  </a:txBody>
                  <a:tcPr marL="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2123">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p>
                  </a:txBody>
                  <a:tcPr marL="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lang="en-US" altLang="zh-CN" sz="2800" b="1">
                          <a:solidFill>
                            <a:srgbClr val="FF0000"/>
                          </a:solidFill>
                        </a:rPr>
                        <a:t>CPU_CLK</a:t>
                      </a: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en-US" altLang="zh-CN" sz="2800" b="1" i="0" u="none" strike="noStrike" cap="none" normalizeH="0" baseline="0">
                          <a:ln>
                            <a:noFill/>
                          </a:ln>
                          <a:solidFill>
                            <a:srgbClr val="3333FF"/>
                          </a:solidFill>
                          <a:effectLst/>
                          <a:latin typeface="Times New Roman" pitchFamily="18" charset="0"/>
                          <a:ea typeface="宋体" charset="-122"/>
                          <a:cs typeface="Times New Roman" pitchFamily="18" charset="0"/>
                        </a:rPr>
                        <a:t>16</a:t>
                      </a:r>
                    </a:p>
                  </a:txBody>
                  <a:tcPr marL="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2123">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p>
                  </a:txBody>
                  <a:tcPr marL="0" marR="0" marT="0" marB="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eaLnBrk="0" hangingPunct="0">
                        <a:spcBef>
                          <a:spcPct val="20000"/>
                        </a:spcBef>
                        <a:tabLst>
                          <a:tab pos="549275" algn="l"/>
                        </a:tabLst>
                        <a:defRPr sz="2600" b="1">
                          <a:solidFill>
                            <a:schemeClr val="accent2"/>
                          </a:solidFill>
                          <a:latin typeface="Times New Roman" pitchFamily="18" charset="0"/>
                          <a:ea typeface="宋体" charset="-122"/>
                        </a:defRPr>
                      </a:lvl1pPr>
                      <a:lvl2pPr marL="742950" indent="-285750" algn="just" eaLnBrk="0" hangingPunct="0">
                        <a:spcBef>
                          <a:spcPct val="20000"/>
                        </a:spcBef>
                        <a:tabLst>
                          <a:tab pos="549275" algn="l"/>
                        </a:tabLst>
                        <a:defRPr sz="2400" b="1">
                          <a:solidFill>
                            <a:schemeClr val="tx1"/>
                          </a:solidFill>
                          <a:latin typeface="Times New Roman" pitchFamily="18" charset="0"/>
                          <a:ea typeface="宋体" charset="-122"/>
                        </a:defRPr>
                      </a:lvl2pPr>
                      <a:lvl3pPr marL="1143000" indent="-228600" algn="just" eaLnBrk="0" hangingPunct="0">
                        <a:spcBef>
                          <a:spcPct val="20000"/>
                        </a:spcBef>
                        <a:tabLst>
                          <a:tab pos="549275" algn="l"/>
                        </a:tabLst>
                        <a:defRPr sz="2000" b="1">
                          <a:solidFill>
                            <a:schemeClr val="tx1"/>
                          </a:solidFill>
                          <a:latin typeface="Times New Roman" pitchFamily="18" charset="0"/>
                          <a:ea typeface="宋体" charset="-122"/>
                        </a:defRPr>
                      </a:lvl3pPr>
                      <a:lvl4pPr marL="1600200" indent="-228600" algn="just" eaLnBrk="0" hangingPunct="0">
                        <a:spcBef>
                          <a:spcPct val="20000"/>
                        </a:spcBef>
                        <a:tabLst>
                          <a:tab pos="549275" algn="l"/>
                        </a:tabLst>
                        <a:defRPr b="1">
                          <a:solidFill>
                            <a:schemeClr val="tx1"/>
                          </a:solidFill>
                          <a:latin typeface="Times New Roman" pitchFamily="18" charset="0"/>
                          <a:ea typeface="宋体" charset="-122"/>
                        </a:defRPr>
                      </a:lvl4pPr>
                      <a:lvl5pPr marL="2057400" indent="-228600" algn="just" eaLnBrk="0" hangingPunct="0">
                        <a:spcBef>
                          <a:spcPct val="20000"/>
                        </a:spcBef>
                        <a:tabLst>
                          <a:tab pos="549275" algn="l"/>
                        </a:tabLst>
                        <a:defRPr b="1">
                          <a:solidFill>
                            <a:schemeClr val="tx1"/>
                          </a:solidFill>
                          <a:latin typeface="Times New Roman" pitchFamily="18" charset="0"/>
                          <a:ea typeface="宋体" charset="-122"/>
                        </a:defRPr>
                      </a:lvl5pPr>
                      <a:lvl6pPr marL="25146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6pPr>
                      <a:lvl7pPr marL="29718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7pPr>
                      <a:lvl8pPr marL="34290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8pPr>
                      <a:lvl9pPr marL="3886200" indent="-228600" algn="just" eaLnBrk="0" fontAlgn="base" hangingPunct="0">
                        <a:spcBef>
                          <a:spcPct val="20000"/>
                        </a:spcBef>
                        <a:spcAft>
                          <a:spcPct val="0"/>
                        </a:spcAft>
                        <a:tabLst>
                          <a:tab pos="549275" algn="l"/>
                        </a:tabLst>
                        <a:defRPr b="1">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49275" algn="l"/>
                        </a:tabLst>
                      </a:pPr>
                      <a:r>
                        <a:rPr lang="en-US" altLang="zh-CN" sz="2800" b="1">
                          <a:solidFill>
                            <a:srgbClr val="FF0000"/>
                          </a:solidFill>
                        </a:rPr>
                        <a:t>CPU_CLK</a:t>
                      </a:r>
                      <a:r>
                        <a:rPr kumimoji="0" lang="en-US"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t>
                      </a:r>
                      <a:r>
                        <a:rPr kumimoji="0" lang="en-US" altLang="zh-CN" sz="2800" b="1" i="0" u="none" strike="noStrike" cap="none" normalizeH="0" baseline="0">
                          <a:ln>
                            <a:noFill/>
                          </a:ln>
                          <a:solidFill>
                            <a:srgbClr val="3333FF"/>
                          </a:solidFill>
                          <a:effectLst/>
                          <a:latin typeface="Times New Roman" pitchFamily="18" charset="0"/>
                          <a:ea typeface="宋体" charset="-122"/>
                          <a:cs typeface="Times New Roman" pitchFamily="18" charset="0"/>
                        </a:rPr>
                        <a:t>32</a:t>
                      </a:r>
                      <a:endParaRPr kumimoji="0" lang="en-US" altLang="zh-CN" sz="2800" b="1" i="0" u="none" strike="noStrike" cap="none" normalizeH="0" baseline="0" dirty="0">
                        <a:ln>
                          <a:noFill/>
                        </a:ln>
                        <a:solidFill>
                          <a:srgbClr val="3333FF"/>
                        </a:solidFill>
                        <a:effectLst/>
                        <a:latin typeface="Times New Roman" pitchFamily="18" charset="0"/>
                        <a:ea typeface="宋体" charset="-122"/>
                        <a:cs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cxnSp>
        <p:nvCxnSpPr>
          <p:cNvPr id="6" name="直接箭头连接符 5">
            <a:extLst>
              <a:ext uri="{FF2B5EF4-FFF2-40B4-BE49-F238E27FC236}">
                <a16:creationId xmlns:a16="http://schemas.microsoft.com/office/drawing/2014/main" id="{30AD6F73-0466-44CA-876B-0E080A0E9F3C}"/>
              </a:ext>
            </a:extLst>
          </p:cNvPr>
          <p:cNvCxnSpPr>
            <a:cxnSpLocks noChangeShapeType="1"/>
          </p:cNvCxnSpPr>
          <p:nvPr/>
        </p:nvCxnSpPr>
        <p:spPr bwMode="auto">
          <a:xfrm flipH="1">
            <a:off x="4357688" y="3724275"/>
            <a:ext cx="315912" cy="306388"/>
          </a:xfrm>
          <a:prstGeom prst="straightConnector1">
            <a:avLst/>
          </a:prstGeom>
          <a:noFill/>
          <a:ln w="57150" algn="ctr">
            <a:solidFill>
              <a:srgbClr val="FF00FF"/>
            </a:solidFill>
            <a:round/>
            <a:headEnd/>
            <a:tailEnd type="arrow" w="med" len="med"/>
          </a:ln>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8" name="Picture 4" descr="http://gtb.baidu.com/HttpService/get?p=dHlwZT1pbWFnZS9qcGVnJm49dmlzJnQ9YWRpbWdfdGImYz10YjppZyZyPTIwMzcwNzUxOTUsMzgxNzYwODA4NwAAAA==">
            <a:extLst>
              <a:ext uri="{FF2B5EF4-FFF2-40B4-BE49-F238E27FC236}">
                <a16:creationId xmlns:a16="http://schemas.microsoft.com/office/drawing/2014/main" id="{B69AAB33-4350-402C-850A-194F8296D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0882" y="0"/>
            <a:ext cx="2046759" cy="1625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标题 1">
            <a:extLst>
              <a:ext uri="{FF2B5EF4-FFF2-40B4-BE49-F238E27FC236}">
                <a16:creationId xmlns:a16="http://schemas.microsoft.com/office/drawing/2014/main" id="{0FB91A85-9C3B-4AF9-A978-B75D3C8C9CD0}"/>
              </a:ext>
            </a:extLst>
          </p:cNvPr>
          <p:cNvSpPr>
            <a:spLocks noGrp="1" noChangeArrowheads="1"/>
          </p:cNvSpPr>
          <p:nvPr>
            <p:ph type="title"/>
          </p:nvPr>
        </p:nvSpPr>
        <p:spPr>
          <a:xfrm>
            <a:off x="822961" y="431552"/>
            <a:ext cx="7146289" cy="504825"/>
          </a:xfrm>
        </p:spPr>
        <p:txBody>
          <a:bodyPr>
            <a:normAutofit fontScale="90000"/>
          </a:bodyPr>
          <a:lstStyle/>
          <a:p>
            <a:r>
              <a:rPr lang="en-US" altLang="zh-CN" dirty="0"/>
              <a:t> 74HC595</a:t>
            </a:r>
            <a:r>
              <a:rPr lang="zh-CN" altLang="en-US" dirty="0"/>
              <a:t>接口及其应用   </a:t>
            </a:r>
          </a:p>
        </p:txBody>
      </p:sp>
      <p:sp>
        <p:nvSpPr>
          <p:cNvPr id="447490" name="Rectangle 2">
            <a:extLst>
              <a:ext uri="{FF2B5EF4-FFF2-40B4-BE49-F238E27FC236}">
                <a16:creationId xmlns:a16="http://schemas.microsoft.com/office/drawing/2014/main" id="{6479EA95-5F22-417A-825E-2AA441D75C9C}"/>
              </a:ext>
            </a:extLst>
          </p:cNvPr>
          <p:cNvSpPr>
            <a:spLocks noGrp="1" noChangeArrowheads="1"/>
          </p:cNvSpPr>
          <p:nvPr>
            <p:ph idx="1"/>
          </p:nvPr>
        </p:nvSpPr>
        <p:spPr>
          <a:xfrm>
            <a:off x="673100" y="1492249"/>
            <a:ext cx="7404100" cy="3895725"/>
          </a:xfrm>
        </p:spPr>
        <p:txBody>
          <a:bodyPr/>
          <a:lstStyle/>
          <a:p>
            <a:pPr marL="176213" indent="-176213" eaLnBrk="1" hangingPunct="1">
              <a:spcBef>
                <a:spcPct val="0"/>
              </a:spcBef>
              <a:buSzPct val="70000"/>
              <a:buFont typeface="Wingdings" panose="05000000000000000000" pitchFamily="2" charset="2"/>
              <a:buChar char="Ø"/>
            </a:pPr>
            <a:r>
              <a:rPr lang="zh-CN" altLang="en-US" dirty="0"/>
              <a:t>下面以</a:t>
            </a:r>
            <a:r>
              <a:rPr lang="zh-CN" altLang="en-US" dirty="0">
                <a:solidFill>
                  <a:srgbClr val="FF00FF"/>
                </a:solidFill>
              </a:rPr>
              <a:t>单主机</a:t>
            </a:r>
            <a:r>
              <a:rPr lang="en-US" altLang="zh-CN" dirty="0">
                <a:solidFill>
                  <a:srgbClr val="FF00FF"/>
                </a:solidFill>
              </a:rPr>
              <a:t>-</a:t>
            </a:r>
            <a:r>
              <a:rPr lang="zh-CN" altLang="en-US" dirty="0">
                <a:solidFill>
                  <a:srgbClr val="FF00FF"/>
                </a:solidFill>
              </a:rPr>
              <a:t>单从机通信方式</a:t>
            </a:r>
            <a:r>
              <a:rPr lang="zh-CN" altLang="en-US" dirty="0"/>
              <a:t>的应用为例说明</a:t>
            </a:r>
            <a:r>
              <a:rPr lang="en-US" altLang="zh-CN" dirty="0"/>
              <a:t>SPI</a:t>
            </a:r>
            <a:r>
              <a:rPr lang="zh-CN" altLang="en-US" dirty="0"/>
              <a:t>接口使用方法。用</a:t>
            </a:r>
            <a:r>
              <a:rPr lang="en-US" altLang="zh-CN" dirty="0">
                <a:solidFill>
                  <a:srgbClr val="3333FF"/>
                </a:solidFill>
              </a:rPr>
              <a:t>IAP15W4K58S4</a:t>
            </a:r>
            <a:r>
              <a:rPr lang="zh-CN" altLang="en-US" dirty="0">
                <a:solidFill>
                  <a:schemeClr val="tx1"/>
                </a:solidFill>
              </a:rPr>
              <a:t>单片机</a:t>
            </a:r>
            <a:r>
              <a:rPr lang="zh-CN" altLang="en-US" dirty="0">
                <a:solidFill>
                  <a:srgbClr val="3333FF"/>
                </a:solidFill>
              </a:rPr>
              <a:t>向移位寄存器</a:t>
            </a:r>
            <a:r>
              <a:rPr lang="en-US" altLang="zh-CN" dirty="0">
                <a:solidFill>
                  <a:srgbClr val="3333FF"/>
                </a:solidFill>
              </a:rPr>
              <a:t>74HC595</a:t>
            </a:r>
            <a:r>
              <a:rPr lang="zh-CN" altLang="en-US" dirty="0">
                <a:solidFill>
                  <a:srgbClr val="3333FF"/>
                </a:solidFill>
              </a:rPr>
              <a:t>输出数据</a:t>
            </a:r>
            <a:r>
              <a:rPr lang="en-US" altLang="zh-CN" dirty="0">
                <a:solidFill>
                  <a:srgbClr val="3333FF"/>
                </a:solidFill>
              </a:rPr>
              <a:t>, </a:t>
            </a:r>
            <a:r>
              <a:rPr lang="zh-CN" altLang="en-US" dirty="0">
                <a:solidFill>
                  <a:srgbClr val="3333FF"/>
                </a:solidFill>
              </a:rPr>
              <a:t>从而控制</a:t>
            </a:r>
            <a:r>
              <a:rPr lang="zh-CN" altLang="zh-CN" dirty="0">
                <a:solidFill>
                  <a:srgbClr val="3333FF"/>
                </a:solidFill>
              </a:rPr>
              <a:t>数码</a:t>
            </a:r>
            <a:r>
              <a:rPr lang="zh-CN" altLang="en-US" dirty="0">
                <a:solidFill>
                  <a:srgbClr val="3333FF"/>
                </a:solidFill>
              </a:rPr>
              <a:t>管</a:t>
            </a:r>
            <a:r>
              <a:rPr lang="en-US" altLang="zh-CN" dirty="0">
                <a:solidFill>
                  <a:srgbClr val="3333FF"/>
                </a:solidFill>
              </a:rPr>
              <a:t>LED</a:t>
            </a:r>
            <a:r>
              <a:rPr lang="zh-CN" altLang="zh-CN" dirty="0">
                <a:solidFill>
                  <a:srgbClr val="3333FF"/>
                </a:solidFill>
              </a:rPr>
              <a:t>显示</a:t>
            </a:r>
            <a:r>
              <a:rPr lang="zh-CN" altLang="en-US" dirty="0">
                <a:solidFill>
                  <a:srgbClr val="3333FF"/>
                </a:solidFill>
              </a:rPr>
              <a:t>。</a:t>
            </a:r>
            <a:endParaRPr lang="en-US" altLang="zh-CN" dirty="0">
              <a:solidFill>
                <a:srgbClr val="3333FF"/>
              </a:solidFill>
            </a:endParaRPr>
          </a:p>
          <a:p>
            <a:pPr marL="176213" indent="-176213" eaLnBrk="1" hangingPunct="1">
              <a:spcBef>
                <a:spcPct val="0"/>
              </a:spcBef>
              <a:buSzPct val="70000"/>
              <a:buFont typeface="Wingdings" panose="05000000000000000000" pitchFamily="2" charset="2"/>
              <a:buChar char="Ø"/>
            </a:pPr>
            <a:r>
              <a:rPr lang="en-US" altLang="zh-CN" dirty="0"/>
              <a:t>74HC595</a:t>
            </a:r>
            <a:r>
              <a:rPr lang="zh-CN" altLang="en-US" dirty="0"/>
              <a:t>是</a:t>
            </a:r>
            <a:r>
              <a:rPr lang="zh-CN" altLang="en-US" dirty="0">
                <a:solidFill>
                  <a:srgbClr val="FF00FF"/>
                </a:solidFill>
              </a:rPr>
              <a:t>为</a:t>
            </a:r>
            <a:r>
              <a:rPr lang="en-US" altLang="zh-CN" dirty="0">
                <a:solidFill>
                  <a:srgbClr val="FF00FF"/>
                </a:solidFill>
              </a:rPr>
              <a:t>Motorola</a:t>
            </a:r>
            <a:r>
              <a:rPr lang="zh-CN" altLang="en-US" dirty="0">
                <a:solidFill>
                  <a:srgbClr val="FF00FF"/>
                </a:solidFill>
              </a:rPr>
              <a:t>的</a:t>
            </a:r>
            <a:r>
              <a:rPr lang="en-US" altLang="zh-CN" dirty="0">
                <a:solidFill>
                  <a:srgbClr val="FF00FF"/>
                </a:solidFill>
              </a:rPr>
              <a:t>SPI</a:t>
            </a:r>
            <a:r>
              <a:rPr lang="zh-CN" altLang="en-US" dirty="0">
                <a:solidFill>
                  <a:srgbClr val="FF00FF"/>
                </a:solidFill>
              </a:rPr>
              <a:t>总线开发</a:t>
            </a:r>
            <a:r>
              <a:rPr lang="zh-CN" altLang="en-US" dirty="0"/>
              <a:t>的一款</a:t>
            </a:r>
            <a:r>
              <a:rPr lang="zh-CN" altLang="en-US" dirty="0">
                <a:solidFill>
                  <a:srgbClr val="FF00FF"/>
                </a:solidFill>
              </a:rPr>
              <a:t>串行</a:t>
            </a:r>
            <a:r>
              <a:rPr lang="en-US" altLang="zh-CN" dirty="0">
                <a:solidFill>
                  <a:srgbClr val="FF00FF"/>
                </a:solidFill>
              </a:rPr>
              <a:t>--</a:t>
            </a:r>
            <a:r>
              <a:rPr lang="zh-CN" altLang="en-US" dirty="0">
                <a:solidFill>
                  <a:srgbClr val="FF00FF"/>
                </a:solidFill>
              </a:rPr>
              <a:t>并行转换芯片</a:t>
            </a:r>
            <a:r>
              <a:rPr lang="en-US" altLang="zh-CN" dirty="0"/>
              <a:t>(</a:t>
            </a:r>
            <a:r>
              <a:rPr lang="en-US" altLang="zh-CN" dirty="0">
                <a:solidFill>
                  <a:srgbClr val="3333FF"/>
                </a:solidFill>
              </a:rPr>
              <a:t>8</a:t>
            </a:r>
            <a:r>
              <a:rPr lang="zh-CN" altLang="en-US" dirty="0">
                <a:solidFill>
                  <a:srgbClr val="3333FF"/>
                </a:solidFill>
              </a:rPr>
              <a:t>位</a:t>
            </a:r>
            <a:r>
              <a:rPr lang="en-US" altLang="zh-CN" dirty="0">
                <a:solidFill>
                  <a:srgbClr val="3333FF"/>
                </a:solidFill>
              </a:rPr>
              <a:t>3</a:t>
            </a:r>
            <a:r>
              <a:rPr lang="zh-CN" altLang="en-US" dirty="0">
                <a:solidFill>
                  <a:srgbClr val="3333FF"/>
                </a:solidFill>
              </a:rPr>
              <a:t>态移位寄存器</a:t>
            </a:r>
            <a:r>
              <a:rPr lang="en-US" altLang="zh-CN" dirty="0">
                <a:solidFill>
                  <a:srgbClr val="3333FF"/>
                </a:solidFill>
              </a:rPr>
              <a:t>/</a:t>
            </a:r>
            <a:r>
              <a:rPr lang="zh-CN" altLang="en-US" dirty="0">
                <a:solidFill>
                  <a:srgbClr val="3333FF"/>
                </a:solidFill>
              </a:rPr>
              <a:t>输出锁存器</a:t>
            </a:r>
            <a:r>
              <a:rPr lang="en-US" altLang="zh-CN" dirty="0"/>
              <a:t>)</a:t>
            </a:r>
            <a:r>
              <a:rPr lang="zh-CN" altLang="en-US" dirty="0"/>
              <a:t>。</a:t>
            </a:r>
          </a:p>
          <a:p>
            <a:pPr marL="176213" indent="-176213" eaLnBrk="1" hangingPunct="1">
              <a:spcBef>
                <a:spcPct val="0"/>
              </a:spcBef>
              <a:buSzPct val="70000"/>
              <a:buFont typeface="Wingdings" panose="05000000000000000000" pitchFamily="2" charset="2"/>
              <a:buChar char="Ø"/>
            </a:pPr>
            <a:r>
              <a:rPr lang="zh-CN" altLang="en-US" dirty="0"/>
              <a:t>由于</a:t>
            </a:r>
            <a:r>
              <a:rPr lang="en-US" altLang="zh-CN" dirty="0"/>
              <a:t>74HC595</a:t>
            </a:r>
            <a:r>
              <a:rPr lang="zh-CN" altLang="en-US" dirty="0"/>
              <a:t>的输入输出电平兼容</a:t>
            </a:r>
            <a:r>
              <a:rPr lang="en-US" altLang="zh-CN" dirty="0"/>
              <a:t>TTL</a:t>
            </a:r>
            <a:r>
              <a:rPr lang="zh-CN" altLang="en-US" dirty="0"/>
              <a:t>、</a:t>
            </a:r>
            <a:r>
              <a:rPr lang="en-US" altLang="zh-CN" dirty="0"/>
              <a:t>NMOS</a:t>
            </a:r>
            <a:r>
              <a:rPr lang="zh-CN" altLang="en-US" dirty="0"/>
              <a:t>和</a:t>
            </a:r>
            <a:r>
              <a:rPr lang="en-US" altLang="zh-CN" dirty="0"/>
              <a:t>CMOS</a:t>
            </a:r>
            <a:r>
              <a:rPr lang="zh-CN" altLang="en-US" dirty="0"/>
              <a:t>电平</a:t>
            </a:r>
            <a:r>
              <a:rPr lang="en-US" altLang="zh-CN" dirty="0"/>
              <a:t>, </a:t>
            </a:r>
            <a:r>
              <a:rPr lang="zh-CN" altLang="en-US" dirty="0"/>
              <a:t>且</a:t>
            </a:r>
            <a:r>
              <a:rPr lang="zh-CN" altLang="en-US" dirty="0">
                <a:solidFill>
                  <a:srgbClr val="FF00FF"/>
                </a:solidFill>
              </a:rPr>
              <a:t>具有较强的输出负载能力</a:t>
            </a:r>
            <a:r>
              <a:rPr lang="en-US" altLang="zh-CN" dirty="0"/>
              <a:t>, </a:t>
            </a:r>
            <a:r>
              <a:rPr lang="zh-CN" altLang="en-US" dirty="0"/>
              <a:t>因此</a:t>
            </a:r>
            <a:r>
              <a:rPr lang="zh-CN" altLang="en-US" dirty="0">
                <a:solidFill>
                  <a:srgbClr val="CC3300"/>
                </a:solidFill>
              </a:rPr>
              <a:t>被广泛地运用于</a:t>
            </a:r>
            <a:r>
              <a:rPr lang="en-US" altLang="zh-CN" dirty="0">
                <a:solidFill>
                  <a:srgbClr val="CC3300"/>
                </a:solidFill>
              </a:rPr>
              <a:t>MCU(</a:t>
            </a:r>
            <a:r>
              <a:rPr lang="zh-CN" altLang="en-US" dirty="0">
                <a:solidFill>
                  <a:srgbClr val="CC3300"/>
                </a:solidFill>
              </a:rPr>
              <a:t>微控制器</a:t>
            </a:r>
            <a:r>
              <a:rPr lang="en-US" altLang="zh-CN" dirty="0">
                <a:solidFill>
                  <a:srgbClr val="CC3300"/>
                </a:solidFill>
              </a:rPr>
              <a:t>)</a:t>
            </a:r>
            <a:r>
              <a:rPr lang="zh-CN" altLang="en-US" dirty="0">
                <a:solidFill>
                  <a:srgbClr val="CC3300"/>
                </a:solidFill>
              </a:rPr>
              <a:t>和</a:t>
            </a:r>
            <a:r>
              <a:rPr lang="en-US" altLang="zh-CN" dirty="0">
                <a:solidFill>
                  <a:srgbClr val="CC3300"/>
                </a:solidFill>
              </a:rPr>
              <a:t>MPU(</a:t>
            </a:r>
            <a:r>
              <a:rPr lang="zh-CN" altLang="en-US" dirty="0">
                <a:solidFill>
                  <a:srgbClr val="CC3300"/>
                </a:solidFill>
              </a:rPr>
              <a:t>微处理器</a:t>
            </a:r>
            <a:r>
              <a:rPr lang="en-US" altLang="zh-CN" dirty="0">
                <a:solidFill>
                  <a:srgbClr val="CC3300"/>
                </a:solidFill>
              </a:rPr>
              <a:t>)</a:t>
            </a:r>
            <a:r>
              <a:rPr lang="zh-CN" altLang="en-US" dirty="0">
                <a:solidFill>
                  <a:srgbClr val="CC3300"/>
                </a:solidFill>
              </a:rPr>
              <a:t>的</a:t>
            </a:r>
            <a:r>
              <a:rPr lang="en-US" altLang="zh-CN" dirty="0">
                <a:solidFill>
                  <a:srgbClr val="CC3300"/>
                </a:solidFill>
              </a:rPr>
              <a:t>I/O</a:t>
            </a:r>
            <a:r>
              <a:rPr lang="zh-CN" altLang="en-US" dirty="0">
                <a:solidFill>
                  <a:srgbClr val="CC3300"/>
                </a:solidFill>
              </a:rPr>
              <a:t>口扩展。</a:t>
            </a:r>
          </a:p>
        </p:txBody>
      </p:sp>
      <p:grpSp>
        <p:nvGrpSpPr>
          <p:cNvPr id="8" name="组合 7">
            <a:extLst>
              <a:ext uri="{FF2B5EF4-FFF2-40B4-BE49-F238E27FC236}">
                <a16:creationId xmlns:a16="http://schemas.microsoft.com/office/drawing/2014/main" id="{0B8F9CDC-EA57-42D7-8645-E6A2FDE26534}"/>
              </a:ext>
            </a:extLst>
          </p:cNvPr>
          <p:cNvGrpSpPr>
            <a:grpSpLocks/>
          </p:cNvGrpSpPr>
          <p:nvPr/>
        </p:nvGrpSpPr>
        <p:grpSpPr bwMode="auto">
          <a:xfrm>
            <a:off x="0" y="3861048"/>
            <a:ext cx="9150350" cy="2438400"/>
            <a:chOff x="9220200" y="-141515"/>
            <a:chExt cx="9149443" cy="2438402"/>
          </a:xfrm>
        </p:grpSpPr>
        <p:pic>
          <p:nvPicPr>
            <p:cNvPr id="66569" name="图片 8">
              <a:hlinkClick r:id="" action="ppaction://noaction"/>
              <a:extLst>
                <a:ext uri="{FF2B5EF4-FFF2-40B4-BE49-F238E27FC236}">
                  <a16:creationId xmlns:a16="http://schemas.microsoft.com/office/drawing/2014/main" id="{544EA7D2-095E-4F23-BB4E-17573B54F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0200" y="-141515"/>
              <a:ext cx="9144000" cy="243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6570" name="组合 9">
              <a:extLst>
                <a:ext uri="{FF2B5EF4-FFF2-40B4-BE49-F238E27FC236}">
                  <a16:creationId xmlns:a16="http://schemas.microsoft.com/office/drawing/2014/main" id="{FE3EDB54-62C0-4F0D-8442-34D971862490}"/>
                </a:ext>
              </a:extLst>
            </p:cNvPr>
            <p:cNvGrpSpPr>
              <a:grpSpLocks/>
            </p:cNvGrpSpPr>
            <p:nvPr/>
          </p:nvGrpSpPr>
          <p:grpSpPr bwMode="auto">
            <a:xfrm>
              <a:off x="10994571" y="-50317"/>
              <a:ext cx="7375072" cy="2171977"/>
              <a:chOff x="10896600" y="450425"/>
              <a:chExt cx="7375072" cy="2171977"/>
            </a:xfrm>
          </p:grpSpPr>
          <p:sp>
            <p:nvSpPr>
              <p:cNvPr id="66571" name="Rectangle 8">
                <a:extLst>
                  <a:ext uri="{FF2B5EF4-FFF2-40B4-BE49-F238E27FC236}">
                    <a16:creationId xmlns:a16="http://schemas.microsoft.com/office/drawing/2014/main" id="{4BBAFFEB-8232-402F-BFCA-2BC583EA87F8}"/>
                  </a:ext>
                </a:extLst>
              </p:cNvPr>
              <p:cNvSpPr>
                <a:spLocks noChangeArrowheads="1"/>
              </p:cNvSpPr>
              <p:nvPr/>
            </p:nvSpPr>
            <p:spPr bwMode="auto">
              <a:xfrm>
                <a:off x="13244623" y="560417"/>
                <a:ext cx="950349"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a:solidFill>
                      <a:srgbClr val="FF00FF"/>
                    </a:solidFill>
                  </a:rPr>
                  <a:t>//</a:t>
                </a:r>
                <a:endParaRPr lang="zh-CN" altLang="en-US" sz="3200" b="1">
                  <a:solidFill>
                    <a:srgbClr val="800000"/>
                  </a:solidFill>
                </a:endParaRPr>
              </a:p>
            </p:txBody>
          </p:sp>
          <p:graphicFrame>
            <p:nvGraphicFramePr>
              <p:cNvPr id="66572" name="Object 17">
                <a:extLst>
                  <a:ext uri="{FF2B5EF4-FFF2-40B4-BE49-F238E27FC236}">
                    <a16:creationId xmlns:a16="http://schemas.microsoft.com/office/drawing/2014/main" id="{16E1D270-7FEC-4EE1-8625-3B46262016DB}"/>
                  </a:ext>
                </a:extLst>
              </p:cNvPr>
              <p:cNvGraphicFramePr>
                <a:graphicFrameLocks noChangeAspect="1"/>
              </p:cNvGraphicFramePr>
              <p:nvPr/>
            </p:nvGraphicFramePr>
            <p:xfrm>
              <a:off x="10896600" y="2121658"/>
              <a:ext cx="457199" cy="500744"/>
            </p:xfrm>
            <a:graphic>
              <a:graphicData uri="http://schemas.openxmlformats.org/presentationml/2006/ole">
                <mc:AlternateContent xmlns:mc="http://schemas.openxmlformats.org/markup-compatibility/2006">
                  <mc:Choice xmlns:v="urn:schemas-microsoft-com:vml" Requires="v">
                    <p:oleObj name="Equation" r:id="rId4" imgW="203040" imgH="215640" progId="Equation.DSMT4">
                      <p:embed/>
                    </p:oleObj>
                  </mc:Choice>
                  <mc:Fallback>
                    <p:oleObj name="Equation" r:id="rId4" imgW="203040" imgH="215640" progId="Equation.DSMT4">
                      <p:embed/>
                      <p:pic>
                        <p:nvPicPr>
                          <p:cNvPr id="66572" name="Object 17">
                            <a:extLst>
                              <a:ext uri="{FF2B5EF4-FFF2-40B4-BE49-F238E27FC236}">
                                <a16:creationId xmlns:a16="http://schemas.microsoft.com/office/drawing/2014/main" id="{16E1D270-7FEC-4EE1-8625-3B46262016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96600" y="2121658"/>
                            <a:ext cx="457199" cy="500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8">
                <a:extLst>
                  <a:ext uri="{FF2B5EF4-FFF2-40B4-BE49-F238E27FC236}">
                    <a16:creationId xmlns:a16="http://schemas.microsoft.com/office/drawing/2014/main" id="{FB895BE8-7BA4-447C-B190-7E090C968986}"/>
                  </a:ext>
                </a:extLst>
              </p:cNvPr>
              <p:cNvSpPr>
                <a:spLocks noChangeArrowheads="1"/>
              </p:cNvSpPr>
              <p:nvPr/>
            </p:nvSpPr>
            <p:spPr bwMode="auto">
              <a:xfrm>
                <a:off x="14930315" y="1495878"/>
                <a:ext cx="3341357" cy="1046164"/>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zh-CN" altLang="en-US" sz="2000" kern="0" dirty="0">
                    <a:solidFill>
                      <a:srgbClr val="3333FF"/>
                    </a:solidFill>
                    <a:latin typeface="Arial" charset="0"/>
                    <a:ea typeface="宋体" charset="-122"/>
                  </a:rPr>
                  <a:t>两个移位寄存器可以看作</a:t>
                </a:r>
                <a:endParaRPr lang="en-US" altLang="zh-CN" sz="2000" kern="0" dirty="0">
                  <a:solidFill>
                    <a:srgbClr val="3333FF"/>
                  </a:solidFill>
                  <a:latin typeface="Arial" charset="0"/>
                  <a:ea typeface="宋体" charset="-122"/>
                </a:endParaRPr>
              </a:p>
              <a:p>
                <a:pPr algn="ctr">
                  <a:defRPr/>
                </a:pPr>
                <a:r>
                  <a:rPr lang="zh-CN" altLang="en-US" sz="2000" kern="0" dirty="0">
                    <a:solidFill>
                      <a:srgbClr val="3333FF"/>
                    </a:solidFill>
                    <a:latin typeface="Arial" charset="0"/>
                    <a:ea typeface="宋体" charset="-122"/>
                  </a:rPr>
                  <a:t>一个</a:t>
                </a:r>
                <a:r>
                  <a:rPr lang="en-US" altLang="zh-CN" sz="2000" kern="0" dirty="0">
                    <a:solidFill>
                      <a:srgbClr val="3333FF"/>
                    </a:solidFill>
                    <a:latin typeface="Arial" charset="0"/>
                    <a:ea typeface="宋体" charset="-122"/>
                  </a:rPr>
                  <a:t>16</a:t>
                </a:r>
                <a:r>
                  <a:rPr lang="zh-CN" altLang="en-US" sz="2000" kern="0" dirty="0">
                    <a:solidFill>
                      <a:srgbClr val="3333FF"/>
                    </a:solidFill>
                    <a:latin typeface="Arial" charset="0"/>
                    <a:ea typeface="宋体" charset="-122"/>
                  </a:rPr>
                  <a:t>位循环移位寄存器</a:t>
                </a:r>
                <a:endParaRPr lang="en-US" altLang="zh-CN" sz="2000" kern="0" dirty="0">
                  <a:solidFill>
                    <a:srgbClr val="3333FF"/>
                  </a:solidFill>
                  <a:latin typeface="Arial" charset="0"/>
                  <a:ea typeface="宋体" charset="-122"/>
                </a:endParaRPr>
              </a:p>
              <a:p>
                <a:pPr algn="ctr">
                  <a:defRPr/>
                </a:pPr>
                <a:r>
                  <a:rPr lang="en-US" altLang="zh-CN" sz="2000" dirty="0">
                    <a:solidFill>
                      <a:srgbClr val="FF00FF"/>
                    </a:solidFill>
                    <a:latin typeface="Arial" charset="0"/>
                    <a:ea typeface="宋体" charset="-122"/>
                  </a:rPr>
                  <a:t>74HC595</a:t>
                </a:r>
                <a:r>
                  <a:rPr lang="zh-CN" altLang="en-US" sz="2000" dirty="0">
                    <a:solidFill>
                      <a:srgbClr val="FF00FF"/>
                    </a:solidFill>
                    <a:latin typeface="Arial" charset="0"/>
                    <a:ea typeface="宋体" charset="-122"/>
                  </a:rPr>
                  <a:t>不需发数据给主机</a:t>
                </a:r>
                <a:endParaRPr lang="zh-CN" altLang="en-US" sz="2000" b="1" dirty="0">
                  <a:solidFill>
                    <a:srgbClr val="FF00FF"/>
                  </a:solidFill>
                  <a:latin typeface="Arial" charset="0"/>
                  <a:ea typeface="宋体" charset="-122"/>
                </a:endParaRPr>
              </a:p>
            </p:txBody>
          </p:sp>
          <p:sp>
            <p:nvSpPr>
              <p:cNvPr id="66574" name="Rectangle 8">
                <a:hlinkClick r:id="rId6" action="ppaction://hlinksldjump"/>
                <a:extLst>
                  <a:ext uri="{FF2B5EF4-FFF2-40B4-BE49-F238E27FC236}">
                    <a16:creationId xmlns:a16="http://schemas.microsoft.com/office/drawing/2014/main" id="{DB812790-8BF6-4FCA-9EA1-32CC831DAB61}"/>
                  </a:ext>
                </a:extLst>
              </p:cNvPr>
              <p:cNvSpPr>
                <a:spLocks noChangeArrowheads="1"/>
              </p:cNvSpPr>
              <p:nvPr/>
            </p:nvSpPr>
            <p:spPr bwMode="auto">
              <a:xfrm>
                <a:off x="11404936" y="1405743"/>
                <a:ext cx="95034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FF00FF"/>
                    </a:solidFill>
                  </a:rPr>
                  <a:t>P4.3</a:t>
                </a:r>
                <a:endParaRPr lang="zh-CN" altLang="en-US" sz="2400" b="1">
                  <a:solidFill>
                    <a:srgbClr val="800000"/>
                  </a:solidFill>
                </a:endParaRPr>
              </a:p>
            </p:txBody>
          </p:sp>
          <p:sp>
            <p:nvSpPr>
              <p:cNvPr id="16" name="Rectangle 8">
                <a:extLst>
                  <a:ext uri="{FF2B5EF4-FFF2-40B4-BE49-F238E27FC236}">
                    <a16:creationId xmlns:a16="http://schemas.microsoft.com/office/drawing/2014/main" id="{54C62643-693C-4417-B066-80246E9CE22B}"/>
                  </a:ext>
                </a:extLst>
              </p:cNvPr>
              <p:cNvSpPr>
                <a:spLocks noChangeArrowheads="1"/>
              </p:cNvSpPr>
              <p:nvPr/>
            </p:nvSpPr>
            <p:spPr bwMode="auto">
              <a:xfrm>
                <a:off x="11415939" y="991052"/>
                <a:ext cx="950819" cy="461963"/>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US" altLang="zh-CN" sz="2400" spc="-150" dirty="0">
                    <a:solidFill>
                      <a:srgbClr val="FF00FF"/>
                    </a:solidFill>
                    <a:latin typeface="Arial" charset="0"/>
                    <a:ea typeface="宋体" charset="-122"/>
                  </a:rPr>
                  <a:t>P4.0</a:t>
                </a:r>
                <a:endParaRPr lang="zh-CN" altLang="en-US" sz="2400" b="1" spc="-150" dirty="0">
                  <a:solidFill>
                    <a:srgbClr val="800000"/>
                  </a:solidFill>
                  <a:latin typeface="Arial" charset="0"/>
                  <a:ea typeface="宋体" charset="-122"/>
                </a:endParaRPr>
              </a:p>
            </p:txBody>
          </p:sp>
          <p:sp>
            <p:nvSpPr>
              <p:cNvPr id="66576" name="Rectangle 8">
                <a:extLst>
                  <a:ext uri="{FF2B5EF4-FFF2-40B4-BE49-F238E27FC236}">
                    <a16:creationId xmlns:a16="http://schemas.microsoft.com/office/drawing/2014/main" id="{B9B6FD66-43C9-498F-8FE8-90315CCAE40D}"/>
                  </a:ext>
                </a:extLst>
              </p:cNvPr>
              <p:cNvSpPr>
                <a:spLocks noChangeArrowheads="1"/>
              </p:cNvSpPr>
              <p:nvPr/>
            </p:nvSpPr>
            <p:spPr bwMode="auto">
              <a:xfrm>
                <a:off x="13973964" y="450425"/>
                <a:ext cx="950349" cy="369332"/>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FF00FF"/>
                    </a:solidFill>
                  </a:rPr>
                  <a:t>     </a:t>
                </a:r>
                <a:endParaRPr lang="zh-CN" altLang="en-US" b="1">
                  <a:solidFill>
                    <a:srgbClr val="800000"/>
                  </a:solidFill>
                </a:endParaRPr>
              </a:p>
            </p:txBody>
          </p:sp>
          <p:sp>
            <p:nvSpPr>
              <p:cNvPr id="66577" name="Rectangle 8">
                <a:extLst>
                  <a:ext uri="{FF2B5EF4-FFF2-40B4-BE49-F238E27FC236}">
                    <a16:creationId xmlns:a16="http://schemas.microsoft.com/office/drawing/2014/main" id="{BBDE283E-B0F2-414F-A43A-BED7B36CA9B8}"/>
                  </a:ext>
                </a:extLst>
              </p:cNvPr>
              <p:cNvSpPr>
                <a:spLocks noChangeArrowheads="1"/>
              </p:cNvSpPr>
              <p:nvPr/>
            </p:nvSpPr>
            <p:spPr bwMode="auto">
              <a:xfrm>
                <a:off x="13988145" y="886481"/>
                <a:ext cx="740227" cy="461665"/>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FF00FF"/>
                    </a:solidFill>
                  </a:rPr>
                  <a:t>SI</a:t>
                </a:r>
                <a:endParaRPr lang="zh-CN" altLang="en-US" sz="2400" b="1">
                  <a:solidFill>
                    <a:srgbClr val="FF00FF"/>
                  </a:solidFill>
                </a:endParaRPr>
              </a:p>
            </p:txBody>
          </p:sp>
          <p:sp>
            <p:nvSpPr>
              <p:cNvPr id="66578" name="Rectangle 8">
                <a:extLst>
                  <a:ext uri="{FF2B5EF4-FFF2-40B4-BE49-F238E27FC236}">
                    <a16:creationId xmlns:a16="http://schemas.microsoft.com/office/drawing/2014/main" id="{9D3294C2-EEA1-4851-952A-04D2E2CB0678}"/>
                  </a:ext>
                </a:extLst>
              </p:cNvPr>
              <p:cNvSpPr>
                <a:spLocks noChangeArrowheads="1"/>
              </p:cNvSpPr>
              <p:nvPr/>
            </p:nvSpPr>
            <p:spPr bwMode="auto">
              <a:xfrm>
                <a:off x="13748657" y="1376339"/>
                <a:ext cx="968828" cy="461665"/>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FF00FF"/>
                    </a:solidFill>
                  </a:rPr>
                  <a:t>SCK</a:t>
                </a:r>
                <a:endParaRPr lang="zh-CN" altLang="en-US" sz="2400" b="1">
                  <a:solidFill>
                    <a:srgbClr val="800000"/>
                  </a:solidFill>
                </a:endParaRPr>
              </a:p>
            </p:txBody>
          </p:sp>
          <p:sp>
            <p:nvSpPr>
              <p:cNvPr id="66579" name="Rectangle 8">
                <a:extLst>
                  <a:ext uri="{FF2B5EF4-FFF2-40B4-BE49-F238E27FC236}">
                    <a16:creationId xmlns:a16="http://schemas.microsoft.com/office/drawing/2014/main" id="{D05CD362-1C5D-4022-8041-D4A7C095955B}"/>
                  </a:ext>
                </a:extLst>
              </p:cNvPr>
              <p:cNvSpPr>
                <a:spLocks noChangeArrowheads="1"/>
              </p:cNvSpPr>
              <p:nvPr/>
            </p:nvSpPr>
            <p:spPr bwMode="auto">
              <a:xfrm>
                <a:off x="13726886" y="2018596"/>
                <a:ext cx="968828" cy="461665"/>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FF00FF"/>
                    </a:solidFill>
                  </a:rPr>
                  <a:t>RCK</a:t>
                </a:r>
                <a:endParaRPr lang="zh-CN" altLang="en-US" sz="2400" b="1">
                  <a:solidFill>
                    <a:srgbClr val="800000"/>
                  </a:solidFill>
                </a:endParaRPr>
              </a:p>
            </p:txBody>
          </p:sp>
          <p:sp>
            <p:nvSpPr>
              <p:cNvPr id="66580" name="Rectangle 8">
                <a:hlinkClick r:id="rId6" action="ppaction://hlinksldjump"/>
                <a:extLst>
                  <a:ext uri="{FF2B5EF4-FFF2-40B4-BE49-F238E27FC236}">
                    <a16:creationId xmlns:a16="http://schemas.microsoft.com/office/drawing/2014/main" id="{4D055D63-83DA-4E00-B565-3EBEACE7B2E5}"/>
                  </a:ext>
                </a:extLst>
              </p:cNvPr>
              <p:cNvSpPr>
                <a:spLocks noChangeArrowheads="1"/>
              </p:cNvSpPr>
              <p:nvPr/>
            </p:nvSpPr>
            <p:spPr bwMode="auto">
              <a:xfrm>
                <a:off x="11198107" y="2156858"/>
                <a:ext cx="110274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solidFill>
                      <a:srgbClr val="FF00FF"/>
                    </a:solidFill>
                  </a:rPr>
                  <a:t>/ P5.4</a:t>
                </a:r>
                <a:endParaRPr lang="zh-CN" altLang="en-US" sz="2400" b="1">
                  <a:solidFill>
                    <a:srgbClr val="800000"/>
                  </a:solidFill>
                </a:endParaRPr>
              </a:p>
            </p:txBody>
          </p:sp>
        </p:gr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FE292A81-ED26-4A66-A32B-F17529D9B92E}"/>
              </a:ext>
            </a:extLst>
          </p:cNvPr>
          <p:cNvSpPr>
            <a:spLocks noGrp="1" noChangeArrowheads="1"/>
          </p:cNvSpPr>
          <p:nvPr>
            <p:ph type="title"/>
          </p:nvPr>
        </p:nvSpPr>
        <p:spPr/>
        <p:txBody>
          <a:bodyPr/>
          <a:lstStyle/>
          <a:p>
            <a:r>
              <a:rPr lang="en-US" altLang="zh-CN"/>
              <a:t> 74HC595</a:t>
            </a:r>
            <a:r>
              <a:rPr lang="zh-CN" altLang="en-US"/>
              <a:t>接口及其应用</a:t>
            </a:r>
          </a:p>
        </p:txBody>
      </p:sp>
      <p:sp>
        <p:nvSpPr>
          <p:cNvPr id="829443" name="Rectangle 3">
            <a:extLst>
              <a:ext uri="{FF2B5EF4-FFF2-40B4-BE49-F238E27FC236}">
                <a16:creationId xmlns:a16="http://schemas.microsoft.com/office/drawing/2014/main" id="{6EEECC31-17FC-4295-875A-9591F11A4100}"/>
              </a:ext>
            </a:extLst>
          </p:cNvPr>
          <p:cNvSpPr>
            <a:spLocks noGrp="1" noChangeArrowheads="1"/>
          </p:cNvSpPr>
          <p:nvPr>
            <p:ph idx="1"/>
          </p:nvPr>
        </p:nvSpPr>
        <p:spPr>
          <a:xfrm>
            <a:off x="398463" y="1093788"/>
            <a:ext cx="8229600" cy="4983162"/>
          </a:xfrm>
        </p:spPr>
        <p:txBody>
          <a:bodyPr/>
          <a:lstStyle/>
          <a:p>
            <a:pPr eaLnBrk="1" hangingPunct="1">
              <a:lnSpc>
                <a:spcPct val="124000"/>
              </a:lnSpc>
              <a:spcBef>
                <a:spcPct val="0"/>
              </a:spcBef>
              <a:spcAft>
                <a:spcPts val="1800"/>
              </a:spcAft>
            </a:pPr>
            <a:r>
              <a:rPr lang="en-US" altLang="zh-CN" dirty="0">
                <a:solidFill>
                  <a:srgbClr val="FF0000"/>
                </a:solidFill>
              </a:rPr>
              <a:t>74HC595</a:t>
            </a:r>
            <a:r>
              <a:rPr lang="zh-CN" altLang="en-US" dirty="0">
                <a:solidFill>
                  <a:srgbClr val="FF0000"/>
                </a:solidFill>
              </a:rPr>
              <a:t>在</a:t>
            </a:r>
            <a:r>
              <a:rPr lang="en-US" altLang="zh-CN" dirty="0">
                <a:solidFill>
                  <a:srgbClr val="FF0000"/>
                </a:solidFill>
              </a:rPr>
              <a:t>5V</a:t>
            </a:r>
            <a:r>
              <a:rPr lang="zh-CN" altLang="en-US" dirty="0">
                <a:solidFill>
                  <a:srgbClr val="FF0000"/>
                </a:solidFill>
              </a:rPr>
              <a:t>供电</a:t>
            </a:r>
            <a:r>
              <a:rPr lang="zh-CN" altLang="en-US" dirty="0"/>
              <a:t>的时候能够达到</a:t>
            </a:r>
            <a:r>
              <a:rPr lang="en-US" altLang="zh-CN" dirty="0"/>
              <a:t>30MHz</a:t>
            </a:r>
            <a:r>
              <a:rPr lang="zh-CN" altLang="en-US" dirty="0"/>
              <a:t>的时钟速度，</a:t>
            </a:r>
            <a:r>
              <a:rPr lang="zh-CN" altLang="en-US" dirty="0">
                <a:solidFill>
                  <a:srgbClr val="FF0000"/>
                </a:solidFill>
              </a:rPr>
              <a:t>每个并行输出端口均能承受</a:t>
            </a:r>
            <a:r>
              <a:rPr lang="en-US" altLang="zh-CN" dirty="0">
                <a:solidFill>
                  <a:srgbClr val="FF0000"/>
                </a:solidFill>
              </a:rPr>
              <a:t>20mA</a:t>
            </a:r>
            <a:r>
              <a:rPr lang="zh-CN" altLang="en-US" dirty="0">
                <a:solidFill>
                  <a:srgbClr val="FF0000"/>
                </a:solidFill>
              </a:rPr>
              <a:t>的灌电流和拉电流</a:t>
            </a:r>
            <a:r>
              <a:rPr lang="zh-CN" altLang="en-US" dirty="0"/>
              <a:t>。这个特点保证了不用增加额外的扩流电路即</a:t>
            </a:r>
            <a:r>
              <a:rPr lang="zh-CN" altLang="en-US" dirty="0">
                <a:solidFill>
                  <a:srgbClr val="FF0000"/>
                </a:solidFill>
              </a:rPr>
              <a:t>可轻松的驱动</a:t>
            </a:r>
            <a:r>
              <a:rPr lang="en-US" altLang="zh-CN" dirty="0">
                <a:solidFill>
                  <a:srgbClr val="FF0000"/>
                </a:solidFill>
              </a:rPr>
              <a:t>LED</a:t>
            </a:r>
            <a:r>
              <a:rPr lang="zh-CN" altLang="en-US" dirty="0"/>
              <a:t>。</a:t>
            </a:r>
          </a:p>
          <a:p>
            <a:pPr eaLnBrk="1" hangingPunct="1">
              <a:lnSpc>
                <a:spcPct val="124000"/>
              </a:lnSpc>
              <a:spcBef>
                <a:spcPct val="0"/>
              </a:spcBef>
              <a:spcAft>
                <a:spcPts val="1800"/>
              </a:spcAft>
            </a:pPr>
            <a:r>
              <a:rPr lang="zh-CN" altLang="en-US" dirty="0"/>
              <a:t>它的输入端</a:t>
            </a:r>
            <a:r>
              <a:rPr lang="zh-CN" altLang="en-US" dirty="0">
                <a:solidFill>
                  <a:srgbClr val="3333FF"/>
                </a:solidFill>
              </a:rPr>
              <a:t>允许</a:t>
            </a:r>
            <a:r>
              <a:rPr lang="en-US" altLang="zh-CN" dirty="0">
                <a:solidFill>
                  <a:srgbClr val="3333FF"/>
                </a:solidFill>
              </a:rPr>
              <a:t>500nS</a:t>
            </a:r>
            <a:r>
              <a:rPr lang="zh-CN" altLang="en-US" dirty="0">
                <a:solidFill>
                  <a:srgbClr val="3333FF"/>
                </a:solidFill>
              </a:rPr>
              <a:t>的上升（下降）时间</a:t>
            </a:r>
            <a:r>
              <a:rPr lang="zh-CN" altLang="en-US" dirty="0"/>
              <a:t>，对严重畸形的时钟脉冲仍能检测。</a:t>
            </a:r>
          </a:p>
          <a:p>
            <a:pPr eaLnBrk="1" hangingPunct="1">
              <a:lnSpc>
                <a:spcPct val="124000"/>
              </a:lnSpc>
              <a:spcBef>
                <a:spcPct val="0"/>
              </a:spcBef>
              <a:spcAft>
                <a:spcPts val="1800"/>
              </a:spcAft>
            </a:pPr>
            <a:r>
              <a:rPr lang="zh-CN" altLang="en-US" dirty="0"/>
              <a:t>这样就可以容纳较大的传输线对地电容，使系统的</a:t>
            </a:r>
            <a:r>
              <a:rPr lang="zh-CN" altLang="en-US" dirty="0">
                <a:solidFill>
                  <a:srgbClr val="3333FF"/>
                </a:solidFill>
              </a:rPr>
              <a:t>抗干扰能力增强</a:t>
            </a:r>
            <a:r>
              <a:rPr lang="zh-CN" altLang="en-US" dirty="0"/>
              <a:t>。</a:t>
            </a:r>
          </a:p>
        </p:txBody>
      </p:sp>
      <p:sp>
        <p:nvSpPr>
          <p:cNvPr id="67588" name="灯片编号占位符 4">
            <a:extLst>
              <a:ext uri="{FF2B5EF4-FFF2-40B4-BE49-F238E27FC236}">
                <a16:creationId xmlns:a16="http://schemas.microsoft.com/office/drawing/2014/main" id="{58678D91-0DEB-4BF4-B370-7F27C142C72C}"/>
              </a:ext>
            </a:extLst>
          </p:cNvPr>
          <p:cNvSpPr>
            <a:spLocks noGrp="1"/>
          </p:cNvSpPr>
          <p:nvPr>
            <p:ph type="sldNum" sz="quarter" idx="10"/>
          </p:nvPr>
        </p:nvSpPr>
        <p:spPr>
          <a:noFill/>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fld id="{01B05FAD-DBDE-4D3C-AEBB-630C3E1DE603}" type="slidenum">
              <a:rPr lang="zh-CN" altLang="en-US"/>
              <a:pPr algn="l"/>
              <a:t>64</a:t>
            </a:fld>
            <a:endParaRPr lang="en-US" altLang="zh-CN"/>
          </a:p>
        </p:txBody>
      </p:sp>
      <p:sp>
        <p:nvSpPr>
          <p:cNvPr id="3" name="日期占位符 2">
            <a:extLst>
              <a:ext uri="{FF2B5EF4-FFF2-40B4-BE49-F238E27FC236}">
                <a16:creationId xmlns:a16="http://schemas.microsoft.com/office/drawing/2014/main" id="{BB6029A1-DB9B-4193-BE67-40D960EFCA9C}"/>
              </a:ext>
            </a:extLst>
          </p:cNvPr>
          <p:cNvSpPr>
            <a:spLocks noGrp="1"/>
          </p:cNvSpPr>
          <p:nvPr>
            <p:ph type="dt" sz="quarter" idx="11"/>
          </p:nvPr>
        </p:nvSpPr>
        <p:spPr/>
        <p:txBody>
          <a:bodyPr/>
          <a:lstStyle/>
          <a:p>
            <a:pPr>
              <a:defRPr/>
            </a:pPr>
            <a:fld id="{F39FCC5F-09EB-4584-8787-8B772103FF88}" type="datetime11">
              <a:rPr lang="zh-CN" altLang="en-US"/>
              <a:pPr>
                <a:defRPr/>
              </a:pPr>
              <a:t>14:44:50</a:t>
            </a:fld>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E78AB072-A660-4CFC-B4C1-19DA625BDF65}"/>
              </a:ext>
            </a:extLst>
          </p:cNvPr>
          <p:cNvSpPr>
            <a:spLocks noGrp="1" noChangeArrowheads="1"/>
          </p:cNvSpPr>
          <p:nvPr>
            <p:ph type="title"/>
          </p:nvPr>
        </p:nvSpPr>
        <p:spPr/>
        <p:txBody>
          <a:bodyPr/>
          <a:lstStyle/>
          <a:p>
            <a:r>
              <a:rPr lang="en-US" altLang="zh-CN"/>
              <a:t> 74HC595</a:t>
            </a:r>
            <a:r>
              <a:rPr lang="zh-CN" altLang="en-US"/>
              <a:t>接口及其应用</a:t>
            </a:r>
          </a:p>
        </p:txBody>
      </p:sp>
      <p:sp>
        <p:nvSpPr>
          <p:cNvPr id="73734" name="Rectangle 6">
            <a:extLst>
              <a:ext uri="{FF2B5EF4-FFF2-40B4-BE49-F238E27FC236}">
                <a16:creationId xmlns:a16="http://schemas.microsoft.com/office/drawing/2014/main" id="{4FED11B7-BBF9-421E-898F-05ED9F113ECC}"/>
              </a:ext>
            </a:extLst>
          </p:cNvPr>
          <p:cNvSpPr>
            <a:spLocks noChangeArrowheads="1"/>
          </p:cNvSpPr>
          <p:nvPr/>
        </p:nvSpPr>
        <p:spPr bwMode="auto">
          <a:xfrm>
            <a:off x="2232025" y="6243638"/>
            <a:ext cx="3429000" cy="46196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800000"/>
                </a:solidFill>
              </a:rPr>
              <a:t> 74HC595</a:t>
            </a:r>
            <a:r>
              <a:rPr lang="zh-CN" altLang="en-US" sz="2400" b="1">
                <a:solidFill>
                  <a:srgbClr val="800000"/>
                </a:solidFill>
              </a:rPr>
              <a:t>的逻辑电路图</a:t>
            </a:r>
          </a:p>
        </p:txBody>
      </p:sp>
      <p:pic>
        <p:nvPicPr>
          <p:cNvPr id="68614" name="Picture 2">
            <a:extLst>
              <a:ext uri="{FF2B5EF4-FFF2-40B4-BE49-F238E27FC236}">
                <a16:creationId xmlns:a16="http://schemas.microsoft.com/office/drawing/2014/main" id="{9828FC59-3BF6-467F-9428-0AA491FA1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09700"/>
            <a:ext cx="9055100" cy="4833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615" name="矩形 6">
            <a:hlinkClick r:id="" action="ppaction://noaction"/>
            <a:extLst>
              <a:ext uri="{FF2B5EF4-FFF2-40B4-BE49-F238E27FC236}">
                <a16:creationId xmlns:a16="http://schemas.microsoft.com/office/drawing/2014/main" id="{01011270-17E3-4F56-8B9D-8DCB9D97D661}"/>
              </a:ext>
            </a:extLst>
          </p:cNvPr>
          <p:cNvSpPr>
            <a:spLocks noChangeArrowheads="1"/>
          </p:cNvSpPr>
          <p:nvPr/>
        </p:nvSpPr>
        <p:spPr bwMode="auto">
          <a:xfrm>
            <a:off x="158750" y="385763"/>
            <a:ext cx="6661150" cy="544512"/>
          </a:xfrm>
          <a:prstGeom prst="rect">
            <a:avLst/>
          </a:prstGeom>
          <a:solidFill>
            <a:srgbClr val="00FFCC">
              <a:alpha val="1176"/>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68617" name="组合 15">
            <a:extLst>
              <a:ext uri="{FF2B5EF4-FFF2-40B4-BE49-F238E27FC236}">
                <a16:creationId xmlns:a16="http://schemas.microsoft.com/office/drawing/2014/main" id="{0D805354-51AC-4011-B45A-D4C21B2B48DE}"/>
              </a:ext>
            </a:extLst>
          </p:cNvPr>
          <p:cNvGrpSpPr>
            <a:grpSpLocks/>
          </p:cNvGrpSpPr>
          <p:nvPr/>
        </p:nvGrpSpPr>
        <p:grpSpPr bwMode="auto">
          <a:xfrm>
            <a:off x="468313" y="4257675"/>
            <a:ext cx="903287" cy="266700"/>
            <a:chOff x="229820" y="8486775"/>
            <a:chExt cx="903655" cy="266704"/>
          </a:xfrm>
        </p:grpSpPr>
        <p:cxnSp>
          <p:nvCxnSpPr>
            <p:cNvPr id="68629" name="直接箭头连接符 8">
              <a:extLst>
                <a:ext uri="{FF2B5EF4-FFF2-40B4-BE49-F238E27FC236}">
                  <a16:creationId xmlns:a16="http://schemas.microsoft.com/office/drawing/2014/main" id="{3A6DC848-6629-464C-8C50-4D98D0B038E8}"/>
                </a:ext>
              </a:extLst>
            </p:cNvPr>
            <p:cNvCxnSpPr>
              <a:cxnSpLocks/>
            </p:cNvCxnSpPr>
            <p:nvPr/>
          </p:nvCxnSpPr>
          <p:spPr bwMode="auto">
            <a:xfrm flipV="1">
              <a:off x="229820" y="8734426"/>
              <a:ext cx="341680" cy="2"/>
            </a:xfrm>
            <a:prstGeom prst="straightConnector1">
              <a:avLst/>
            </a:prstGeom>
            <a:noFill/>
            <a:ln w="9525" algn="ctr">
              <a:solidFill>
                <a:srgbClr val="FF00FF"/>
              </a:solidFill>
              <a:round/>
              <a:headEnd/>
              <a:tailEnd/>
            </a:ln>
          </p:spPr>
        </p:cxnSp>
        <p:cxnSp>
          <p:nvCxnSpPr>
            <p:cNvPr id="68630" name="直接箭头连接符 9">
              <a:extLst>
                <a:ext uri="{FF2B5EF4-FFF2-40B4-BE49-F238E27FC236}">
                  <a16:creationId xmlns:a16="http://schemas.microsoft.com/office/drawing/2014/main" id="{B2EE9705-45A0-4969-9DEA-9ABF17BA8209}"/>
                </a:ext>
              </a:extLst>
            </p:cNvPr>
            <p:cNvCxnSpPr>
              <a:cxnSpLocks/>
            </p:cNvCxnSpPr>
            <p:nvPr/>
          </p:nvCxnSpPr>
          <p:spPr bwMode="auto">
            <a:xfrm flipV="1">
              <a:off x="553670" y="8515350"/>
              <a:ext cx="0" cy="228604"/>
            </a:xfrm>
            <a:prstGeom prst="straightConnector1">
              <a:avLst/>
            </a:prstGeom>
            <a:noFill/>
            <a:ln w="9525" algn="ctr">
              <a:solidFill>
                <a:srgbClr val="FF00FF"/>
              </a:solidFill>
              <a:round/>
              <a:headEnd/>
              <a:tailEnd/>
            </a:ln>
          </p:spPr>
        </p:cxnSp>
        <p:cxnSp>
          <p:nvCxnSpPr>
            <p:cNvPr id="68631" name="直接箭头连接符 10">
              <a:extLst>
                <a:ext uri="{FF2B5EF4-FFF2-40B4-BE49-F238E27FC236}">
                  <a16:creationId xmlns:a16="http://schemas.microsoft.com/office/drawing/2014/main" id="{BDCF69BD-67B4-4E3C-B5E1-F9DF56A1BD9C}"/>
                </a:ext>
              </a:extLst>
            </p:cNvPr>
            <p:cNvCxnSpPr>
              <a:cxnSpLocks/>
            </p:cNvCxnSpPr>
            <p:nvPr/>
          </p:nvCxnSpPr>
          <p:spPr bwMode="auto">
            <a:xfrm flipV="1">
              <a:off x="553670" y="8524877"/>
              <a:ext cx="246430" cy="2"/>
            </a:xfrm>
            <a:prstGeom prst="straightConnector1">
              <a:avLst/>
            </a:prstGeom>
            <a:noFill/>
            <a:ln w="9525" algn="ctr">
              <a:solidFill>
                <a:srgbClr val="FF00FF"/>
              </a:solidFill>
              <a:round/>
              <a:headEnd/>
              <a:tailEnd/>
            </a:ln>
          </p:spPr>
        </p:cxnSp>
        <p:cxnSp>
          <p:nvCxnSpPr>
            <p:cNvPr id="68632" name="直接箭头连接符 11">
              <a:extLst>
                <a:ext uri="{FF2B5EF4-FFF2-40B4-BE49-F238E27FC236}">
                  <a16:creationId xmlns:a16="http://schemas.microsoft.com/office/drawing/2014/main" id="{CD5C1B30-8291-40C9-A6A3-BA3DC15044A5}"/>
                </a:ext>
              </a:extLst>
            </p:cNvPr>
            <p:cNvCxnSpPr>
              <a:cxnSpLocks/>
            </p:cNvCxnSpPr>
            <p:nvPr/>
          </p:nvCxnSpPr>
          <p:spPr bwMode="auto">
            <a:xfrm flipV="1">
              <a:off x="782270" y="8486775"/>
              <a:ext cx="0" cy="266704"/>
            </a:xfrm>
            <a:prstGeom prst="straightConnector1">
              <a:avLst/>
            </a:prstGeom>
            <a:noFill/>
            <a:ln w="9525" algn="ctr">
              <a:solidFill>
                <a:srgbClr val="FF00FF"/>
              </a:solidFill>
              <a:round/>
              <a:headEnd/>
              <a:tailEnd/>
            </a:ln>
          </p:spPr>
        </p:cxnSp>
        <p:cxnSp>
          <p:nvCxnSpPr>
            <p:cNvPr id="68633" name="直接箭头连接符 12">
              <a:extLst>
                <a:ext uri="{FF2B5EF4-FFF2-40B4-BE49-F238E27FC236}">
                  <a16:creationId xmlns:a16="http://schemas.microsoft.com/office/drawing/2014/main" id="{CD5C2FCF-759A-46C8-8232-53F0E4968693}"/>
                </a:ext>
              </a:extLst>
            </p:cNvPr>
            <p:cNvCxnSpPr>
              <a:cxnSpLocks/>
            </p:cNvCxnSpPr>
            <p:nvPr/>
          </p:nvCxnSpPr>
          <p:spPr bwMode="auto">
            <a:xfrm flipV="1">
              <a:off x="791795" y="8734426"/>
              <a:ext cx="341680" cy="2"/>
            </a:xfrm>
            <a:prstGeom prst="straightConnector1">
              <a:avLst/>
            </a:prstGeom>
            <a:noFill/>
            <a:ln w="9525" algn="ctr">
              <a:solidFill>
                <a:srgbClr val="FF00FF"/>
              </a:solidFill>
              <a:round/>
              <a:headEnd/>
              <a:tailEnd/>
            </a:ln>
          </p:spPr>
        </p:cxnSp>
      </p:grpSp>
      <p:grpSp>
        <p:nvGrpSpPr>
          <p:cNvPr id="68618" name="组合 19">
            <a:extLst>
              <a:ext uri="{FF2B5EF4-FFF2-40B4-BE49-F238E27FC236}">
                <a16:creationId xmlns:a16="http://schemas.microsoft.com/office/drawing/2014/main" id="{CDC8B78D-893B-451A-B4D5-C19A1E686367}"/>
              </a:ext>
            </a:extLst>
          </p:cNvPr>
          <p:cNvGrpSpPr>
            <a:grpSpLocks/>
          </p:cNvGrpSpPr>
          <p:nvPr/>
        </p:nvGrpSpPr>
        <p:grpSpPr bwMode="auto">
          <a:xfrm>
            <a:off x="277813" y="2724150"/>
            <a:ext cx="903287" cy="266700"/>
            <a:chOff x="229820" y="8486775"/>
            <a:chExt cx="903655" cy="266704"/>
          </a:xfrm>
        </p:grpSpPr>
        <p:cxnSp>
          <p:nvCxnSpPr>
            <p:cNvPr id="68624" name="直接箭头连接符 20">
              <a:extLst>
                <a:ext uri="{FF2B5EF4-FFF2-40B4-BE49-F238E27FC236}">
                  <a16:creationId xmlns:a16="http://schemas.microsoft.com/office/drawing/2014/main" id="{8E4FE5D4-8B89-4AE0-A3F8-38099F934DD0}"/>
                </a:ext>
              </a:extLst>
            </p:cNvPr>
            <p:cNvCxnSpPr>
              <a:cxnSpLocks/>
            </p:cNvCxnSpPr>
            <p:nvPr/>
          </p:nvCxnSpPr>
          <p:spPr bwMode="auto">
            <a:xfrm flipV="1">
              <a:off x="229820" y="8734426"/>
              <a:ext cx="341680" cy="2"/>
            </a:xfrm>
            <a:prstGeom prst="straightConnector1">
              <a:avLst/>
            </a:prstGeom>
            <a:noFill/>
            <a:ln w="9525" algn="ctr">
              <a:solidFill>
                <a:srgbClr val="FF00FF"/>
              </a:solidFill>
              <a:round/>
              <a:headEnd/>
              <a:tailEnd/>
            </a:ln>
          </p:spPr>
        </p:cxnSp>
        <p:cxnSp>
          <p:nvCxnSpPr>
            <p:cNvPr id="68625" name="直接箭头连接符 21">
              <a:extLst>
                <a:ext uri="{FF2B5EF4-FFF2-40B4-BE49-F238E27FC236}">
                  <a16:creationId xmlns:a16="http://schemas.microsoft.com/office/drawing/2014/main" id="{C2ACDACB-E056-461F-AA75-7CBC5E714A50}"/>
                </a:ext>
              </a:extLst>
            </p:cNvPr>
            <p:cNvCxnSpPr>
              <a:cxnSpLocks/>
            </p:cNvCxnSpPr>
            <p:nvPr/>
          </p:nvCxnSpPr>
          <p:spPr bwMode="auto">
            <a:xfrm flipV="1">
              <a:off x="553670" y="8515350"/>
              <a:ext cx="0" cy="228604"/>
            </a:xfrm>
            <a:prstGeom prst="straightConnector1">
              <a:avLst/>
            </a:prstGeom>
            <a:noFill/>
            <a:ln w="9525" algn="ctr">
              <a:solidFill>
                <a:srgbClr val="FF00FF"/>
              </a:solidFill>
              <a:round/>
              <a:headEnd/>
              <a:tailEnd/>
            </a:ln>
          </p:spPr>
        </p:cxnSp>
        <p:cxnSp>
          <p:nvCxnSpPr>
            <p:cNvPr id="68626" name="直接箭头连接符 22">
              <a:extLst>
                <a:ext uri="{FF2B5EF4-FFF2-40B4-BE49-F238E27FC236}">
                  <a16:creationId xmlns:a16="http://schemas.microsoft.com/office/drawing/2014/main" id="{5834FCF7-71AC-4CD4-83F7-A02BCACEB7AB}"/>
                </a:ext>
              </a:extLst>
            </p:cNvPr>
            <p:cNvCxnSpPr>
              <a:cxnSpLocks/>
            </p:cNvCxnSpPr>
            <p:nvPr/>
          </p:nvCxnSpPr>
          <p:spPr bwMode="auto">
            <a:xfrm flipV="1">
              <a:off x="553670" y="8524877"/>
              <a:ext cx="246430" cy="2"/>
            </a:xfrm>
            <a:prstGeom prst="straightConnector1">
              <a:avLst/>
            </a:prstGeom>
            <a:noFill/>
            <a:ln w="9525" algn="ctr">
              <a:solidFill>
                <a:srgbClr val="FF00FF"/>
              </a:solidFill>
              <a:round/>
              <a:headEnd/>
              <a:tailEnd/>
            </a:ln>
          </p:spPr>
        </p:cxnSp>
        <p:cxnSp>
          <p:nvCxnSpPr>
            <p:cNvPr id="68627" name="直接箭头连接符 23">
              <a:extLst>
                <a:ext uri="{FF2B5EF4-FFF2-40B4-BE49-F238E27FC236}">
                  <a16:creationId xmlns:a16="http://schemas.microsoft.com/office/drawing/2014/main" id="{05486BBA-8A85-4078-9EAA-B9D4939CE6AA}"/>
                </a:ext>
              </a:extLst>
            </p:cNvPr>
            <p:cNvCxnSpPr>
              <a:cxnSpLocks/>
            </p:cNvCxnSpPr>
            <p:nvPr/>
          </p:nvCxnSpPr>
          <p:spPr bwMode="auto">
            <a:xfrm flipV="1">
              <a:off x="782270" y="8486775"/>
              <a:ext cx="0" cy="266704"/>
            </a:xfrm>
            <a:prstGeom prst="straightConnector1">
              <a:avLst/>
            </a:prstGeom>
            <a:noFill/>
            <a:ln w="9525" algn="ctr">
              <a:solidFill>
                <a:srgbClr val="FF00FF"/>
              </a:solidFill>
              <a:round/>
              <a:headEnd/>
              <a:tailEnd/>
            </a:ln>
          </p:spPr>
        </p:cxnSp>
        <p:cxnSp>
          <p:nvCxnSpPr>
            <p:cNvPr id="68628" name="直接箭头连接符 24">
              <a:extLst>
                <a:ext uri="{FF2B5EF4-FFF2-40B4-BE49-F238E27FC236}">
                  <a16:creationId xmlns:a16="http://schemas.microsoft.com/office/drawing/2014/main" id="{E7C6DC8E-5195-4FAB-8012-24EBF2DE6897}"/>
                </a:ext>
              </a:extLst>
            </p:cNvPr>
            <p:cNvCxnSpPr>
              <a:cxnSpLocks/>
            </p:cNvCxnSpPr>
            <p:nvPr/>
          </p:nvCxnSpPr>
          <p:spPr bwMode="auto">
            <a:xfrm flipV="1">
              <a:off x="791795" y="8734426"/>
              <a:ext cx="341680" cy="2"/>
            </a:xfrm>
            <a:prstGeom prst="straightConnector1">
              <a:avLst/>
            </a:prstGeom>
            <a:noFill/>
            <a:ln w="9525" algn="ctr">
              <a:solidFill>
                <a:srgbClr val="FF00FF"/>
              </a:solidFill>
              <a:round/>
              <a:headEnd/>
              <a:tailEnd/>
            </a:ln>
          </p:spPr>
        </p:cxnSp>
      </p:grpSp>
      <p:sp>
        <p:nvSpPr>
          <p:cNvPr id="26" name="Rectangle 6">
            <a:extLst>
              <a:ext uri="{FF2B5EF4-FFF2-40B4-BE49-F238E27FC236}">
                <a16:creationId xmlns:a16="http://schemas.microsoft.com/office/drawing/2014/main" id="{439CA7D4-1A78-437F-A46D-831A45C5721B}"/>
              </a:ext>
            </a:extLst>
          </p:cNvPr>
          <p:cNvSpPr>
            <a:spLocks noChangeArrowheads="1"/>
          </p:cNvSpPr>
          <p:nvPr/>
        </p:nvSpPr>
        <p:spPr bwMode="auto">
          <a:xfrm>
            <a:off x="1797050" y="2890838"/>
            <a:ext cx="1196975" cy="46196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FF00FF"/>
                </a:solidFill>
              </a:rPr>
              <a:t> </a:t>
            </a:r>
            <a:r>
              <a:rPr lang="zh-CN" altLang="en-US" sz="2400" b="1">
                <a:solidFill>
                  <a:srgbClr val="FF00FF"/>
                </a:solidFill>
              </a:rPr>
              <a:t>移位器</a:t>
            </a:r>
          </a:p>
        </p:txBody>
      </p:sp>
      <p:sp>
        <p:nvSpPr>
          <p:cNvPr id="27" name="Rectangle 6">
            <a:extLst>
              <a:ext uri="{FF2B5EF4-FFF2-40B4-BE49-F238E27FC236}">
                <a16:creationId xmlns:a16="http://schemas.microsoft.com/office/drawing/2014/main" id="{18B8C61E-CA31-4D95-A232-D5D1135F4B7D}"/>
              </a:ext>
            </a:extLst>
          </p:cNvPr>
          <p:cNvSpPr>
            <a:spLocks noChangeArrowheads="1"/>
          </p:cNvSpPr>
          <p:nvPr/>
        </p:nvSpPr>
        <p:spPr bwMode="auto">
          <a:xfrm>
            <a:off x="1287463" y="3762375"/>
            <a:ext cx="1198562" cy="461963"/>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FF00FF"/>
                </a:solidFill>
              </a:rPr>
              <a:t> </a:t>
            </a:r>
            <a:r>
              <a:rPr lang="zh-CN" altLang="en-US" sz="2400" b="1">
                <a:solidFill>
                  <a:srgbClr val="FF00FF"/>
                </a:solidFill>
              </a:rPr>
              <a:t>锁存器</a:t>
            </a:r>
          </a:p>
        </p:txBody>
      </p:sp>
      <p:sp>
        <p:nvSpPr>
          <p:cNvPr id="28" name="Rectangle 6">
            <a:extLst>
              <a:ext uri="{FF2B5EF4-FFF2-40B4-BE49-F238E27FC236}">
                <a16:creationId xmlns:a16="http://schemas.microsoft.com/office/drawing/2014/main" id="{9A913591-78FA-4D82-9E33-6584F609A953}"/>
              </a:ext>
            </a:extLst>
          </p:cNvPr>
          <p:cNvSpPr>
            <a:spLocks noChangeArrowheads="1"/>
          </p:cNvSpPr>
          <p:nvPr/>
        </p:nvSpPr>
        <p:spPr bwMode="auto">
          <a:xfrm>
            <a:off x="3175" y="5678488"/>
            <a:ext cx="2127250" cy="46196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FF00FF"/>
                </a:solidFill>
              </a:rPr>
              <a:t> </a:t>
            </a:r>
            <a:r>
              <a:rPr lang="zh-CN" altLang="en-US" sz="2400" b="1">
                <a:solidFill>
                  <a:srgbClr val="FF00FF"/>
                </a:solidFill>
              </a:rPr>
              <a:t>控制三态输出</a:t>
            </a:r>
          </a:p>
        </p:txBody>
      </p:sp>
      <p:sp>
        <p:nvSpPr>
          <p:cNvPr id="29" name="Rectangle 6">
            <a:extLst>
              <a:ext uri="{FF2B5EF4-FFF2-40B4-BE49-F238E27FC236}">
                <a16:creationId xmlns:a16="http://schemas.microsoft.com/office/drawing/2014/main" id="{4F2157A6-30B9-4FE8-AE9A-FC7ABACDE773}"/>
              </a:ext>
            </a:extLst>
          </p:cNvPr>
          <p:cNvSpPr>
            <a:spLocks noChangeArrowheads="1"/>
          </p:cNvSpPr>
          <p:nvPr/>
        </p:nvSpPr>
        <p:spPr bwMode="auto">
          <a:xfrm>
            <a:off x="-50800" y="3927475"/>
            <a:ext cx="1287463" cy="401638"/>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FF00FF"/>
                </a:solidFill>
              </a:rPr>
              <a:t> </a:t>
            </a:r>
            <a:r>
              <a:rPr lang="zh-CN" altLang="en-US" sz="2000" b="1">
                <a:solidFill>
                  <a:srgbClr val="FF00FF"/>
                </a:solidFill>
              </a:rPr>
              <a:t>锁存时钟</a:t>
            </a:r>
          </a:p>
        </p:txBody>
      </p:sp>
      <p:sp>
        <p:nvSpPr>
          <p:cNvPr id="30" name="Rectangle 6">
            <a:extLst>
              <a:ext uri="{FF2B5EF4-FFF2-40B4-BE49-F238E27FC236}">
                <a16:creationId xmlns:a16="http://schemas.microsoft.com/office/drawing/2014/main" id="{FB1D0396-2434-4325-A31B-5A68DA11171C}"/>
              </a:ext>
            </a:extLst>
          </p:cNvPr>
          <p:cNvSpPr>
            <a:spLocks noChangeArrowheads="1"/>
          </p:cNvSpPr>
          <p:nvPr/>
        </p:nvSpPr>
        <p:spPr bwMode="auto">
          <a:xfrm>
            <a:off x="-50800" y="3402013"/>
            <a:ext cx="1287463" cy="401637"/>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solidFill>
                  <a:srgbClr val="FF00FF"/>
                </a:solidFill>
              </a:rPr>
              <a:t> </a:t>
            </a:r>
            <a:r>
              <a:rPr lang="zh-CN" altLang="en-US" sz="2000" b="1">
                <a:solidFill>
                  <a:srgbClr val="FF00FF"/>
                </a:solidFill>
              </a:rPr>
              <a:t>移位时钟</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F6B3E811-37BA-4C8E-8C13-A3F65603D52C}"/>
              </a:ext>
            </a:extLst>
          </p:cNvPr>
          <p:cNvSpPr>
            <a:spLocks noGrp="1" noChangeArrowheads="1"/>
          </p:cNvSpPr>
          <p:nvPr>
            <p:ph type="title"/>
          </p:nvPr>
        </p:nvSpPr>
        <p:spPr>
          <a:xfrm>
            <a:off x="143510" y="252573"/>
            <a:ext cx="7543800" cy="831478"/>
          </a:xfrm>
        </p:spPr>
        <p:txBody>
          <a:bodyPr/>
          <a:lstStyle/>
          <a:p>
            <a:r>
              <a:rPr lang="en-US" altLang="zh-CN" dirty="0"/>
              <a:t> 74HC595</a:t>
            </a:r>
            <a:r>
              <a:rPr lang="zh-CN" altLang="en-US" dirty="0"/>
              <a:t>接口及其应用</a:t>
            </a:r>
          </a:p>
        </p:txBody>
      </p:sp>
      <p:sp>
        <p:nvSpPr>
          <p:cNvPr id="6" name="Rectangle 3">
            <a:extLst>
              <a:ext uri="{FF2B5EF4-FFF2-40B4-BE49-F238E27FC236}">
                <a16:creationId xmlns:a16="http://schemas.microsoft.com/office/drawing/2014/main" id="{1147D299-2C29-4265-A4C0-A4E0982B1746}"/>
              </a:ext>
            </a:extLst>
          </p:cNvPr>
          <p:cNvSpPr txBox="1">
            <a:spLocks noChangeArrowheads="1"/>
          </p:cNvSpPr>
          <p:nvPr/>
        </p:nvSpPr>
        <p:spPr bwMode="auto">
          <a:xfrm>
            <a:off x="74945" y="1605756"/>
            <a:ext cx="5481637"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algn="l" rtl="0" eaLnBrk="0" fontAlgn="base" hangingPunct="0">
              <a:lnSpc>
                <a:spcPct val="114000"/>
              </a:lnSpc>
              <a:spcBef>
                <a:spcPts val="0"/>
              </a:spcBef>
              <a:spcAft>
                <a:spcPts val="600"/>
              </a:spcAft>
              <a:buBlip>
                <a:blip r:embed="rId2"/>
              </a:buBlip>
              <a:defRPr sz="2800" b="1">
                <a:solidFill>
                  <a:schemeClr val="accent2"/>
                </a:solidFill>
                <a:latin typeface="+mn-lt"/>
                <a:ea typeface="+mn-ea"/>
                <a:cs typeface="+mn-cs"/>
              </a:defRPr>
            </a:lvl1pPr>
            <a:lvl2pPr marL="263525" indent="-180975" algn="l" rtl="0" eaLnBrk="0" fontAlgn="base" hangingPunct="0">
              <a:lnSpc>
                <a:spcPct val="114000"/>
              </a:lnSpc>
              <a:spcBef>
                <a:spcPts val="0"/>
              </a:spcBef>
              <a:spcAft>
                <a:spcPts val="600"/>
              </a:spcAft>
              <a:buBlip>
                <a:blip r:embed="rId3"/>
              </a:buBlip>
              <a:defRPr sz="2800" b="1">
                <a:solidFill>
                  <a:schemeClr val="tx1"/>
                </a:solidFill>
                <a:latin typeface="+mn-lt"/>
                <a:ea typeface="+mn-ea"/>
              </a:defRPr>
            </a:lvl2pPr>
            <a:lvl3pPr marL="1143000" indent="-228600" algn="l" rtl="0" eaLnBrk="0" fontAlgn="base" hangingPunct="0">
              <a:lnSpc>
                <a:spcPct val="114000"/>
              </a:lnSpc>
              <a:spcBef>
                <a:spcPts val="0"/>
              </a:spcBef>
              <a:spcAft>
                <a:spcPts val="600"/>
              </a:spcAft>
              <a:buChar char="•"/>
              <a:defRPr sz="2400" b="1">
                <a:solidFill>
                  <a:schemeClr val="tx1"/>
                </a:solidFill>
                <a:latin typeface="+mn-lt"/>
                <a:ea typeface="+mn-ea"/>
              </a:defRPr>
            </a:lvl3pPr>
            <a:lvl4pPr marL="1600200" indent="-228600" algn="l" rtl="0" eaLnBrk="0" fontAlgn="base" hangingPunct="0">
              <a:lnSpc>
                <a:spcPct val="114000"/>
              </a:lnSpc>
              <a:spcBef>
                <a:spcPts val="0"/>
              </a:spcBef>
              <a:spcAft>
                <a:spcPts val="600"/>
              </a:spcAft>
              <a:buChar char="–"/>
              <a:defRPr sz="2000" b="1">
                <a:solidFill>
                  <a:schemeClr val="tx1"/>
                </a:solidFill>
                <a:latin typeface="+mn-lt"/>
                <a:ea typeface="+mn-ea"/>
              </a:defRPr>
            </a:lvl4pPr>
            <a:lvl5pPr marL="2057400" indent="-228600" algn="l" rtl="0" eaLnBrk="0" fontAlgn="base" hangingPunct="0">
              <a:lnSpc>
                <a:spcPct val="114000"/>
              </a:lnSpc>
              <a:spcBef>
                <a:spcPts val="0"/>
              </a:spcBef>
              <a:spcAft>
                <a:spcPts val="600"/>
              </a:spcAft>
              <a:buChar char="»"/>
              <a:defRPr sz="2000" b="1">
                <a:solidFill>
                  <a:schemeClr val="tx1"/>
                </a:solidFill>
                <a:latin typeface="+mn-lt"/>
                <a:ea typeface="+mn-ea"/>
              </a:defRPr>
            </a:lvl5pPr>
            <a:lvl6pPr marL="2514600" indent="-228600" algn="just" rtl="0" fontAlgn="base">
              <a:spcBef>
                <a:spcPct val="20000"/>
              </a:spcBef>
              <a:spcAft>
                <a:spcPct val="0"/>
              </a:spcAft>
              <a:buChar char="»"/>
              <a:defRPr sz="2000" b="1">
                <a:solidFill>
                  <a:schemeClr val="tx1"/>
                </a:solidFill>
                <a:latin typeface="+mn-lt"/>
                <a:ea typeface="+mn-ea"/>
              </a:defRPr>
            </a:lvl6pPr>
            <a:lvl7pPr marL="2971800" indent="-228600" algn="just" rtl="0" fontAlgn="base">
              <a:spcBef>
                <a:spcPct val="20000"/>
              </a:spcBef>
              <a:spcAft>
                <a:spcPct val="0"/>
              </a:spcAft>
              <a:buChar char="»"/>
              <a:defRPr sz="2000" b="1">
                <a:solidFill>
                  <a:schemeClr val="tx1"/>
                </a:solidFill>
                <a:latin typeface="+mn-lt"/>
                <a:ea typeface="+mn-ea"/>
              </a:defRPr>
            </a:lvl7pPr>
            <a:lvl8pPr marL="3429000" indent="-228600" algn="just" rtl="0" fontAlgn="base">
              <a:spcBef>
                <a:spcPct val="20000"/>
              </a:spcBef>
              <a:spcAft>
                <a:spcPct val="0"/>
              </a:spcAft>
              <a:buChar char="»"/>
              <a:defRPr sz="2000" b="1">
                <a:solidFill>
                  <a:schemeClr val="tx1"/>
                </a:solidFill>
                <a:latin typeface="+mn-lt"/>
                <a:ea typeface="+mn-ea"/>
              </a:defRPr>
            </a:lvl8pPr>
            <a:lvl9pPr marL="3886200" indent="-228600" algn="just" rtl="0" fontAlgn="base">
              <a:spcBef>
                <a:spcPct val="20000"/>
              </a:spcBef>
              <a:spcAft>
                <a:spcPct val="0"/>
              </a:spcAft>
              <a:buChar char="»"/>
              <a:defRPr sz="2000" b="1">
                <a:solidFill>
                  <a:schemeClr val="tx1"/>
                </a:solidFill>
                <a:latin typeface="+mn-lt"/>
                <a:ea typeface="+mn-ea"/>
              </a:defRPr>
            </a:lvl9pPr>
          </a:lstStyle>
          <a:p>
            <a:pPr lvl="1" eaLnBrk="1" hangingPunct="1">
              <a:defRPr/>
            </a:pPr>
            <a:r>
              <a:rPr lang="en-US" altLang="zh-CN" dirty="0"/>
              <a:t>74HC595</a:t>
            </a:r>
            <a:r>
              <a:rPr lang="zh-CN" altLang="en-US" dirty="0"/>
              <a:t>管脚功能描述如下：</a:t>
            </a:r>
          </a:p>
          <a:p>
            <a:pPr lvl="1" eaLnBrk="1" hangingPunct="1">
              <a:defRPr/>
            </a:pPr>
            <a:r>
              <a:rPr lang="en-US" altLang="zh-CN" kern="0" dirty="0">
                <a:solidFill>
                  <a:srgbClr val="FF0000"/>
                </a:solidFill>
              </a:rPr>
              <a:t>SI</a:t>
            </a:r>
            <a:r>
              <a:rPr lang="zh-CN" altLang="en-US" kern="0" dirty="0"/>
              <a:t>：</a:t>
            </a:r>
            <a:r>
              <a:rPr lang="zh-CN" altLang="en-US" kern="0" dirty="0">
                <a:solidFill>
                  <a:srgbClr val="9900CC"/>
                </a:solidFill>
              </a:rPr>
              <a:t>串行数据输入</a:t>
            </a:r>
            <a:r>
              <a:rPr lang="zh-CN" altLang="en-US" kern="0" dirty="0"/>
              <a:t>，数据从这个管脚移进内部的</a:t>
            </a:r>
            <a:r>
              <a:rPr lang="en-US" altLang="zh-CN" kern="0" dirty="0"/>
              <a:t>8</a:t>
            </a:r>
            <a:r>
              <a:rPr lang="zh-CN" altLang="en-US" kern="0" dirty="0"/>
              <a:t>位串行移位寄存器。</a:t>
            </a:r>
          </a:p>
        </p:txBody>
      </p:sp>
      <p:sp>
        <p:nvSpPr>
          <p:cNvPr id="13" name="Rectangle 3">
            <a:extLst>
              <a:ext uri="{FF2B5EF4-FFF2-40B4-BE49-F238E27FC236}">
                <a16:creationId xmlns:a16="http://schemas.microsoft.com/office/drawing/2014/main" id="{44471D1A-2738-49C7-A73C-65A1C921D07F}"/>
              </a:ext>
            </a:extLst>
          </p:cNvPr>
          <p:cNvSpPr>
            <a:spLocks noGrp="1" noChangeArrowheads="1"/>
          </p:cNvSpPr>
          <p:nvPr>
            <p:ph idx="1"/>
          </p:nvPr>
        </p:nvSpPr>
        <p:spPr>
          <a:xfrm>
            <a:off x="0" y="3860800"/>
            <a:ext cx="8926513" cy="2616199"/>
          </a:xfrm>
        </p:spPr>
        <p:txBody>
          <a:bodyPr/>
          <a:lstStyle/>
          <a:p>
            <a:pPr lvl="1" eaLnBrk="1" hangingPunct="1">
              <a:lnSpc>
                <a:spcPct val="95000"/>
              </a:lnSpc>
              <a:spcAft>
                <a:spcPts val="800"/>
              </a:spcAft>
              <a:defRPr/>
            </a:pPr>
            <a:r>
              <a:rPr lang="en-US" altLang="zh-CN" dirty="0">
                <a:solidFill>
                  <a:srgbClr val="FF0000"/>
                </a:solidFill>
                <a:cs typeface="+mn-cs"/>
              </a:rPr>
              <a:t>SCK</a:t>
            </a:r>
            <a:r>
              <a:rPr lang="en-US" altLang="zh-CN" dirty="0"/>
              <a:t>: </a:t>
            </a:r>
            <a:r>
              <a:rPr lang="zh-CN" altLang="en-US" dirty="0">
                <a:solidFill>
                  <a:srgbClr val="9900CC"/>
                </a:solidFill>
              </a:rPr>
              <a:t>移位寄存器时钟输入</a:t>
            </a:r>
            <a:r>
              <a:rPr lang="en-US" altLang="zh-CN" dirty="0"/>
              <a:t>:</a:t>
            </a:r>
            <a:r>
              <a:rPr lang="zh-CN" altLang="en-US" dirty="0">
                <a:solidFill>
                  <a:srgbClr val="FF0000"/>
                </a:solidFill>
              </a:rPr>
              <a:t>上升沿</a:t>
            </a:r>
            <a:r>
              <a:rPr lang="en-US" altLang="zh-CN" dirty="0"/>
              <a:t>, </a:t>
            </a:r>
            <a:r>
              <a:rPr lang="zh-CN" altLang="en-US" dirty="0">
                <a:solidFill>
                  <a:srgbClr val="FF0000"/>
                </a:solidFill>
              </a:rPr>
              <a:t>数据寄存器数据移位</a:t>
            </a:r>
            <a:r>
              <a:rPr lang="en-US" altLang="zh-CN" dirty="0"/>
              <a:t>:  QA→QB →QC→... →QH; </a:t>
            </a:r>
            <a:r>
              <a:rPr lang="zh-CN" altLang="en-US" dirty="0">
                <a:solidFill>
                  <a:srgbClr val="3333FF"/>
                </a:solidFill>
              </a:rPr>
              <a:t>下降沿</a:t>
            </a:r>
            <a:r>
              <a:rPr lang="zh-CN" altLang="en-US" dirty="0"/>
              <a:t>寄存器数据</a:t>
            </a:r>
            <a:r>
              <a:rPr lang="zh-CN" altLang="en-US" dirty="0">
                <a:solidFill>
                  <a:srgbClr val="3333FF"/>
                </a:solidFill>
              </a:rPr>
              <a:t>不变</a:t>
            </a:r>
            <a:r>
              <a:rPr lang="zh-CN" altLang="en-US" dirty="0"/>
              <a:t>。</a:t>
            </a:r>
            <a:endParaRPr lang="en-US" altLang="zh-CN" dirty="0"/>
          </a:p>
          <a:p>
            <a:pPr marL="82550" lvl="1" indent="0" eaLnBrk="1" hangingPunct="1">
              <a:lnSpc>
                <a:spcPct val="95000"/>
              </a:lnSpc>
              <a:spcAft>
                <a:spcPts val="800"/>
              </a:spcAft>
              <a:buFontTx/>
              <a:buNone/>
              <a:defRPr/>
            </a:pPr>
            <a:r>
              <a:rPr lang="en-US" altLang="zh-CN" dirty="0"/>
              <a:t> (</a:t>
            </a:r>
            <a:r>
              <a:rPr lang="zh-CN" altLang="en-US" dirty="0"/>
              <a:t>脉冲宽度</a:t>
            </a:r>
            <a:r>
              <a:rPr lang="en-US" altLang="zh-CN" dirty="0"/>
              <a:t>: 5V</a:t>
            </a:r>
            <a:r>
              <a:rPr lang="zh-CN" altLang="en-US" dirty="0"/>
              <a:t>时</a:t>
            </a:r>
            <a:r>
              <a:rPr lang="en-US" altLang="zh-CN" dirty="0"/>
              <a:t>, </a:t>
            </a:r>
            <a:r>
              <a:rPr lang="zh-CN" altLang="en-US" dirty="0"/>
              <a:t>大于几十纳秒即可</a:t>
            </a:r>
            <a:r>
              <a:rPr lang="en-US" altLang="zh-CN" dirty="0"/>
              <a:t>.)</a:t>
            </a:r>
          </a:p>
          <a:p>
            <a:pPr lvl="1" eaLnBrk="1" hangingPunct="1">
              <a:lnSpc>
                <a:spcPct val="95000"/>
              </a:lnSpc>
              <a:spcAft>
                <a:spcPts val="800"/>
              </a:spcAft>
              <a:defRPr/>
            </a:pPr>
            <a:r>
              <a:rPr lang="en-US" altLang="zh-CN" dirty="0">
                <a:solidFill>
                  <a:srgbClr val="FF0000"/>
                </a:solidFill>
              </a:rPr>
              <a:t>QH’</a:t>
            </a:r>
            <a:r>
              <a:rPr lang="zh-CN" altLang="en-US" dirty="0"/>
              <a:t>：</a:t>
            </a:r>
            <a:r>
              <a:rPr lang="zh-CN" altLang="en-US" dirty="0">
                <a:solidFill>
                  <a:srgbClr val="9900CC"/>
                </a:solidFill>
              </a:rPr>
              <a:t>串行数据输出</a:t>
            </a:r>
            <a:r>
              <a:rPr lang="zh-CN" altLang="en-US" dirty="0"/>
              <a:t>，用于级联。无三态输出功能。</a:t>
            </a:r>
          </a:p>
          <a:p>
            <a:pPr lvl="1" eaLnBrk="1" hangingPunct="1">
              <a:lnSpc>
                <a:spcPct val="95000"/>
              </a:lnSpc>
              <a:spcAft>
                <a:spcPts val="800"/>
              </a:spcAft>
              <a:defRPr/>
            </a:pPr>
            <a:r>
              <a:rPr lang="en-US" altLang="zh-CN" dirty="0">
                <a:solidFill>
                  <a:srgbClr val="FF0000"/>
                </a:solidFill>
              </a:rPr>
              <a:t>QA~QH</a:t>
            </a:r>
            <a:r>
              <a:rPr lang="zh-CN" altLang="en-US" dirty="0"/>
              <a:t>：</a:t>
            </a:r>
            <a:r>
              <a:rPr lang="zh-CN" altLang="en-US" dirty="0">
                <a:solidFill>
                  <a:srgbClr val="9900CC"/>
                </a:solidFill>
              </a:rPr>
              <a:t>锁存器并行数据输出</a:t>
            </a:r>
            <a:r>
              <a:rPr lang="zh-CN" altLang="en-US" dirty="0"/>
              <a:t>，三态</a:t>
            </a:r>
            <a:endParaRPr lang="en-US" altLang="zh-CN" dirty="0"/>
          </a:p>
          <a:p>
            <a:pPr lvl="1" eaLnBrk="1" hangingPunct="1">
              <a:lnSpc>
                <a:spcPct val="95000"/>
              </a:lnSpc>
              <a:spcAft>
                <a:spcPts val="800"/>
              </a:spcAft>
              <a:defRPr/>
            </a:pPr>
            <a:r>
              <a:rPr lang="en-US" altLang="zh-CN" dirty="0">
                <a:solidFill>
                  <a:srgbClr val="FF0000"/>
                </a:solidFill>
              </a:rPr>
              <a:t>/G</a:t>
            </a:r>
            <a:r>
              <a:rPr lang="en-US" altLang="zh-CN" dirty="0"/>
              <a:t>: </a:t>
            </a:r>
            <a:r>
              <a:rPr lang="zh-CN" altLang="en-US" dirty="0">
                <a:solidFill>
                  <a:srgbClr val="9900CC"/>
                </a:solidFill>
              </a:rPr>
              <a:t>输出使能控制端</a:t>
            </a:r>
            <a:r>
              <a:rPr lang="zh-CN" altLang="en-US" dirty="0"/>
              <a:t>。低电平有效</a:t>
            </a:r>
            <a:r>
              <a:rPr lang="en-US" altLang="zh-CN" dirty="0"/>
              <a:t>, </a:t>
            </a:r>
            <a:r>
              <a:rPr lang="zh-CN" altLang="en-US" dirty="0"/>
              <a:t>将锁存器的输出映射到输出并行口</a:t>
            </a:r>
            <a:r>
              <a:rPr lang="en-US" altLang="zh-CN" dirty="0"/>
              <a:t>(QA-QH)</a:t>
            </a:r>
            <a:r>
              <a:rPr lang="zh-CN" altLang="en-US" dirty="0"/>
              <a:t>上。</a:t>
            </a:r>
            <a:r>
              <a:rPr lang="zh-CN" altLang="en-US" dirty="0">
                <a:solidFill>
                  <a:srgbClr val="3333FF"/>
                </a:solidFill>
              </a:rPr>
              <a:t>当输入高电平时</a:t>
            </a:r>
            <a:r>
              <a:rPr lang="en-US" altLang="zh-CN" dirty="0">
                <a:solidFill>
                  <a:srgbClr val="3333FF"/>
                </a:solidFill>
              </a:rPr>
              <a:t>,</a:t>
            </a:r>
            <a:r>
              <a:rPr lang="zh-CN" altLang="en-US" dirty="0">
                <a:solidFill>
                  <a:srgbClr val="3333FF"/>
                </a:solidFill>
              </a:rPr>
              <a:t>高阻态</a:t>
            </a:r>
            <a:r>
              <a:rPr lang="zh-CN" altLang="en-US" dirty="0"/>
              <a:t>。</a:t>
            </a:r>
          </a:p>
          <a:p>
            <a:pPr marL="82550" lvl="1" indent="0" eaLnBrk="1" hangingPunct="1">
              <a:lnSpc>
                <a:spcPct val="95000"/>
              </a:lnSpc>
              <a:spcAft>
                <a:spcPts val="800"/>
              </a:spcAft>
              <a:buFontTx/>
              <a:buNone/>
              <a:defRPr/>
            </a:pPr>
            <a:endParaRPr lang="zh-CN" altLang="en-US" dirty="0"/>
          </a:p>
        </p:txBody>
      </p:sp>
      <p:pic>
        <p:nvPicPr>
          <p:cNvPr id="69642" name="图片 11">
            <a:extLst>
              <a:ext uri="{FF2B5EF4-FFF2-40B4-BE49-F238E27FC236}">
                <a16:creationId xmlns:a16="http://schemas.microsoft.com/office/drawing/2014/main" id="{C60F7DD0-900E-48B3-9442-EE2CADAF47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7230" y="917575"/>
            <a:ext cx="3171825"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EE5B6D6F-6580-40A0-B5D4-4B99BDF39CAD}"/>
              </a:ext>
            </a:extLst>
          </p:cNvPr>
          <p:cNvSpPr>
            <a:spLocks noGrp="1" noChangeArrowheads="1"/>
          </p:cNvSpPr>
          <p:nvPr>
            <p:ph type="title"/>
          </p:nvPr>
        </p:nvSpPr>
        <p:spPr/>
        <p:txBody>
          <a:bodyPr/>
          <a:lstStyle/>
          <a:p>
            <a:r>
              <a:rPr lang="en-US" altLang="zh-CN"/>
              <a:t> 74HC595</a:t>
            </a:r>
            <a:r>
              <a:rPr lang="zh-CN" altLang="en-US"/>
              <a:t>接口及其应用</a:t>
            </a:r>
          </a:p>
        </p:txBody>
      </p:sp>
      <p:sp>
        <p:nvSpPr>
          <p:cNvPr id="70660" name="矩形 6">
            <a:hlinkClick r:id="rId2" action="ppaction://hlinksldjump"/>
            <a:extLst>
              <a:ext uri="{FF2B5EF4-FFF2-40B4-BE49-F238E27FC236}">
                <a16:creationId xmlns:a16="http://schemas.microsoft.com/office/drawing/2014/main" id="{70EA363D-2E43-4DDC-B141-07B2490B6212}"/>
              </a:ext>
            </a:extLst>
          </p:cNvPr>
          <p:cNvSpPr>
            <a:spLocks noChangeArrowheads="1"/>
          </p:cNvSpPr>
          <p:nvPr/>
        </p:nvSpPr>
        <p:spPr bwMode="auto">
          <a:xfrm>
            <a:off x="158750" y="385763"/>
            <a:ext cx="6661150" cy="544512"/>
          </a:xfrm>
          <a:prstGeom prst="rect">
            <a:avLst/>
          </a:prstGeom>
          <a:solidFill>
            <a:srgbClr val="00FFCC">
              <a:alpha val="1176"/>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Rectangle 3">
            <a:extLst>
              <a:ext uri="{FF2B5EF4-FFF2-40B4-BE49-F238E27FC236}">
                <a16:creationId xmlns:a16="http://schemas.microsoft.com/office/drawing/2014/main" id="{C30887A3-44C0-46DC-8117-78E4AA62C666}"/>
              </a:ext>
            </a:extLst>
          </p:cNvPr>
          <p:cNvSpPr>
            <a:spLocks noGrp="1" noChangeArrowheads="1"/>
          </p:cNvSpPr>
          <p:nvPr>
            <p:ph idx="1"/>
          </p:nvPr>
        </p:nvSpPr>
        <p:spPr>
          <a:xfrm>
            <a:off x="115888" y="1244229"/>
            <a:ext cx="8875712" cy="1041650"/>
          </a:xfrm>
        </p:spPr>
        <p:txBody>
          <a:bodyPr/>
          <a:lstStyle/>
          <a:p>
            <a:pPr lvl="1" eaLnBrk="1" hangingPunct="1">
              <a:defRPr/>
            </a:pPr>
            <a:r>
              <a:rPr lang="en-US" altLang="zh-CN" dirty="0">
                <a:solidFill>
                  <a:srgbClr val="FF0000"/>
                </a:solidFill>
                <a:cs typeface="+mn-cs"/>
              </a:rPr>
              <a:t>RCK</a:t>
            </a:r>
            <a:r>
              <a:rPr lang="zh-CN" altLang="en-US" dirty="0"/>
              <a:t>：</a:t>
            </a:r>
            <a:r>
              <a:rPr lang="zh-CN" altLang="en-US" dirty="0">
                <a:solidFill>
                  <a:srgbClr val="9900CC"/>
                </a:solidFill>
                <a:cs typeface="+mn-cs"/>
              </a:rPr>
              <a:t>存储寄存器</a:t>
            </a:r>
            <a:r>
              <a:rPr lang="en-US" altLang="zh-CN" dirty="0">
                <a:solidFill>
                  <a:srgbClr val="9900CC"/>
                </a:solidFill>
                <a:cs typeface="+mn-cs"/>
              </a:rPr>
              <a:t>(</a:t>
            </a:r>
            <a:r>
              <a:rPr lang="zh-CN" altLang="en-US" dirty="0">
                <a:solidFill>
                  <a:srgbClr val="9900CC"/>
                </a:solidFill>
                <a:cs typeface="+mn-cs"/>
              </a:rPr>
              <a:t>锁存器</a:t>
            </a:r>
            <a:r>
              <a:rPr lang="en-US" altLang="zh-CN" dirty="0">
                <a:solidFill>
                  <a:srgbClr val="9900CC"/>
                </a:solidFill>
                <a:cs typeface="+mn-cs"/>
              </a:rPr>
              <a:t>)</a:t>
            </a:r>
            <a:r>
              <a:rPr lang="zh-CN" altLang="en-US" dirty="0">
                <a:solidFill>
                  <a:srgbClr val="9900CC"/>
                </a:solidFill>
                <a:cs typeface="+mn-cs"/>
              </a:rPr>
              <a:t>时钟输入</a:t>
            </a:r>
            <a:r>
              <a:rPr lang="zh-CN" altLang="en-US" dirty="0"/>
              <a:t>，</a:t>
            </a:r>
            <a:r>
              <a:rPr lang="zh-CN" altLang="en-US" dirty="0">
                <a:solidFill>
                  <a:srgbClr val="FF0000"/>
                </a:solidFill>
              </a:rPr>
              <a:t>上升沿时，移位寄存器的数据进入数据存储寄存器</a:t>
            </a:r>
            <a:r>
              <a:rPr lang="en-US" altLang="zh-CN" dirty="0">
                <a:solidFill>
                  <a:srgbClr val="9900CC"/>
                </a:solidFill>
              </a:rPr>
              <a:t>(</a:t>
            </a:r>
            <a:r>
              <a:rPr lang="zh-CN" altLang="en-US" dirty="0">
                <a:solidFill>
                  <a:srgbClr val="9900CC"/>
                </a:solidFill>
              </a:rPr>
              <a:t>锁存器</a:t>
            </a:r>
            <a:r>
              <a:rPr lang="en-US" altLang="zh-CN" dirty="0">
                <a:solidFill>
                  <a:srgbClr val="9900CC"/>
                </a:solidFill>
              </a:rPr>
              <a:t>) </a:t>
            </a:r>
            <a:r>
              <a:rPr lang="zh-CN" altLang="en-US" dirty="0"/>
              <a:t>，下降沿时存储寄存器数据不变，</a:t>
            </a:r>
            <a:r>
              <a:rPr lang="zh-CN" altLang="en-US" dirty="0">
                <a:solidFill>
                  <a:srgbClr val="3333FF"/>
                </a:solidFill>
              </a:rPr>
              <a:t>通常将</a:t>
            </a:r>
            <a:r>
              <a:rPr lang="en-US" altLang="zh-CN" dirty="0">
                <a:solidFill>
                  <a:srgbClr val="3333FF"/>
                </a:solidFill>
              </a:rPr>
              <a:t>RCK</a:t>
            </a:r>
            <a:r>
              <a:rPr lang="zh-CN" altLang="en-US" dirty="0">
                <a:solidFill>
                  <a:srgbClr val="3333FF"/>
                </a:solidFill>
              </a:rPr>
              <a:t>置为低电平</a:t>
            </a:r>
            <a:r>
              <a:rPr lang="zh-CN" altLang="en-US" dirty="0"/>
              <a:t>。</a:t>
            </a:r>
            <a:endParaRPr lang="en-US" altLang="zh-CN" dirty="0"/>
          </a:p>
          <a:p>
            <a:pPr lvl="1" eaLnBrk="1" hangingPunct="1">
              <a:defRPr/>
            </a:pPr>
            <a:r>
              <a:rPr lang="zh-CN" altLang="en-US" dirty="0"/>
              <a:t>当移位结束后</a:t>
            </a:r>
            <a:r>
              <a:rPr lang="en-US" altLang="zh-CN" dirty="0"/>
              <a:t>, </a:t>
            </a:r>
            <a:r>
              <a:rPr lang="zh-CN" altLang="en-US" dirty="0">
                <a:solidFill>
                  <a:srgbClr val="3333FF"/>
                </a:solidFill>
              </a:rPr>
              <a:t>在</a:t>
            </a:r>
            <a:r>
              <a:rPr lang="en-US" altLang="zh-CN" dirty="0">
                <a:solidFill>
                  <a:srgbClr val="3333FF"/>
                </a:solidFill>
              </a:rPr>
              <a:t>RCK</a:t>
            </a:r>
            <a:r>
              <a:rPr lang="zh-CN" altLang="en-US" dirty="0">
                <a:solidFill>
                  <a:srgbClr val="3333FF"/>
                </a:solidFill>
              </a:rPr>
              <a:t>端产生一个正脉冲</a:t>
            </a:r>
            <a:r>
              <a:rPr lang="en-US" altLang="zh-CN" dirty="0"/>
              <a:t>(5V</a:t>
            </a:r>
            <a:r>
              <a:rPr lang="zh-CN" altLang="en-US" dirty="0"/>
              <a:t>供电时</a:t>
            </a:r>
            <a:r>
              <a:rPr lang="en-US" altLang="zh-CN" dirty="0"/>
              <a:t>,</a:t>
            </a:r>
            <a:r>
              <a:rPr lang="zh-CN" altLang="en-US" dirty="0"/>
              <a:t>大于几十纳秒即可</a:t>
            </a:r>
            <a:r>
              <a:rPr lang="en-US" altLang="zh-CN" dirty="0"/>
              <a:t>), </a:t>
            </a:r>
            <a:r>
              <a:rPr lang="zh-CN" altLang="en-US" dirty="0">
                <a:solidFill>
                  <a:srgbClr val="3333FF"/>
                </a:solidFill>
              </a:rPr>
              <a:t>更新输出数据</a:t>
            </a:r>
            <a:r>
              <a:rPr lang="zh-CN" altLang="en-US" dirty="0"/>
              <a:t>。</a:t>
            </a:r>
          </a:p>
        </p:txBody>
      </p:sp>
      <p:sp>
        <p:nvSpPr>
          <p:cNvPr id="16" name="Rectangle 3">
            <a:extLst>
              <a:ext uri="{FF2B5EF4-FFF2-40B4-BE49-F238E27FC236}">
                <a16:creationId xmlns:a16="http://schemas.microsoft.com/office/drawing/2014/main" id="{D8F4C02D-4C1B-415A-9762-ED522F033B51}"/>
              </a:ext>
            </a:extLst>
          </p:cNvPr>
          <p:cNvSpPr txBox="1">
            <a:spLocks noChangeArrowheads="1"/>
          </p:cNvSpPr>
          <p:nvPr/>
        </p:nvSpPr>
        <p:spPr bwMode="auto">
          <a:xfrm>
            <a:off x="115888" y="2308649"/>
            <a:ext cx="8848725" cy="1225827"/>
          </a:xfrm>
          <a:prstGeom prst="rect">
            <a:avLst/>
          </a:prstGeom>
        </p:spPr>
        <p:txBody>
          <a:bodyPr vert="horz" lIns="0" tIns="45720" rIns="0" bIns="45720" rtlCol="0">
            <a:normAutofit lnSpcReduction="10000"/>
          </a:bodyPr>
          <a:lstStyle>
            <a:lvl1pPr marL="91440" indent="-91440" defTabSz="914400">
              <a:lnSpc>
                <a:spcPct val="90000"/>
              </a:lnSpc>
              <a:spcBef>
                <a:spcPts val="1200"/>
              </a:spcBef>
              <a:spcAft>
                <a:spcPts val="200"/>
              </a:spcAft>
              <a:buClr>
                <a:schemeClr val="accent1"/>
              </a:buClr>
              <a:buSzPct val="100000"/>
              <a:buFont typeface="Calibri" panose="020F0502020204030204" pitchFamily="34" charset="0"/>
              <a:buChar char=" "/>
              <a:defRPr sz="2000">
                <a:solidFill>
                  <a:schemeClr val="tx1">
                    <a:lumMod val="75000"/>
                    <a:lumOff val="25000"/>
                  </a:schemeClr>
                </a:solidFill>
              </a:defRPr>
            </a:lvl1pPr>
            <a:lvl2pPr marL="384048" lvl="1" indent="-182880" defTabSz="914400">
              <a:lnSpc>
                <a:spcPct val="90000"/>
              </a:lnSpc>
              <a:spcBef>
                <a:spcPts val="200"/>
              </a:spcBef>
              <a:spcAft>
                <a:spcPts val="400"/>
              </a:spcAft>
              <a:buClr>
                <a:schemeClr val="accent1"/>
              </a:buClr>
              <a:buFont typeface="Calibri" pitchFamily="34" charset="0"/>
              <a:buChar char="◦"/>
              <a:defRPr>
                <a:solidFill>
                  <a:srgbClr val="FF0000"/>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pPr lvl="1"/>
            <a:r>
              <a:rPr lang="en-US" altLang="zh-CN" dirty="0"/>
              <a:t>/SCLR</a:t>
            </a:r>
            <a:r>
              <a:rPr lang="zh-CN" altLang="en-US" dirty="0"/>
              <a:t>：移位寄存器清零输入。低电平有效</a:t>
            </a:r>
            <a:r>
              <a:rPr lang="en-US" altLang="zh-CN" dirty="0"/>
              <a:t>, </a:t>
            </a:r>
            <a:r>
              <a:rPr lang="zh-CN" altLang="en-US" dirty="0"/>
              <a:t>当此管脚上出现低电平时</a:t>
            </a:r>
            <a:r>
              <a:rPr lang="en-US" altLang="zh-CN" dirty="0"/>
              <a:t>,  </a:t>
            </a:r>
            <a:r>
              <a:rPr lang="zh-CN" altLang="en-US" dirty="0"/>
              <a:t>将复位内部的移位寄存器</a:t>
            </a:r>
            <a:r>
              <a:rPr lang="en-US" altLang="zh-CN" dirty="0"/>
              <a:t>(</a:t>
            </a:r>
            <a:r>
              <a:rPr lang="zh-CN" altLang="en-US" dirty="0"/>
              <a:t>清</a:t>
            </a:r>
            <a:r>
              <a:rPr lang="en-US" altLang="zh-CN" dirty="0"/>
              <a:t>0), </a:t>
            </a:r>
            <a:r>
              <a:rPr lang="zh-CN" altLang="en-US" dirty="0"/>
              <a:t>但不影响</a:t>
            </a:r>
            <a:r>
              <a:rPr lang="en-US" altLang="zh-CN" dirty="0"/>
              <a:t>8</a:t>
            </a:r>
            <a:r>
              <a:rPr lang="zh-CN" altLang="en-US" dirty="0"/>
              <a:t>位锁存器的值。通常工作时可接</a:t>
            </a:r>
            <a:r>
              <a:rPr lang="en-US" altLang="zh-CN" dirty="0" err="1"/>
              <a:t>Vcc</a:t>
            </a:r>
            <a:r>
              <a:rPr lang="zh-CN" altLang="en-US" dirty="0"/>
              <a:t>。</a:t>
            </a:r>
            <a:endParaRPr lang="en-US" altLang="zh-CN" dirty="0"/>
          </a:p>
          <a:p>
            <a:pPr lvl="1"/>
            <a:r>
              <a:rPr lang="en-US" altLang="zh-CN" dirty="0"/>
              <a:t>GND</a:t>
            </a:r>
            <a:r>
              <a:rPr lang="zh-CN" altLang="en-US" dirty="0"/>
              <a:t>：电源地</a:t>
            </a:r>
            <a:endParaRPr lang="en-US" altLang="zh-CN" dirty="0"/>
          </a:p>
          <a:p>
            <a:pPr lvl="1"/>
            <a:r>
              <a:rPr lang="en-US" altLang="zh-CN" dirty="0"/>
              <a:t>VCC</a:t>
            </a:r>
            <a:r>
              <a:rPr lang="zh-CN" altLang="en-US" dirty="0"/>
              <a:t>：电源正，一般接</a:t>
            </a:r>
            <a:r>
              <a:rPr lang="en-US" altLang="zh-CN" dirty="0"/>
              <a:t>5VDC</a:t>
            </a:r>
            <a:r>
              <a:rPr lang="zh-CN" altLang="en-US" dirty="0"/>
              <a:t>。</a:t>
            </a:r>
          </a:p>
        </p:txBody>
      </p:sp>
      <p:grpSp>
        <p:nvGrpSpPr>
          <p:cNvPr id="17" name="组合 16">
            <a:extLst>
              <a:ext uri="{FF2B5EF4-FFF2-40B4-BE49-F238E27FC236}">
                <a16:creationId xmlns:a16="http://schemas.microsoft.com/office/drawing/2014/main" id="{EF60EAFA-38BA-415F-9D3B-B0906D16EFD9}"/>
              </a:ext>
            </a:extLst>
          </p:cNvPr>
          <p:cNvGrpSpPr>
            <a:grpSpLocks/>
          </p:cNvGrpSpPr>
          <p:nvPr/>
        </p:nvGrpSpPr>
        <p:grpSpPr bwMode="auto">
          <a:xfrm>
            <a:off x="194453" y="3471792"/>
            <a:ext cx="8969375" cy="3048000"/>
            <a:chOff x="88136" y="6810376"/>
            <a:chExt cx="9055864" cy="3048000"/>
          </a:xfrm>
        </p:grpSpPr>
        <p:pic>
          <p:nvPicPr>
            <p:cNvPr id="70666" name="Picture 2">
              <a:extLst>
                <a:ext uri="{FF2B5EF4-FFF2-40B4-BE49-F238E27FC236}">
                  <a16:creationId xmlns:a16="http://schemas.microsoft.com/office/drawing/2014/main" id="{9068F55C-94B6-43E6-8F51-5FDE7F3CA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36" y="6810376"/>
              <a:ext cx="9055864" cy="304800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70667" name="矩形 18">
              <a:extLst>
                <a:ext uri="{FF2B5EF4-FFF2-40B4-BE49-F238E27FC236}">
                  <a16:creationId xmlns:a16="http://schemas.microsoft.com/office/drawing/2014/main" id="{731921BB-BA01-464A-9445-2D8608C4DE06}"/>
                </a:ext>
              </a:extLst>
            </p:cNvPr>
            <p:cNvSpPr>
              <a:spLocks noChangeArrowheads="1"/>
            </p:cNvSpPr>
            <p:nvPr/>
          </p:nvSpPr>
          <p:spPr bwMode="auto">
            <a:xfrm>
              <a:off x="835427" y="8073509"/>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FF00FF"/>
                  </a:solidFill>
                </a:rPr>
                <a:t>移位寄存器</a:t>
              </a:r>
            </a:p>
          </p:txBody>
        </p:sp>
        <p:cxnSp>
          <p:nvCxnSpPr>
            <p:cNvPr id="70668" name="直接箭头连接符 19">
              <a:extLst>
                <a:ext uri="{FF2B5EF4-FFF2-40B4-BE49-F238E27FC236}">
                  <a16:creationId xmlns:a16="http://schemas.microsoft.com/office/drawing/2014/main" id="{515CC38B-0B29-4278-BA5A-9798D410F416}"/>
                </a:ext>
              </a:extLst>
            </p:cNvPr>
            <p:cNvCxnSpPr>
              <a:cxnSpLocks/>
            </p:cNvCxnSpPr>
            <p:nvPr/>
          </p:nvCxnSpPr>
          <p:spPr bwMode="auto">
            <a:xfrm flipV="1">
              <a:off x="1971675" y="7896225"/>
              <a:ext cx="180975" cy="266701"/>
            </a:xfrm>
            <a:prstGeom prst="straightConnector1">
              <a:avLst/>
            </a:prstGeom>
            <a:noFill/>
            <a:ln w="9525" algn="ctr">
              <a:solidFill>
                <a:srgbClr val="FF00FF"/>
              </a:solidFill>
              <a:round/>
              <a:headEnd/>
              <a:tailEnd type="triangle" w="med" len="med"/>
            </a:ln>
          </p:spPr>
        </p:cxnSp>
        <p:sp>
          <p:nvSpPr>
            <p:cNvPr id="70669" name="矩形 20">
              <a:extLst>
                <a:ext uri="{FF2B5EF4-FFF2-40B4-BE49-F238E27FC236}">
                  <a16:creationId xmlns:a16="http://schemas.microsoft.com/office/drawing/2014/main" id="{F1C26C87-DE9E-478C-AA50-6B9C697F2C5F}"/>
                </a:ext>
              </a:extLst>
            </p:cNvPr>
            <p:cNvSpPr>
              <a:spLocks noChangeArrowheads="1"/>
            </p:cNvSpPr>
            <p:nvPr/>
          </p:nvSpPr>
          <p:spPr bwMode="auto">
            <a:xfrm>
              <a:off x="1168107" y="8349734"/>
              <a:ext cx="10321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3333FF"/>
                  </a:solidFill>
                </a:rPr>
                <a:t>锁存器</a:t>
              </a:r>
            </a:p>
          </p:txBody>
        </p:sp>
        <p:cxnSp>
          <p:nvCxnSpPr>
            <p:cNvPr id="70670" name="直接箭头连接符 21">
              <a:extLst>
                <a:ext uri="{FF2B5EF4-FFF2-40B4-BE49-F238E27FC236}">
                  <a16:creationId xmlns:a16="http://schemas.microsoft.com/office/drawing/2014/main" id="{03BB35F1-4CD6-4D30-8B6E-65433D495874}"/>
                </a:ext>
              </a:extLst>
            </p:cNvPr>
            <p:cNvCxnSpPr>
              <a:cxnSpLocks/>
            </p:cNvCxnSpPr>
            <p:nvPr/>
          </p:nvCxnSpPr>
          <p:spPr bwMode="auto">
            <a:xfrm flipV="1">
              <a:off x="2066925" y="8515351"/>
              <a:ext cx="304800" cy="1"/>
            </a:xfrm>
            <a:prstGeom prst="straightConnector1">
              <a:avLst/>
            </a:prstGeom>
            <a:noFill/>
            <a:ln w="9525" algn="ctr">
              <a:solidFill>
                <a:srgbClr val="3333FF"/>
              </a:solidFill>
              <a:round/>
              <a:headEnd/>
              <a:tailEnd type="triangle" w="med" len="med"/>
            </a:ln>
          </p:spPr>
        </p:cxnSp>
        <p:sp>
          <p:nvSpPr>
            <p:cNvPr id="70671" name="矩形 22">
              <a:extLst>
                <a:ext uri="{FF2B5EF4-FFF2-40B4-BE49-F238E27FC236}">
                  <a16:creationId xmlns:a16="http://schemas.microsoft.com/office/drawing/2014/main" id="{14D5BDA3-7D78-4FF1-BCC7-B3AD1A5828EE}"/>
                </a:ext>
              </a:extLst>
            </p:cNvPr>
            <p:cNvSpPr>
              <a:spLocks noChangeArrowheads="1"/>
            </p:cNvSpPr>
            <p:nvPr/>
          </p:nvSpPr>
          <p:spPr bwMode="auto">
            <a:xfrm>
              <a:off x="1968990" y="6924675"/>
              <a:ext cx="60102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000">
                  <a:solidFill>
                    <a:srgbClr val="FF0000"/>
                  </a:solidFill>
                </a:rPr>
                <a:t>QA    QB      QC      QD      QE      QF      QG     QH</a:t>
              </a:r>
              <a:endParaRPr lang="zh-CN" altLang="en-US" sz="2000" b="1">
                <a:solidFill>
                  <a:srgbClr val="FF00FF"/>
                </a:solidFill>
              </a:endParaRPr>
            </a:p>
          </p:txBody>
        </p:sp>
        <p:sp>
          <p:nvSpPr>
            <p:cNvPr id="70672" name="矩形 23">
              <a:extLst>
                <a:ext uri="{FF2B5EF4-FFF2-40B4-BE49-F238E27FC236}">
                  <a16:creationId xmlns:a16="http://schemas.microsoft.com/office/drawing/2014/main" id="{F4FAFFA0-2A7C-42EB-8B09-B9F73BEE860A}"/>
                </a:ext>
              </a:extLst>
            </p:cNvPr>
            <p:cNvSpPr>
              <a:spLocks noChangeArrowheads="1"/>
            </p:cNvSpPr>
            <p:nvPr/>
          </p:nvSpPr>
          <p:spPr bwMode="auto">
            <a:xfrm>
              <a:off x="2883390" y="9382125"/>
              <a:ext cx="62218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000">
                  <a:solidFill>
                    <a:srgbClr val="FF0000"/>
                  </a:solidFill>
                </a:rPr>
                <a:t>QA      QB      QC      QD     QE      QF      QG      QH</a:t>
              </a:r>
              <a:endParaRPr lang="zh-CN" altLang="en-US" sz="2000" b="1">
                <a:solidFill>
                  <a:srgbClr val="FF00FF"/>
                </a:solidFill>
              </a:endParaRPr>
            </a:p>
          </p:txBody>
        </p:sp>
        <p:cxnSp>
          <p:nvCxnSpPr>
            <p:cNvPr id="70673" name="直接箭头连接符 24">
              <a:extLst>
                <a:ext uri="{FF2B5EF4-FFF2-40B4-BE49-F238E27FC236}">
                  <a16:creationId xmlns:a16="http://schemas.microsoft.com/office/drawing/2014/main" id="{4F6E9573-3FC9-450E-B570-5E47423BB659}"/>
                </a:ext>
              </a:extLst>
            </p:cNvPr>
            <p:cNvCxnSpPr>
              <a:cxnSpLocks/>
            </p:cNvCxnSpPr>
            <p:nvPr/>
          </p:nvCxnSpPr>
          <p:spPr bwMode="auto">
            <a:xfrm flipV="1">
              <a:off x="221558" y="8734426"/>
              <a:ext cx="344945" cy="1"/>
            </a:xfrm>
            <a:prstGeom prst="straightConnector1">
              <a:avLst/>
            </a:prstGeom>
            <a:noFill/>
            <a:ln w="9525" algn="ctr">
              <a:solidFill>
                <a:srgbClr val="FF00FF"/>
              </a:solidFill>
              <a:round/>
              <a:headEnd/>
              <a:tailEnd/>
            </a:ln>
          </p:spPr>
        </p:cxnSp>
        <p:cxnSp>
          <p:nvCxnSpPr>
            <p:cNvPr id="70674" name="直接箭头连接符 25">
              <a:extLst>
                <a:ext uri="{FF2B5EF4-FFF2-40B4-BE49-F238E27FC236}">
                  <a16:creationId xmlns:a16="http://schemas.microsoft.com/office/drawing/2014/main" id="{EAB9C0B6-966F-4254-8B3C-8C88BC22FBAC}"/>
                </a:ext>
              </a:extLst>
            </p:cNvPr>
            <p:cNvCxnSpPr>
              <a:cxnSpLocks/>
            </p:cNvCxnSpPr>
            <p:nvPr/>
          </p:nvCxnSpPr>
          <p:spPr bwMode="auto">
            <a:xfrm flipV="1">
              <a:off x="548503" y="8515350"/>
              <a:ext cx="0" cy="228604"/>
            </a:xfrm>
            <a:prstGeom prst="straightConnector1">
              <a:avLst/>
            </a:prstGeom>
            <a:noFill/>
            <a:ln w="9525" algn="ctr">
              <a:solidFill>
                <a:srgbClr val="FF00FF"/>
              </a:solidFill>
              <a:round/>
              <a:headEnd/>
              <a:tailEnd/>
            </a:ln>
          </p:spPr>
        </p:cxnSp>
        <p:cxnSp>
          <p:nvCxnSpPr>
            <p:cNvPr id="70675" name="直接箭头连接符 26">
              <a:extLst>
                <a:ext uri="{FF2B5EF4-FFF2-40B4-BE49-F238E27FC236}">
                  <a16:creationId xmlns:a16="http://schemas.microsoft.com/office/drawing/2014/main" id="{179D4D3B-0E19-4C5B-9B96-F3CECBFDAAE1}"/>
                </a:ext>
              </a:extLst>
            </p:cNvPr>
            <p:cNvCxnSpPr>
              <a:cxnSpLocks/>
            </p:cNvCxnSpPr>
            <p:nvPr/>
          </p:nvCxnSpPr>
          <p:spPr bwMode="auto">
            <a:xfrm flipV="1">
              <a:off x="548503" y="8524877"/>
              <a:ext cx="248785" cy="1"/>
            </a:xfrm>
            <a:prstGeom prst="straightConnector1">
              <a:avLst/>
            </a:prstGeom>
            <a:noFill/>
            <a:ln w="9525" algn="ctr">
              <a:solidFill>
                <a:srgbClr val="FF00FF"/>
              </a:solidFill>
              <a:round/>
              <a:headEnd/>
              <a:tailEnd/>
            </a:ln>
          </p:spPr>
        </p:cxnSp>
        <p:cxnSp>
          <p:nvCxnSpPr>
            <p:cNvPr id="70676" name="直接箭头连接符 29">
              <a:extLst>
                <a:ext uri="{FF2B5EF4-FFF2-40B4-BE49-F238E27FC236}">
                  <a16:creationId xmlns:a16="http://schemas.microsoft.com/office/drawing/2014/main" id="{0AE30EE6-3EA8-4273-9CD7-18D78DCAD907}"/>
                </a:ext>
              </a:extLst>
            </p:cNvPr>
            <p:cNvCxnSpPr>
              <a:cxnSpLocks/>
            </p:cNvCxnSpPr>
            <p:nvPr/>
          </p:nvCxnSpPr>
          <p:spPr bwMode="auto">
            <a:xfrm flipV="1">
              <a:off x="779288" y="8524875"/>
              <a:ext cx="0" cy="228604"/>
            </a:xfrm>
            <a:prstGeom prst="straightConnector1">
              <a:avLst/>
            </a:prstGeom>
            <a:noFill/>
            <a:ln w="9525" algn="ctr">
              <a:solidFill>
                <a:srgbClr val="FF00FF"/>
              </a:solidFill>
              <a:round/>
              <a:headEnd/>
              <a:tailEnd/>
            </a:ln>
          </p:spPr>
        </p:cxnSp>
        <p:cxnSp>
          <p:nvCxnSpPr>
            <p:cNvPr id="70677" name="直接箭头连接符 30">
              <a:extLst>
                <a:ext uri="{FF2B5EF4-FFF2-40B4-BE49-F238E27FC236}">
                  <a16:creationId xmlns:a16="http://schemas.microsoft.com/office/drawing/2014/main" id="{6C0038FF-7EB9-4A9E-BD50-7B081C6E4D32}"/>
                </a:ext>
              </a:extLst>
            </p:cNvPr>
            <p:cNvCxnSpPr>
              <a:cxnSpLocks/>
            </p:cNvCxnSpPr>
            <p:nvPr/>
          </p:nvCxnSpPr>
          <p:spPr bwMode="auto">
            <a:xfrm flipV="1">
              <a:off x="788904" y="8734426"/>
              <a:ext cx="344945" cy="1"/>
            </a:xfrm>
            <a:prstGeom prst="straightConnector1">
              <a:avLst/>
            </a:prstGeom>
            <a:noFill/>
            <a:ln w="9525" algn="ctr">
              <a:solidFill>
                <a:srgbClr val="FF00FF"/>
              </a:solidFill>
              <a:round/>
              <a:headEnd/>
              <a:tailEnd/>
            </a:ln>
          </p:spPr>
        </p:cxn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a:extLst>
              <a:ext uri="{FF2B5EF4-FFF2-40B4-BE49-F238E27FC236}">
                <a16:creationId xmlns:a16="http://schemas.microsoft.com/office/drawing/2014/main" id="{5F297485-C5D8-4E70-83BF-3B46910E3C4A}"/>
              </a:ext>
            </a:extLst>
          </p:cNvPr>
          <p:cNvSpPr>
            <a:spLocks noGrp="1" noChangeArrowheads="1"/>
          </p:cNvSpPr>
          <p:nvPr>
            <p:ph type="title"/>
          </p:nvPr>
        </p:nvSpPr>
        <p:spPr/>
        <p:txBody>
          <a:bodyPr/>
          <a:lstStyle/>
          <a:p>
            <a:r>
              <a:rPr lang="en-US" altLang="zh-CN" dirty="0"/>
              <a:t>2.5   I</a:t>
            </a:r>
            <a:r>
              <a:rPr lang="en-US" altLang="zh-CN" baseline="30000" dirty="0"/>
              <a:t>2</a:t>
            </a:r>
            <a:r>
              <a:rPr lang="en-US" altLang="zh-CN" dirty="0"/>
              <a:t>C</a:t>
            </a:r>
            <a:r>
              <a:rPr lang="zh-CN" altLang="en-US" dirty="0"/>
              <a:t>通信接口</a:t>
            </a:r>
          </a:p>
        </p:txBody>
      </p:sp>
      <p:sp>
        <p:nvSpPr>
          <p:cNvPr id="446466" name="Rectangle 2">
            <a:extLst>
              <a:ext uri="{FF2B5EF4-FFF2-40B4-BE49-F238E27FC236}">
                <a16:creationId xmlns:a16="http://schemas.microsoft.com/office/drawing/2014/main" id="{9DE6D525-D601-4C1D-B507-03704DF8C776}"/>
              </a:ext>
            </a:extLst>
          </p:cNvPr>
          <p:cNvSpPr>
            <a:spLocks noGrp="1" noChangeArrowheads="1"/>
          </p:cNvSpPr>
          <p:nvPr>
            <p:ph idx="1"/>
          </p:nvPr>
        </p:nvSpPr>
        <p:spPr>
          <a:xfrm>
            <a:off x="698863" y="1428750"/>
            <a:ext cx="7746274" cy="4664982"/>
          </a:xfrm>
        </p:spPr>
        <p:txBody>
          <a:bodyPr/>
          <a:lstStyle/>
          <a:p>
            <a:pPr marL="609600" indent="-609600" eaLnBrk="1" hangingPunct="1">
              <a:spcBef>
                <a:spcPct val="0"/>
              </a:spcBef>
              <a:buFontTx/>
              <a:buNone/>
            </a:pPr>
            <a:r>
              <a:rPr lang="nb-NO" altLang="zh-CN" dirty="0">
                <a:solidFill>
                  <a:srgbClr val="FF0000"/>
                </a:solidFill>
              </a:rPr>
              <a:t>1</a:t>
            </a:r>
            <a:r>
              <a:rPr lang="zh-CN" altLang="nb-NO" dirty="0">
                <a:solidFill>
                  <a:srgbClr val="FF0000"/>
                </a:solidFill>
              </a:rPr>
              <a:t>、</a:t>
            </a:r>
            <a:r>
              <a:rPr lang="en-US" altLang="zh-CN" dirty="0">
                <a:solidFill>
                  <a:srgbClr val="FF0000"/>
                </a:solidFill>
              </a:rPr>
              <a:t>I</a:t>
            </a:r>
            <a:r>
              <a:rPr lang="en-US" altLang="zh-CN" baseline="30000" dirty="0">
                <a:solidFill>
                  <a:srgbClr val="FF0000"/>
                </a:solidFill>
              </a:rPr>
              <a:t>2</a:t>
            </a:r>
            <a:r>
              <a:rPr lang="nb-NO" altLang="zh-CN" dirty="0">
                <a:solidFill>
                  <a:srgbClr val="FF0000"/>
                </a:solidFill>
              </a:rPr>
              <a:t>C</a:t>
            </a:r>
            <a:r>
              <a:rPr lang="zh-CN" altLang="nb-NO" dirty="0">
                <a:solidFill>
                  <a:srgbClr val="FF0000"/>
                </a:solidFill>
              </a:rPr>
              <a:t>总线简介</a:t>
            </a:r>
          </a:p>
          <a:p>
            <a:pPr marL="609600" indent="-609600" eaLnBrk="1" hangingPunct="1">
              <a:spcBef>
                <a:spcPct val="0"/>
              </a:spcBef>
            </a:pPr>
            <a:r>
              <a:rPr lang="en-US" altLang="zh-CN" dirty="0"/>
              <a:t>I</a:t>
            </a:r>
            <a:r>
              <a:rPr lang="en-US" altLang="zh-CN" baseline="30000" dirty="0"/>
              <a:t>2</a:t>
            </a:r>
            <a:r>
              <a:rPr lang="nb-NO" altLang="zh-CN" sz="2600" dirty="0"/>
              <a:t>C</a:t>
            </a:r>
            <a:r>
              <a:rPr lang="zh-CN" altLang="nb-NO" sz="2600" dirty="0"/>
              <a:t>（</a:t>
            </a:r>
            <a:r>
              <a:rPr lang="nb-NO" altLang="zh-CN" sz="2600" dirty="0"/>
              <a:t>Inter-Integrated Circuit</a:t>
            </a:r>
            <a:r>
              <a:rPr lang="zh-CN" altLang="nb-NO" sz="2600" dirty="0"/>
              <a:t>）总线是由</a:t>
            </a:r>
            <a:r>
              <a:rPr lang="nb-NO" altLang="zh-CN" sz="2600" dirty="0"/>
              <a:t>PHILIPS</a:t>
            </a:r>
            <a:r>
              <a:rPr lang="zh-CN" altLang="nb-NO" sz="2600" dirty="0"/>
              <a:t>公司开发的串行总线，用于连接微控制器及其外围设备。</a:t>
            </a:r>
          </a:p>
          <a:p>
            <a:pPr marL="609600" indent="-609600" eaLnBrk="1" hangingPunct="1">
              <a:spcBef>
                <a:spcPct val="0"/>
              </a:spcBef>
            </a:pPr>
            <a:r>
              <a:rPr lang="en-US" altLang="zh-CN" dirty="0"/>
              <a:t>I</a:t>
            </a:r>
            <a:r>
              <a:rPr lang="en-US" altLang="zh-CN" baseline="30000" dirty="0"/>
              <a:t>2</a:t>
            </a:r>
            <a:r>
              <a:rPr lang="en-US" altLang="zh-CN" sz="2600" dirty="0"/>
              <a:t>C</a:t>
            </a:r>
            <a:r>
              <a:rPr lang="zh-CN" altLang="en-US" sz="2600" dirty="0"/>
              <a:t>总线产生于二十世纪</a:t>
            </a:r>
            <a:r>
              <a:rPr lang="en-US" altLang="zh-CN" sz="2600" dirty="0"/>
              <a:t>80</a:t>
            </a:r>
            <a:r>
              <a:rPr lang="zh-CN" altLang="en-US" sz="2600" dirty="0"/>
              <a:t>年代，最初为音频和视频设备开发，如今主要在服务器管理中使用，其中包括单个组件状态的通信。</a:t>
            </a:r>
          </a:p>
          <a:p>
            <a:pPr marL="609600" indent="-609600" eaLnBrk="1" hangingPunct="1">
              <a:spcBef>
                <a:spcPct val="0"/>
              </a:spcBef>
            </a:pPr>
            <a:r>
              <a:rPr lang="zh-CN" altLang="en-US" sz="2600" dirty="0"/>
              <a:t>例如，管理员可对各个组件进行查询，以管理系统的配置或掌握组件的功能状态，如电源和系统风扇。可随时监控内存、硬盘、网络、系统温度等多个参数，增加了系统的安全性，方便了管理。</a:t>
            </a:r>
            <a:endParaRPr lang="zh-CN" altLang="en-US" dirty="0"/>
          </a:p>
          <a:p>
            <a:pPr marL="609600" indent="-609600" eaLnBrk="1" hangingPunct="1">
              <a:spcBef>
                <a:spcPct val="0"/>
              </a:spcBef>
              <a:buFontTx/>
              <a:buNone/>
            </a:pP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D698DCD7-8B7D-4CD9-83C4-BA7D5D969B3A}"/>
              </a:ext>
            </a:extLst>
          </p:cNvPr>
          <p:cNvSpPr>
            <a:spLocks noGrp="1" noChangeArrowheads="1"/>
          </p:cNvSpPr>
          <p:nvPr>
            <p:ph type="title"/>
          </p:nvPr>
        </p:nvSpPr>
        <p:spPr/>
        <p:txBody>
          <a:bodyPr/>
          <a:lstStyle/>
          <a:p>
            <a:r>
              <a:rPr lang="zh-CN" altLang="en-US" sz="2800" dirty="0"/>
              <a:t>典型的异步通信格式如图所示。</a:t>
            </a:r>
          </a:p>
        </p:txBody>
      </p:sp>
      <p:sp>
        <p:nvSpPr>
          <p:cNvPr id="452611" name="Rectangle 3">
            <a:extLst>
              <a:ext uri="{FF2B5EF4-FFF2-40B4-BE49-F238E27FC236}">
                <a16:creationId xmlns:a16="http://schemas.microsoft.com/office/drawing/2014/main" id="{0FAECDA2-9684-4E26-871A-F473CF7B936A}"/>
              </a:ext>
            </a:extLst>
          </p:cNvPr>
          <p:cNvSpPr>
            <a:spLocks noGrp="1" noChangeArrowheads="1"/>
          </p:cNvSpPr>
          <p:nvPr>
            <p:ph idx="1"/>
          </p:nvPr>
        </p:nvSpPr>
        <p:spPr/>
        <p:txBody>
          <a:bodyPr/>
          <a:lstStyle/>
          <a:p>
            <a:pPr eaLnBrk="1" hangingPunct="1">
              <a:spcBef>
                <a:spcPct val="0"/>
              </a:spcBef>
            </a:pPr>
            <a:endParaRPr lang="en-US" altLang="zh-CN" dirty="0"/>
          </a:p>
        </p:txBody>
      </p:sp>
      <p:sp>
        <p:nvSpPr>
          <p:cNvPr id="26628" name="Rectangle 5">
            <a:extLst>
              <a:ext uri="{FF2B5EF4-FFF2-40B4-BE49-F238E27FC236}">
                <a16:creationId xmlns:a16="http://schemas.microsoft.com/office/drawing/2014/main" id="{BACB18C7-DF39-4F6B-B14C-33C0C3369661}"/>
              </a:ext>
            </a:extLst>
          </p:cNvPr>
          <p:cNvSpPr>
            <a:spLocks noChangeArrowheads="1"/>
          </p:cNvSpPr>
          <p:nvPr/>
        </p:nvSpPr>
        <p:spPr bwMode="auto">
          <a:xfrm>
            <a:off x="0" y="1657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just">
              <a:lnSpc>
                <a:spcPct val="114000"/>
              </a:lnSpc>
              <a:spcAft>
                <a:spcPts val="600"/>
              </a:spcAft>
              <a:buBlip>
                <a:blip r:embed="rId2"/>
              </a:buBlip>
              <a:defRPr sz="2800" b="1">
                <a:solidFill>
                  <a:schemeClr val="accent2"/>
                </a:solidFill>
                <a:latin typeface="Times New Roman" panose="02020603050405020304" pitchFamily="18" charset="0"/>
                <a:ea typeface="宋体" panose="02010600030101010101" pitchFamily="2" charset="-122"/>
              </a:defRPr>
            </a:lvl1pPr>
            <a:lvl2pPr marL="742950" indent="-285750" algn="just">
              <a:lnSpc>
                <a:spcPct val="114000"/>
              </a:lnSpc>
              <a:spcAft>
                <a:spcPts val="600"/>
              </a:spcAft>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gn="just">
              <a:spcBef>
                <a:spcPct val="20000"/>
              </a:spcBef>
              <a:buChar char="•"/>
              <a:defRPr sz="2400" b="1">
                <a:solidFill>
                  <a:schemeClr val="tx1"/>
                </a:solidFill>
                <a:latin typeface="Times New Roman" panose="02020603050405020304" pitchFamily="18" charset="0"/>
                <a:ea typeface="宋体" panose="02010600030101010101" pitchFamily="2" charset="-122"/>
              </a:defRPr>
            </a:lvl3pPr>
            <a:lvl4pPr marL="1600200" indent="-228600" algn="just">
              <a:spcBef>
                <a:spcPct val="20000"/>
              </a:spcBef>
              <a:buChar char="–"/>
              <a:defRPr sz="2000" b="1">
                <a:solidFill>
                  <a:schemeClr val="tx1"/>
                </a:solidFill>
                <a:latin typeface="Times New Roman" panose="02020603050405020304" pitchFamily="18" charset="0"/>
                <a:ea typeface="宋体" panose="02010600030101010101" pitchFamily="2" charset="-122"/>
              </a:defRPr>
            </a:lvl4pPr>
            <a:lvl5pPr marL="2057400" indent="-228600" algn="just">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algn="just" eaLnBrk="0" fontAlgn="base" hangingPunct="0">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Aft>
                <a:spcPct val="0"/>
              </a:spcAft>
              <a:buFontTx/>
              <a:buNone/>
            </a:pPr>
            <a:endParaRPr lang="zh-CN" altLang="en-US" sz="1800" b="0">
              <a:solidFill>
                <a:schemeClr val="tx1"/>
              </a:solidFill>
              <a:latin typeface="Arial" panose="020B0604020202020204" pitchFamily="34" charset="0"/>
            </a:endParaRPr>
          </a:p>
        </p:txBody>
      </p:sp>
      <p:sp>
        <p:nvSpPr>
          <p:cNvPr id="26629" name="AutoShape 20" descr="http://img4.imgtn.bdimg.com/it/u=1506036170,3645950514&amp;fm=21&amp;gp=0.jpg">
            <a:extLst>
              <a:ext uri="{FF2B5EF4-FFF2-40B4-BE49-F238E27FC236}">
                <a16:creationId xmlns:a16="http://schemas.microsoft.com/office/drawing/2014/main" id="{E96AC62A-061C-4430-889D-B2D646FC3AC3}"/>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26630" name="Picture 32" descr="D:\DOCUME~1\ADMINI~1\LOCALS~1\Temp\HS5ClipImage_5690a939.gif">
            <a:extLst>
              <a:ext uri="{FF2B5EF4-FFF2-40B4-BE49-F238E27FC236}">
                <a16:creationId xmlns:a16="http://schemas.microsoft.com/office/drawing/2014/main" id="{E4AE2420-FB56-418B-836E-ECB9697D47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060" y="1276178"/>
            <a:ext cx="6552290" cy="185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descr="D:\DOCUME~1\ADMINI~1\LOCALS~1\Temp\HS5ClipImage_5690a9d4.gif">
            <a:extLst>
              <a:ext uri="{FF2B5EF4-FFF2-40B4-BE49-F238E27FC236}">
                <a16:creationId xmlns:a16="http://schemas.microsoft.com/office/drawing/2014/main" id="{6005B254-5D0F-4377-BC1F-5D18097FCE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4178" y="3562474"/>
            <a:ext cx="6198054" cy="2220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7">
            <a:extLst>
              <a:ext uri="{FF2B5EF4-FFF2-40B4-BE49-F238E27FC236}">
                <a16:creationId xmlns:a16="http://schemas.microsoft.com/office/drawing/2014/main" id="{CFBCFBC0-9C32-4874-9BB0-D598E579C69F}"/>
              </a:ext>
            </a:extLst>
          </p:cNvPr>
          <p:cNvSpPr>
            <a:spLocks noChangeArrowheads="1"/>
          </p:cNvSpPr>
          <p:nvPr/>
        </p:nvSpPr>
        <p:spPr bwMode="auto">
          <a:xfrm>
            <a:off x="1749425" y="3160713"/>
            <a:ext cx="513715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000" tIns="0" rIns="36000" bIns="0"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FF0000"/>
                </a:solidFill>
              </a:rPr>
              <a:t>a) </a:t>
            </a:r>
            <a:r>
              <a:rPr lang="zh-CN" altLang="en-US" sz="2400" b="1">
                <a:solidFill>
                  <a:srgbClr val="FF0000"/>
                </a:solidFill>
              </a:rPr>
              <a:t>数据字为</a:t>
            </a:r>
            <a:r>
              <a:rPr lang="en-US" altLang="zh-CN" sz="2400" b="1">
                <a:solidFill>
                  <a:srgbClr val="FF0000"/>
                </a:solidFill>
              </a:rPr>
              <a:t>7</a:t>
            </a:r>
            <a:r>
              <a:rPr lang="zh-CN" altLang="en-US" sz="2400" b="1">
                <a:solidFill>
                  <a:srgbClr val="FF0000"/>
                </a:solidFill>
              </a:rPr>
              <a:t>位</a:t>
            </a:r>
            <a:r>
              <a:rPr lang="en-US" altLang="zh-CN" sz="2400" b="1">
                <a:solidFill>
                  <a:srgbClr val="FF0000"/>
                </a:solidFill>
              </a:rPr>
              <a:t>ASCII</a:t>
            </a:r>
            <a:r>
              <a:rPr lang="zh-CN" altLang="en-US" sz="2400" b="1">
                <a:solidFill>
                  <a:srgbClr val="FF0000"/>
                </a:solidFill>
              </a:rPr>
              <a:t>码时的通信格式</a:t>
            </a:r>
          </a:p>
        </p:txBody>
      </p:sp>
      <p:sp>
        <p:nvSpPr>
          <p:cNvPr id="11" name="Rectangle 7">
            <a:extLst>
              <a:ext uri="{FF2B5EF4-FFF2-40B4-BE49-F238E27FC236}">
                <a16:creationId xmlns:a16="http://schemas.microsoft.com/office/drawing/2014/main" id="{57242EA5-2151-4255-976F-3CC42BF06C20}"/>
              </a:ext>
            </a:extLst>
          </p:cNvPr>
          <p:cNvSpPr>
            <a:spLocks noChangeArrowheads="1"/>
          </p:cNvSpPr>
          <p:nvPr/>
        </p:nvSpPr>
        <p:spPr bwMode="auto">
          <a:xfrm>
            <a:off x="2824796" y="5914513"/>
            <a:ext cx="354012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000" tIns="0" rIns="36000" bIns="0"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solidFill>
                  <a:srgbClr val="FF0000"/>
                </a:solidFill>
              </a:rPr>
              <a:t>b) </a:t>
            </a:r>
            <a:r>
              <a:rPr lang="zh-CN" altLang="en-US" sz="2400" b="1" dirty="0">
                <a:solidFill>
                  <a:srgbClr val="FF0000"/>
                </a:solidFill>
              </a:rPr>
              <a:t>有空闲位时的通信格式</a:t>
            </a:r>
          </a:p>
        </p:txBody>
      </p:sp>
      <p:sp>
        <p:nvSpPr>
          <p:cNvPr id="2055" name="Rectangle 7">
            <a:extLst>
              <a:ext uri="{FF2B5EF4-FFF2-40B4-BE49-F238E27FC236}">
                <a16:creationId xmlns:a16="http://schemas.microsoft.com/office/drawing/2014/main" id="{E8693522-D288-4CD5-83D2-BD9FD3EE8F4D}"/>
              </a:ext>
            </a:extLst>
          </p:cNvPr>
          <p:cNvSpPr>
            <a:spLocks noChangeArrowheads="1"/>
          </p:cNvSpPr>
          <p:nvPr/>
        </p:nvSpPr>
        <p:spPr bwMode="auto">
          <a:xfrm>
            <a:off x="307975" y="5861474"/>
            <a:ext cx="2350323"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FF0000"/>
                </a:solidFill>
              </a:rPr>
              <a:t>异步通信的格式</a:t>
            </a:r>
          </a:p>
        </p:txBody>
      </p:sp>
      <p:sp>
        <p:nvSpPr>
          <p:cNvPr id="2" name="灯片编号占位符 1">
            <a:extLst>
              <a:ext uri="{FF2B5EF4-FFF2-40B4-BE49-F238E27FC236}">
                <a16:creationId xmlns:a16="http://schemas.microsoft.com/office/drawing/2014/main" id="{9C260545-41B0-4D8F-9BC3-7B27E29309EB}"/>
              </a:ext>
            </a:extLst>
          </p:cNvPr>
          <p:cNvSpPr>
            <a:spLocks noGrp="1"/>
          </p:cNvSpPr>
          <p:nvPr>
            <p:ph type="sldNum" sz="quarter" idx="12"/>
          </p:nvPr>
        </p:nvSpPr>
        <p:spPr/>
        <p:txBody>
          <a:bodyPr/>
          <a:lstStyle/>
          <a:p>
            <a:fld id="{22E77DEE-32E4-4009-988B-F2758F7B8AC2}" type="slidenum">
              <a:rPr lang="zh-CN" altLang="en-US" smtClean="0"/>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254A1078-3404-4477-8A0C-621715D35AE2}"/>
              </a:ext>
            </a:extLst>
          </p:cNvPr>
          <p:cNvSpPr>
            <a:spLocks noGrp="1" noChangeArrowheads="1"/>
          </p:cNvSpPr>
          <p:nvPr>
            <p:ph type="title"/>
          </p:nvPr>
        </p:nvSpPr>
        <p:spPr/>
        <p:txBody>
          <a:bodyPr>
            <a:normAutofit/>
          </a:bodyPr>
          <a:lstStyle/>
          <a:p>
            <a:pPr marL="514350" indent="-514350">
              <a:buFont typeface="宋体" panose="02010600030101010101" pitchFamily="2" charset="-122"/>
              <a:buAutoNum type="circleNumDbPlain"/>
            </a:pPr>
            <a:r>
              <a:rPr lang="zh-CN" altLang="en-US" sz="2800" dirty="0">
                <a:solidFill>
                  <a:srgbClr val="FF0000"/>
                </a:solidFill>
              </a:rPr>
              <a:t>异步通信</a:t>
            </a:r>
            <a:endParaRPr lang="zh-CN" altLang="en-US" sz="2800" dirty="0"/>
          </a:p>
        </p:txBody>
      </p:sp>
      <p:sp>
        <p:nvSpPr>
          <p:cNvPr id="453635" name="Rectangle 3">
            <a:extLst>
              <a:ext uri="{FF2B5EF4-FFF2-40B4-BE49-F238E27FC236}">
                <a16:creationId xmlns:a16="http://schemas.microsoft.com/office/drawing/2014/main" id="{5329823F-FAAC-43DB-A17A-64A0F9F4EB68}"/>
              </a:ext>
            </a:extLst>
          </p:cNvPr>
          <p:cNvSpPr>
            <a:spLocks noGrp="1" noChangeArrowheads="1"/>
          </p:cNvSpPr>
          <p:nvPr>
            <p:ph idx="1"/>
          </p:nvPr>
        </p:nvSpPr>
        <p:spPr>
          <a:xfrm>
            <a:off x="686707" y="1461406"/>
            <a:ext cx="7620454" cy="2351315"/>
          </a:xfrm>
        </p:spPr>
        <p:txBody>
          <a:bodyPr/>
          <a:lstStyle/>
          <a:p>
            <a:pPr eaLnBrk="1" hangingPunct="1">
              <a:spcBef>
                <a:spcPct val="0"/>
              </a:spcBef>
            </a:pPr>
            <a:r>
              <a:rPr lang="zh-CN" altLang="en-US" dirty="0"/>
              <a:t>异步传送时，每个字符的组成格式</a:t>
            </a:r>
          </a:p>
          <a:p>
            <a:pPr lvl="1" eaLnBrk="1" hangingPunct="1">
              <a:spcBef>
                <a:spcPct val="0"/>
              </a:spcBef>
            </a:pPr>
            <a:r>
              <a:rPr lang="zh-CN" altLang="en-US" dirty="0"/>
              <a:t>首先用一个</a:t>
            </a:r>
            <a:r>
              <a:rPr lang="zh-CN" altLang="en-US" dirty="0">
                <a:solidFill>
                  <a:srgbClr val="FF0000"/>
                </a:solidFill>
              </a:rPr>
              <a:t>起始位</a:t>
            </a:r>
            <a:r>
              <a:rPr lang="en-US" altLang="zh-CN" dirty="0">
                <a:solidFill>
                  <a:srgbClr val="FF0000"/>
                </a:solidFill>
              </a:rPr>
              <a:t>0</a:t>
            </a:r>
            <a:r>
              <a:rPr lang="zh-CN" altLang="en-US" dirty="0"/>
              <a:t>表示字符的</a:t>
            </a:r>
            <a:r>
              <a:rPr lang="zh-CN" altLang="en-US" dirty="0">
                <a:solidFill>
                  <a:srgbClr val="FF0000"/>
                </a:solidFill>
              </a:rPr>
              <a:t>开始</a:t>
            </a:r>
            <a:r>
              <a:rPr lang="zh-CN" altLang="en-US" dirty="0"/>
              <a:t>；</a:t>
            </a:r>
          </a:p>
          <a:p>
            <a:pPr lvl="1" eaLnBrk="1" hangingPunct="1">
              <a:spcBef>
                <a:spcPct val="0"/>
              </a:spcBef>
            </a:pPr>
            <a:r>
              <a:rPr lang="zh-CN" altLang="en-US" dirty="0"/>
              <a:t>后面紧跟着的是</a:t>
            </a:r>
            <a:r>
              <a:rPr lang="zh-CN" altLang="en-US" dirty="0">
                <a:solidFill>
                  <a:srgbClr val="FF0000"/>
                </a:solidFill>
              </a:rPr>
              <a:t>字符的数据字</a:t>
            </a:r>
            <a:r>
              <a:rPr lang="en-US" altLang="zh-CN" dirty="0"/>
              <a:t>, </a:t>
            </a:r>
            <a:r>
              <a:rPr lang="zh-CN" altLang="en-US" dirty="0"/>
              <a:t>数据字通常是</a:t>
            </a:r>
            <a:r>
              <a:rPr lang="en-US" altLang="zh-CN" dirty="0">
                <a:solidFill>
                  <a:srgbClr val="3333FF"/>
                </a:solidFill>
              </a:rPr>
              <a:t>7</a:t>
            </a:r>
            <a:r>
              <a:rPr lang="zh-CN" altLang="en-US" dirty="0">
                <a:solidFill>
                  <a:srgbClr val="3333FF"/>
                </a:solidFill>
              </a:rPr>
              <a:t>位或</a:t>
            </a:r>
            <a:r>
              <a:rPr lang="en-US" altLang="zh-CN" dirty="0">
                <a:solidFill>
                  <a:srgbClr val="3333FF"/>
                </a:solidFill>
              </a:rPr>
              <a:t>8</a:t>
            </a:r>
            <a:r>
              <a:rPr lang="zh-CN" altLang="en-US" dirty="0">
                <a:solidFill>
                  <a:srgbClr val="3333FF"/>
                </a:solidFill>
              </a:rPr>
              <a:t>位</a:t>
            </a:r>
            <a:r>
              <a:rPr lang="zh-CN" altLang="en-US" dirty="0"/>
              <a:t>数据</a:t>
            </a:r>
            <a:r>
              <a:rPr lang="en-US" altLang="zh-CN" dirty="0"/>
              <a:t>(</a:t>
            </a:r>
            <a:r>
              <a:rPr lang="zh-CN" altLang="en-US" dirty="0">
                <a:solidFill>
                  <a:srgbClr val="FF0000"/>
                </a:solidFill>
              </a:rPr>
              <a:t>低位在前</a:t>
            </a:r>
            <a:r>
              <a:rPr lang="en-US" altLang="zh-CN" dirty="0"/>
              <a:t>,</a:t>
            </a:r>
            <a:r>
              <a:rPr lang="zh-CN" altLang="en-US" dirty="0">
                <a:solidFill>
                  <a:srgbClr val="FF0000"/>
                </a:solidFill>
              </a:rPr>
              <a:t>高位在后</a:t>
            </a:r>
            <a:r>
              <a:rPr lang="en-US" altLang="zh-CN" dirty="0">
                <a:solidFill>
                  <a:srgbClr val="FF0000"/>
                </a:solidFill>
              </a:rPr>
              <a:t>: D0D1D2D3D4D5D6D7</a:t>
            </a:r>
            <a:r>
              <a:rPr lang="en-US" altLang="zh-CN" dirty="0"/>
              <a:t>),  </a:t>
            </a:r>
            <a:r>
              <a:rPr lang="zh-CN" altLang="en-US" dirty="0"/>
              <a:t>在数据字中可根据需要加入</a:t>
            </a:r>
            <a:r>
              <a:rPr lang="zh-CN" altLang="en-US" dirty="0">
                <a:solidFill>
                  <a:srgbClr val="FF0000"/>
                </a:solidFill>
              </a:rPr>
              <a:t>奇偶校验位</a:t>
            </a:r>
            <a:r>
              <a:rPr lang="zh-CN" altLang="en-US" dirty="0"/>
              <a:t>；</a:t>
            </a:r>
          </a:p>
          <a:p>
            <a:pPr lvl="1" eaLnBrk="1" hangingPunct="1">
              <a:spcBef>
                <a:spcPct val="0"/>
              </a:spcBef>
            </a:pPr>
            <a:r>
              <a:rPr lang="zh-CN" altLang="en-US" dirty="0"/>
              <a:t>最后是</a:t>
            </a:r>
            <a:r>
              <a:rPr lang="zh-CN" altLang="en-US" dirty="0">
                <a:solidFill>
                  <a:srgbClr val="FF0000"/>
                </a:solidFill>
              </a:rPr>
              <a:t>停止位</a:t>
            </a:r>
            <a:r>
              <a:rPr lang="en-US" altLang="zh-CN" dirty="0">
                <a:solidFill>
                  <a:srgbClr val="FF0000"/>
                </a:solidFill>
              </a:rPr>
              <a:t>1</a:t>
            </a:r>
            <a:r>
              <a:rPr lang="zh-CN" altLang="en-US" dirty="0"/>
              <a:t>，其长度可以是</a:t>
            </a:r>
            <a:r>
              <a:rPr lang="zh-CN" altLang="en-US" dirty="0">
                <a:solidFill>
                  <a:srgbClr val="FF0000"/>
                </a:solidFill>
              </a:rPr>
              <a:t>一位或两位</a:t>
            </a:r>
            <a:r>
              <a:rPr lang="zh-CN" altLang="en-US" dirty="0"/>
              <a:t>。串行传送的数据字</a:t>
            </a:r>
            <a:r>
              <a:rPr lang="zh-CN" altLang="en-US" dirty="0">
                <a:solidFill>
                  <a:srgbClr val="9900CC"/>
                </a:solidFill>
              </a:rPr>
              <a:t>加上</a:t>
            </a:r>
            <a:r>
              <a:rPr lang="zh-CN" altLang="en-US" dirty="0">
                <a:solidFill>
                  <a:srgbClr val="FF00FF"/>
                </a:solidFill>
              </a:rPr>
              <a:t>成帧信号的起始位和停止位</a:t>
            </a:r>
            <a:r>
              <a:rPr lang="zh-CN" altLang="en-US" dirty="0"/>
              <a:t>就形成了一个</a:t>
            </a:r>
            <a:r>
              <a:rPr lang="zh-CN" altLang="en-US" dirty="0">
                <a:solidFill>
                  <a:srgbClr val="9900CC"/>
                </a:solidFill>
              </a:rPr>
              <a:t>串行传送的帧 </a:t>
            </a:r>
            <a:r>
              <a:rPr lang="en-US" altLang="zh-CN" dirty="0">
                <a:solidFill>
                  <a:srgbClr val="9900CC"/>
                </a:solidFill>
              </a:rPr>
              <a:t>(</a:t>
            </a:r>
            <a:r>
              <a:rPr lang="zh-CN" altLang="en-US" dirty="0">
                <a:solidFill>
                  <a:srgbClr val="FF0000"/>
                </a:solidFill>
              </a:rPr>
              <a:t>字符帧</a:t>
            </a:r>
            <a:r>
              <a:rPr lang="en-US" altLang="zh-CN" dirty="0">
                <a:solidFill>
                  <a:srgbClr val="9900CC"/>
                </a:solidFill>
              </a:rPr>
              <a:t>)</a:t>
            </a:r>
            <a:r>
              <a:rPr lang="zh-CN" altLang="en-US" dirty="0"/>
              <a:t>。</a:t>
            </a:r>
          </a:p>
          <a:p>
            <a:pPr lvl="1" eaLnBrk="1" hangingPunct="1">
              <a:spcBef>
                <a:spcPct val="0"/>
              </a:spcBef>
            </a:pPr>
            <a:r>
              <a:rPr lang="zh-CN" altLang="en-US" dirty="0">
                <a:solidFill>
                  <a:srgbClr val="FF0000"/>
                </a:solidFill>
              </a:rPr>
              <a:t>起始位</a:t>
            </a:r>
            <a:r>
              <a:rPr lang="zh-CN" altLang="en-US" dirty="0"/>
              <a:t>用逻辑 </a:t>
            </a:r>
            <a:r>
              <a:rPr lang="en-US" altLang="zh-CN" dirty="0"/>
              <a:t>“</a:t>
            </a:r>
            <a:r>
              <a:rPr lang="en-US" altLang="zh-CN" dirty="0">
                <a:solidFill>
                  <a:srgbClr val="FF0000"/>
                </a:solidFill>
              </a:rPr>
              <a:t>0</a:t>
            </a:r>
            <a:r>
              <a:rPr lang="en-US" altLang="zh-CN" dirty="0"/>
              <a:t>”</a:t>
            </a:r>
            <a:r>
              <a:rPr lang="zh-CN" altLang="en-US" dirty="0">
                <a:solidFill>
                  <a:srgbClr val="FF0000"/>
                </a:solidFill>
              </a:rPr>
              <a:t>低电平</a:t>
            </a:r>
            <a:r>
              <a:rPr lang="zh-CN" altLang="en-US" dirty="0"/>
              <a:t>表示，</a:t>
            </a:r>
            <a:r>
              <a:rPr lang="zh-CN" altLang="en-US" dirty="0">
                <a:solidFill>
                  <a:srgbClr val="FF0000"/>
                </a:solidFill>
              </a:rPr>
              <a:t>停止位</a:t>
            </a:r>
            <a:r>
              <a:rPr lang="zh-CN" altLang="en-US" dirty="0"/>
              <a:t>用逻辑 </a:t>
            </a:r>
            <a:r>
              <a:rPr lang="en-US" altLang="zh-CN" dirty="0"/>
              <a:t>“</a:t>
            </a:r>
            <a:r>
              <a:rPr lang="en-US" altLang="zh-CN" dirty="0">
                <a:solidFill>
                  <a:srgbClr val="FF0000"/>
                </a:solidFill>
              </a:rPr>
              <a:t>1</a:t>
            </a:r>
            <a:r>
              <a:rPr lang="en-US" altLang="zh-CN" dirty="0"/>
              <a:t>”</a:t>
            </a:r>
            <a:r>
              <a:rPr lang="zh-CN" altLang="en-US" dirty="0">
                <a:solidFill>
                  <a:srgbClr val="FF0000"/>
                </a:solidFill>
              </a:rPr>
              <a:t>高电平</a:t>
            </a:r>
            <a:r>
              <a:rPr lang="zh-CN" altLang="en-US" dirty="0"/>
              <a:t>表示。</a:t>
            </a:r>
          </a:p>
        </p:txBody>
      </p:sp>
      <p:sp>
        <p:nvSpPr>
          <p:cNvPr id="2" name="灯片编号占位符 1">
            <a:extLst>
              <a:ext uri="{FF2B5EF4-FFF2-40B4-BE49-F238E27FC236}">
                <a16:creationId xmlns:a16="http://schemas.microsoft.com/office/drawing/2014/main" id="{FD194A71-50AA-45B6-86B6-4205833EAC09}"/>
              </a:ext>
            </a:extLst>
          </p:cNvPr>
          <p:cNvSpPr>
            <a:spLocks noGrp="1"/>
          </p:cNvSpPr>
          <p:nvPr>
            <p:ph type="sldNum" sz="quarter" idx="12"/>
          </p:nvPr>
        </p:nvSpPr>
        <p:spPr/>
        <p:txBody>
          <a:bodyPr/>
          <a:lstStyle/>
          <a:p>
            <a:fld id="{22E77DEE-32E4-4009-988B-F2758F7B8AC2}" type="slidenum">
              <a:rPr lang="zh-CN" altLang="en-US" smtClean="0"/>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13B346F5-2E25-4F50-8198-73446C81E7E6}"/>
              </a:ext>
            </a:extLst>
          </p:cNvPr>
          <p:cNvSpPr>
            <a:spLocks noGrp="1" noChangeArrowheads="1"/>
          </p:cNvSpPr>
          <p:nvPr>
            <p:ph type="title"/>
          </p:nvPr>
        </p:nvSpPr>
        <p:spPr/>
        <p:txBody>
          <a:bodyPr>
            <a:normAutofit/>
          </a:bodyPr>
          <a:lstStyle/>
          <a:p>
            <a:pPr marL="514350" indent="-514350">
              <a:buFont typeface="宋体" panose="02010600030101010101" pitchFamily="2" charset="-122"/>
              <a:buAutoNum type="circleNumDbPlain"/>
            </a:pPr>
            <a:r>
              <a:rPr lang="zh-CN" altLang="en-US" sz="2800" dirty="0">
                <a:solidFill>
                  <a:srgbClr val="FF0000"/>
                </a:solidFill>
              </a:rPr>
              <a:t>异步通信</a:t>
            </a:r>
            <a:endParaRPr lang="zh-CN" altLang="en-US" sz="2800" dirty="0"/>
          </a:p>
        </p:txBody>
      </p:sp>
      <p:sp>
        <p:nvSpPr>
          <p:cNvPr id="454659" name="Rectangle 3">
            <a:extLst>
              <a:ext uri="{FF2B5EF4-FFF2-40B4-BE49-F238E27FC236}">
                <a16:creationId xmlns:a16="http://schemas.microsoft.com/office/drawing/2014/main" id="{32A08BAE-DBDE-4C66-B5C6-F2BC40231B15}"/>
              </a:ext>
            </a:extLst>
          </p:cNvPr>
          <p:cNvSpPr>
            <a:spLocks noGrp="1" noChangeArrowheads="1"/>
          </p:cNvSpPr>
          <p:nvPr>
            <p:ph idx="1"/>
          </p:nvPr>
        </p:nvSpPr>
        <p:spPr>
          <a:xfrm>
            <a:off x="777240" y="1469571"/>
            <a:ext cx="7415621" cy="866125"/>
          </a:xfrm>
        </p:spPr>
        <p:txBody>
          <a:bodyPr>
            <a:normAutofit lnSpcReduction="10000"/>
          </a:bodyPr>
          <a:lstStyle/>
          <a:p>
            <a:pPr eaLnBrk="1" hangingPunct="1">
              <a:spcBef>
                <a:spcPct val="0"/>
              </a:spcBef>
            </a:pPr>
            <a:r>
              <a:rPr lang="zh-CN" altLang="en-US" dirty="0"/>
              <a:t>图</a:t>
            </a:r>
            <a:r>
              <a:rPr lang="en-US" altLang="zh-CN" dirty="0"/>
              <a:t>a</a:t>
            </a:r>
            <a:r>
              <a:rPr lang="zh-CN" altLang="en-US" dirty="0"/>
              <a:t>所示为数据字为</a:t>
            </a:r>
            <a:r>
              <a:rPr lang="en-US" altLang="zh-CN" dirty="0">
                <a:solidFill>
                  <a:srgbClr val="FF00FF"/>
                </a:solidFill>
              </a:rPr>
              <a:t>7</a:t>
            </a:r>
            <a:r>
              <a:rPr lang="zh-CN" altLang="en-US" dirty="0">
                <a:solidFill>
                  <a:srgbClr val="FF00FF"/>
                </a:solidFill>
              </a:rPr>
              <a:t>位</a:t>
            </a:r>
            <a:r>
              <a:rPr lang="zh-CN" altLang="en-US" dirty="0"/>
              <a:t>的</a:t>
            </a:r>
            <a:r>
              <a:rPr lang="en-US" altLang="zh-CN" dirty="0"/>
              <a:t>ASCII</a:t>
            </a:r>
            <a:r>
              <a:rPr lang="zh-CN" altLang="en-US" dirty="0"/>
              <a:t>码</a:t>
            </a:r>
            <a:r>
              <a:rPr lang="en-US" altLang="zh-CN" dirty="0"/>
              <a:t>,  </a:t>
            </a:r>
            <a:r>
              <a:rPr lang="zh-CN" altLang="en-US" dirty="0">
                <a:solidFill>
                  <a:srgbClr val="CC3300"/>
                </a:solidFill>
              </a:rPr>
              <a:t>第</a:t>
            </a:r>
            <a:r>
              <a:rPr lang="en-US" altLang="zh-CN" dirty="0">
                <a:solidFill>
                  <a:srgbClr val="CC3300"/>
                </a:solidFill>
              </a:rPr>
              <a:t>8</a:t>
            </a:r>
            <a:r>
              <a:rPr lang="zh-CN" altLang="en-US" dirty="0">
                <a:solidFill>
                  <a:srgbClr val="CC3300"/>
                </a:solidFill>
              </a:rPr>
              <a:t>位是奇偶校验位</a:t>
            </a:r>
            <a:r>
              <a:rPr lang="en-US" altLang="zh-CN" dirty="0">
                <a:solidFill>
                  <a:srgbClr val="CC3300"/>
                </a:solidFill>
              </a:rPr>
              <a:t>,  </a:t>
            </a:r>
            <a:r>
              <a:rPr lang="zh-CN" altLang="en-US" dirty="0">
                <a:solidFill>
                  <a:srgbClr val="CC3300"/>
                </a:solidFill>
              </a:rPr>
              <a:t>加上起始位、停止位</a:t>
            </a:r>
            <a:r>
              <a:rPr lang="en-US" altLang="zh-CN" dirty="0">
                <a:solidFill>
                  <a:srgbClr val="CC3300"/>
                </a:solidFill>
              </a:rPr>
              <a:t>,  </a:t>
            </a:r>
            <a:r>
              <a:rPr lang="zh-CN" altLang="en-US" dirty="0">
                <a:solidFill>
                  <a:srgbClr val="FF0000"/>
                </a:solidFill>
              </a:rPr>
              <a:t>一个</a:t>
            </a:r>
            <a:r>
              <a:rPr lang="zh-CN" altLang="en-US" dirty="0">
                <a:solidFill>
                  <a:srgbClr val="FF00FF"/>
                </a:solidFill>
              </a:rPr>
              <a:t>字符帧由</a:t>
            </a:r>
            <a:r>
              <a:rPr lang="en-US" altLang="zh-CN" dirty="0">
                <a:solidFill>
                  <a:srgbClr val="FF00FF"/>
                </a:solidFill>
              </a:rPr>
              <a:t>10</a:t>
            </a:r>
            <a:r>
              <a:rPr lang="zh-CN" altLang="en-US" dirty="0">
                <a:solidFill>
                  <a:srgbClr val="FF00FF"/>
                </a:solidFill>
              </a:rPr>
              <a:t>位</a:t>
            </a:r>
            <a:r>
              <a:rPr lang="zh-CN" altLang="en-US" dirty="0">
                <a:solidFill>
                  <a:srgbClr val="FF0000"/>
                </a:solidFill>
              </a:rPr>
              <a:t>组成</a:t>
            </a:r>
            <a:r>
              <a:rPr lang="zh-CN" altLang="en-US" dirty="0">
                <a:solidFill>
                  <a:srgbClr val="CC3300"/>
                </a:solidFill>
              </a:rPr>
              <a:t>。</a:t>
            </a:r>
            <a:r>
              <a:rPr lang="zh-CN" altLang="en-US" dirty="0"/>
              <a:t>形成帧信号后</a:t>
            </a:r>
            <a:r>
              <a:rPr lang="en-US" altLang="zh-CN" dirty="0"/>
              <a:t>,  </a:t>
            </a:r>
            <a:r>
              <a:rPr lang="zh-CN" altLang="en-US" dirty="0"/>
              <a:t>字符便一个一个地进行传送。</a:t>
            </a:r>
          </a:p>
          <a:p>
            <a:pPr eaLnBrk="1" hangingPunct="1">
              <a:spcBef>
                <a:spcPct val="0"/>
              </a:spcBef>
            </a:pPr>
            <a:endParaRPr lang="en-US" altLang="zh-CN" dirty="0"/>
          </a:p>
        </p:txBody>
      </p:sp>
      <p:pic>
        <p:nvPicPr>
          <p:cNvPr id="28676" name="Picture 32" descr="D:\DOCUME~1\ADMINI~1\LOCALS~1\Temp\HS5ClipImage_5690a939.gif">
            <a:extLst>
              <a:ext uri="{FF2B5EF4-FFF2-40B4-BE49-F238E27FC236}">
                <a16:creationId xmlns:a16="http://schemas.microsoft.com/office/drawing/2014/main" id="{9FE9047D-36D5-4221-98A9-D3A0D390B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3048000"/>
            <a:ext cx="9028113" cy="30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140487C8-75C5-4E20-919A-7E1F95F10EB4}"/>
              </a:ext>
            </a:extLst>
          </p:cNvPr>
          <p:cNvSpPr>
            <a:spLocks noChangeArrowheads="1"/>
          </p:cNvSpPr>
          <p:nvPr/>
        </p:nvSpPr>
        <p:spPr bwMode="auto">
          <a:xfrm>
            <a:off x="1749425" y="5776913"/>
            <a:ext cx="513715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000" tIns="0" rIns="36000" bIns="0" anchor="ct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FF0000"/>
                </a:solidFill>
              </a:rPr>
              <a:t>a) </a:t>
            </a:r>
            <a:r>
              <a:rPr lang="zh-CN" altLang="en-US" sz="2400" b="1">
                <a:solidFill>
                  <a:srgbClr val="FF0000"/>
                </a:solidFill>
              </a:rPr>
              <a:t>数据字为</a:t>
            </a:r>
            <a:r>
              <a:rPr lang="en-US" altLang="zh-CN" sz="2400" b="1">
                <a:solidFill>
                  <a:srgbClr val="FF0000"/>
                </a:solidFill>
              </a:rPr>
              <a:t>7</a:t>
            </a:r>
            <a:r>
              <a:rPr lang="zh-CN" altLang="en-US" sz="2400" b="1">
                <a:solidFill>
                  <a:srgbClr val="FF0000"/>
                </a:solidFill>
              </a:rPr>
              <a:t>位</a:t>
            </a:r>
            <a:r>
              <a:rPr lang="en-US" altLang="zh-CN" sz="2400" b="1">
                <a:solidFill>
                  <a:srgbClr val="FF0000"/>
                </a:solidFill>
              </a:rPr>
              <a:t>ASCII</a:t>
            </a:r>
            <a:r>
              <a:rPr lang="zh-CN" altLang="en-US" sz="2400" b="1">
                <a:solidFill>
                  <a:srgbClr val="FF0000"/>
                </a:solidFill>
              </a:rPr>
              <a:t>码时的通信格式</a:t>
            </a:r>
          </a:p>
        </p:txBody>
      </p:sp>
      <p:sp>
        <p:nvSpPr>
          <p:cNvPr id="28679" name="矩形 7">
            <a:extLst>
              <a:ext uri="{FF2B5EF4-FFF2-40B4-BE49-F238E27FC236}">
                <a16:creationId xmlns:a16="http://schemas.microsoft.com/office/drawing/2014/main" id="{B0055CEA-ADFD-4F0A-8A8E-190899DC97A5}"/>
              </a:ext>
            </a:extLst>
          </p:cNvPr>
          <p:cNvSpPr>
            <a:spLocks noChangeArrowheads="1"/>
          </p:cNvSpPr>
          <p:nvPr/>
        </p:nvSpPr>
        <p:spPr bwMode="auto">
          <a:xfrm>
            <a:off x="2071688" y="4265613"/>
            <a:ext cx="3082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solidFill>
                  <a:srgbClr val="FF0000"/>
                </a:solidFill>
              </a:rPr>
              <a:t>D0  D1  D2  D3  D4  D5  D6</a:t>
            </a:r>
            <a:endParaRPr lang="zh-CN" altLang="en-US"/>
          </a:p>
        </p:txBody>
      </p:sp>
      <p:sp>
        <p:nvSpPr>
          <p:cNvPr id="2" name="灯片编号占位符 1">
            <a:extLst>
              <a:ext uri="{FF2B5EF4-FFF2-40B4-BE49-F238E27FC236}">
                <a16:creationId xmlns:a16="http://schemas.microsoft.com/office/drawing/2014/main" id="{DD94C181-1EBD-4F39-93B2-3706CB80D653}"/>
              </a:ext>
            </a:extLst>
          </p:cNvPr>
          <p:cNvSpPr>
            <a:spLocks noGrp="1"/>
          </p:cNvSpPr>
          <p:nvPr>
            <p:ph type="sldNum" sz="quarter" idx="12"/>
          </p:nvPr>
        </p:nvSpPr>
        <p:spPr/>
        <p:txBody>
          <a:bodyPr/>
          <a:lstStyle/>
          <a:p>
            <a:fld id="{22E77DEE-32E4-4009-988B-F2758F7B8AC2}" type="slidenum">
              <a:rPr lang="zh-CN" altLang="en-US" smtClean="0"/>
              <a:t>9</a:t>
            </a:fld>
            <a:endParaRPr lang="zh-CN" altLang="en-US"/>
          </a:p>
        </p:txBody>
      </p:sp>
    </p:spTree>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3304</TotalTime>
  <Words>6463</Words>
  <Application>Microsoft Office PowerPoint</Application>
  <PresentationFormat>全屏显示(4:3)</PresentationFormat>
  <Paragraphs>555</Paragraphs>
  <Slides>68</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68</vt:i4>
      </vt:variant>
    </vt:vector>
  </HeadingPairs>
  <TitlesOfParts>
    <vt:vector size="81" baseType="lpstr">
      <vt:lpstr>PingFang SC</vt:lpstr>
      <vt:lpstr>等线</vt:lpstr>
      <vt:lpstr>隶书</vt:lpstr>
      <vt:lpstr>宋体</vt:lpstr>
      <vt:lpstr>Arial</vt:lpstr>
      <vt:lpstr>Calibri</vt:lpstr>
      <vt:lpstr>Calibri Light</vt:lpstr>
      <vt:lpstr>Times New Roman</vt:lpstr>
      <vt:lpstr>Wingdings</vt:lpstr>
      <vt:lpstr>回顾</vt:lpstr>
      <vt:lpstr>Microsoft Drawing</vt:lpstr>
      <vt:lpstr>Visio</vt:lpstr>
      <vt:lpstr>Equation</vt:lpstr>
      <vt:lpstr> EE351 微机原理与微系统</vt:lpstr>
      <vt:lpstr>第五章 数据通信和总线</vt:lpstr>
      <vt:lpstr>1 通信的有关概念</vt:lpstr>
      <vt:lpstr>1. 通信的有关概念</vt:lpstr>
      <vt:lpstr>1 通信的有关概念</vt:lpstr>
      <vt:lpstr>1 串行通信的相关概念</vt:lpstr>
      <vt:lpstr>典型的异步通信格式如图所示。</vt:lpstr>
      <vt:lpstr>异步通信</vt:lpstr>
      <vt:lpstr>异步通信</vt:lpstr>
      <vt:lpstr>异步通信</vt:lpstr>
      <vt:lpstr>异步通信</vt:lpstr>
      <vt:lpstr>异步通信</vt:lpstr>
      <vt:lpstr>（1）按照串行数据的同步方式分类</vt:lpstr>
      <vt:lpstr>（1）按照串行数据的同步方式分类</vt:lpstr>
      <vt:lpstr>②同步通信</vt:lpstr>
      <vt:lpstr>1 、串行通信的分类</vt:lpstr>
      <vt:lpstr>（2）按照数据的传送方向分类</vt:lpstr>
      <vt:lpstr>（2）按照数据的传送方向分类</vt:lpstr>
      <vt:lpstr>（2）按照数据的传送方向分类</vt:lpstr>
      <vt:lpstr>1 串行通信的相关概念</vt:lpstr>
      <vt:lpstr>2、串行接口</vt:lpstr>
      <vt:lpstr>2、串行接口</vt:lpstr>
      <vt:lpstr>2、串行接口</vt:lpstr>
      <vt:lpstr>2、串行接口</vt:lpstr>
      <vt:lpstr>2、串行接口</vt:lpstr>
      <vt:lpstr>2、串行接口</vt:lpstr>
      <vt:lpstr>2、串行接口</vt:lpstr>
      <vt:lpstr>2、串行接口</vt:lpstr>
      <vt:lpstr>并行通信中的相关概念</vt:lpstr>
      <vt:lpstr>并行接口 </vt:lpstr>
      <vt:lpstr>并行通信中的相关概念</vt:lpstr>
      <vt:lpstr>2.2 RS232串行通信接口</vt:lpstr>
      <vt:lpstr>§8.1 通信的有关概念</vt:lpstr>
      <vt:lpstr>2.2 RS232串行通信接口</vt:lpstr>
      <vt:lpstr>RS232 硬件接口设计</vt:lpstr>
      <vt:lpstr>USB 硬件接口设计</vt:lpstr>
      <vt:lpstr>2  利用仿真器模式在线调试汇编语言程序</vt:lpstr>
      <vt:lpstr>1、硬件接口设计</vt:lpstr>
      <vt:lpstr>CH340T与单片机的接口电路如图所示</vt:lpstr>
      <vt:lpstr>2.2 RS232串行通信接口</vt:lpstr>
      <vt:lpstr>2.3  RS485串行通信接口</vt:lpstr>
      <vt:lpstr>2.3  RS485串行通信接口</vt:lpstr>
      <vt:lpstr>2.3  RS485串行通信接口</vt:lpstr>
      <vt:lpstr>2.3  RS485串行通信接口</vt:lpstr>
      <vt:lpstr>2.3  RS485串行通信接口</vt:lpstr>
      <vt:lpstr>2.3  RS485串行通信接口</vt:lpstr>
      <vt:lpstr>2.3  RS485串行通信接口</vt:lpstr>
      <vt:lpstr>2.4 SPI通信接口</vt:lpstr>
      <vt:lpstr>3、SPI接口的数据通信</vt:lpstr>
      <vt:lpstr>单片机的SPI接口结构说明</vt:lpstr>
      <vt:lpstr>3、SPI接口的数据通信</vt:lpstr>
      <vt:lpstr>（1）SPI接口的信号</vt:lpstr>
      <vt:lpstr>（1）SPI接口的信号</vt:lpstr>
      <vt:lpstr>（1）SPI接口的信号</vt:lpstr>
      <vt:lpstr>（1）SPI接口的信号</vt:lpstr>
      <vt:lpstr>3、SPI接口的数据通信</vt:lpstr>
      <vt:lpstr>1）单主机-单从机方式</vt:lpstr>
      <vt:lpstr>（2）SPI接口的数据通信方式</vt:lpstr>
      <vt:lpstr>2）双器件方式</vt:lpstr>
      <vt:lpstr>（2）SPI接口的数据通信方式</vt:lpstr>
      <vt:lpstr>（3）SPI接口的数据通信过程</vt:lpstr>
      <vt:lpstr>3、SPI接口的数据通信   （7）SPI时钟预分频器选择</vt:lpstr>
      <vt:lpstr> 74HC595接口及其应用   </vt:lpstr>
      <vt:lpstr> 74HC595接口及其应用</vt:lpstr>
      <vt:lpstr> 74HC595接口及其应用</vt:lpstr>
      <vt:lpstr> 74HC595接口及其应用</vt:lpstr>
      <vt:lpstr> 74HC595接口及其应用</vt:lpstr>
      <vt:lpstr>2.5   I2C通信接口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EE351 微机原理与微系统</dc:title>
  <dc:creator>Junmin JIANG</dc:creator>
  <cp:lastModifiedBy>Junmin JIANG</cp:lastModifiedBy>
  <cp:revision>94</cp:revision>
  <dcterms:created xsi:type="dcterms:W3CDTF">2021-09-01T03:33:33Z</dcterms:created>
  <dcterms:modified xsi:type="dcterms:W3CDTF">2023-11-15T06:53:31Z</dcterms:modified>
</cp:coreProperties>
</file>