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68" r:id="rId5"/>
    <p:sldId id="266" r:id="rId6"/>
    <p:sldId id="267" r:id="rId7"/>
    <p:sldId id="269" r:id="rId8"/>
    <p:sldId id="259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02725542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02725542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02725542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02725542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02725542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02725542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02725542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02725542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02725542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02725542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02725542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02725542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02725542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02725542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02725542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02725542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5FC29-6082-CC23-B0F5-03D6CEF58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4411724" cy="2072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569A06-3EA7-6F63-ADDD-3D55341C0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525" y="152400"/>
            <a:ext cx="4275075" cy="2130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10BE1F-28C4-06A0-325D-EC4396A32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481942"/>
            <a:ext cx="4411725" cy="2371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517D-942D-21F6-F39C-7142AA495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524" y="2481942"/>
            <a:ext cx="4275075" cy="24406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AE2FCC-0237-299A-8206-9A85A808E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4419600" cy="2368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80233-BBE8-5E3D-0DCE-D56ED0C95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878" y="152400"/>
            <a:ext cx="4315757" cy="2368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933CC-8F29-3548-51E1-80DA0F96F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878" y="2622885"/>
            <a:ext cx="4367677" cy="2368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06D5AF-8C52-3D02-5BE4-D3C0454AD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2622885"/>
            <a:ext cx="4419599" cy="23682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1F497D"/>
                </a:solidFill>
              </a:rPr>
              <a:t>Thank You</a:t>
            </a: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0B9C0-2B34-5F0A-2D9F-EF3C0E14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3" y="0"/>
            <a:ext cx="83423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5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DA9F92-6816-763C-1995-18609563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2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FC6CD4-5B68-AEB4-0638-3213AB9C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75" y="0"/>
            <a:ext cx="72189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7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5D167-E849-6756-AD97-7601E972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50" t="24461" r="28722" b="2153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9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457200" y="-3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sz="2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450" y="626000"/>
            <a:ext cx="7413101" cy="45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</Words>
  <Application>Microsoft Office PowerPoint</Application>
  <PresentationFormat>On-screen Show (16:9)</PresentationFormat>
  <Paragraphs>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Oswald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Arthi Ramesh</cp:lastModifiedBy>
  <cp:revision>5</cp:revision>
  <dcterms:modified xsi:type="dcterms:W3CDTF">2025-04-28T08:49:37Z</dcterms:modified>
</cp:coreProperties>
</file>