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3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AC1D-DF6F-4E6D-84E4-3ABC7EE8329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19E6-4451-477B-9F68-818092780D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1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AC1D-DF6F-4E6D-84E4-3ABC7EE8329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19E6-4451-477B-9F68-81809278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9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AC1D-DF6F-4E6D-84E4-3ABC7EE8329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19E6-4451-477B-9F68-81809278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AC1D-DF6F-4E6D-84E4-3ABC7EE8329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19E6-4451-477B-9F68-81809278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1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AC1D-DF6F-4E6D-84E4-3ABC7EE8329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19E6-4451-477B-9F68-818092780D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77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AC1D-DF6F-4E6D-84E4-3ABC7EE8329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19E6-4451-477B-9F68-81809278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5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AC1D-DF6F-4E6D-84E4-3ABC7EE8329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19E6-4451-477B-9F68-81809278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5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AC1D-DF6F-4E6D-84E4-3ABC7EE8329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19E6-4451-477B-9F68-81809278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7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AC1D-DF6F-4E6D-84E4-3ABC7EE8329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19E6-4451-477B-9F68-81809278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4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9DAC1D-DF6F-4E6D-84E4-3ABC7EE8329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EF19E6-4451-477B-9F68-81809278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6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AC1D-DF6F-4E6D-84E4-3ABC7EE8329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19E6-4451-477B-9F68-81809278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0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9DAC1D-DF6F-4E6D-84E4-3ABC7EE8329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EF19E6-4451-477B-9F68-818092780D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99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21D4E-A437-485C-95F3-7E2F0DC0D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 fontScale="90000"/>
          </a:bodyPr>
          <a:lstStyle/>
          <a:p>
            <a:r>
              <a:rPr lang="en-US" dirty="0"/>
              <a:t>Should a basic understanding of Computer Science be taught along GIS?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33E76-2EDA-4268-87BA-33235CC01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Christopher Chen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052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5AA4-9AD2-41A9-856F-8EFBC981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17420"/>
            <a:ext cx="3200400" cy="22860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should some aspects of Computer Science be taught along GIS?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C4EEF-D7A0-46E4-826E-43B9A9982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Python, a scripting language, is a standard language of GIS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Many of the applications within GIS are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Used to automate geoprocessing </a:t>
            </a:r>
            <a:r>
              <a:rPr lang="en-US" sz="2800" dirty="0" smtClean="0"/>
              <a:t>task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All geoprocessing tools are based in Python and can be integrated into programs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168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E84E-E789-4A0A-A971-1C77B49A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143000"/>
            <a:ext cx="3200400" cy="2286000"/>
          </a:xfrm>
        </p:spPr>
        <p:txBody>
          <a:bodyPr/>
          <a:lstStyle/>
          <a:p>
            <a:r>
              <a:rPr lang="en-US" dirty="0"/>
              <a:t>Example of Python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E76A2-6787-4A0A-91D0-50FA613B6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877060"/>
            <a:ext cx="6492240" cy="3103880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sz="2800" dirty="0"/>
              <a:t>Using the New Jersey County Shapefile creating a program to :</a:t>
            </a:r>
          </a:p>
          <a:p>
            <a:pPr marL="201168" lvl="1" indent="0" algn="ctr">
              <a:buNone/>
            </a:pPr>
            <a:r>
              <a:rPr lang="en-US" sz="2800" dirty="0"/>
              <a:t>Compare two populations of </a:t>
            </a:r>
            <a:r>
              <a:rPr lang="en-US" sz="2800" dirty="0" smtClean="0"/>
              <a:t>a county </a:t>
            </a:r>
            <a:r>
              <a:rPr lang="en-US" sz="2800" dirty="0"/>
              <a:t>in 2010 </a:t>
            </a:r>
            <a:r>
              <a:rPr lang="en-US" sz="2800" dirty="0" smtClean="0"/>
              <a:t>and 2000 and </a:t>
            </a:r>
            <a:r>
              <a:rPr lang="en-US" sz="2800" dirty="0"/>
              <a:t>create a separate </a:t>
            </a:r>
            <a:r>
              <a:rPr lang="en-US" sz="2800" dirty="0" smtClean="0"/>
              <a:t>table in a Geodatabase to </a:t>
            </a:r>
            <a:r>
              <a:rPr lang="en-US" sz="2800" dirty="0"/>
              <a:t>display each </a:t>
            </a:r>
            <a:r>
              <a:rPr lang="en-US" sz="2800" dirty="0" smtClean="0"/>
              <a:t>population difference </a:t>
            </a:r>
            <a:r>
              <a:rPr lang="en-US" sz="2800" dirty="0"/>
              <a:t>in the attribute table</a:t>
            </a:r>
          </a:p>
        </p:txBody>
      </p:sp>
    </p:spTree>
    <p:extLst>
      <p:ext uri="{BB962C8B-B14F-4D97-AF65-F5344CB8AC3E}">
        <p14:creationId xmlns:p14="http://schemas.microsoft.com/office/powerpoint/2010/main" val="395520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54" y="321601"/>
            <a:ext cx="4838047" cy="548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8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89" y="1138844"/>
            <a:ext cx="10864052" cy="369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2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225" y="309473"/>
            <a:ext cx="6351467" cy="596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5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09" y="1056922"/>
            <a:ext cx="4654936" cy="456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9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322E-4769-4EDF-8044-9044FC6E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1367443"/>
            <a:ext cx="3200400" cy="2286000"/>
          </a:xfrm>
        </p:spPr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9154A-3AB3-4168-849D-5AC829FD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287" y="1367443"/>
            <a:ext cx="6492240" cy="43475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Learning the basics of coding can allow for more options when it comes to geoprocessing information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Allows for combinations of already established tools to preform certain task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Create new/custom geoprocessing tools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60555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143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Should a basic understanding of Computer Science be taught along GIS?</vt:lpstr>
      <vt:lpstr>Why should some aspects of Computer Science be taught along GIS?  </vt:lpstr>
      <vt:lpstr>Example of Python Code:</vt:lpstr>
      <vt:lpstr>PowerPoint Presentation</vt:lpstr>
      <vt:lpstr>PowerPoint Presentation</vt:lpstr>
      <vt:lpstr>PowerPoint Presentation</vt:lpstr>
      <vt:lpstr>PowerPoint Presentation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Should a basic understanding of Computer Science be taught along GIS?</dc:title>
  <dc:creator> </dc:creator>
  <cp:lastModifiedBy>Christopher A. Chen</cp:lastModifiedBy>
  <cp:revision>13</cp:revision>
  <dcterms:created xsi:type="dcterms:W3CDTF">2018-12-04T21:48:01Z</dcterms:created>
  <dcterms:modified xsi:type="dcterms:W3CDTF">2018-12-05T22:48:31Z</dcterms:modified>
</cp:coreProperties>
</file>