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D5"/>
    <a:srgbClr val="FFE593"/>
    <a:srgbClr val="FFEDB5"/>
    <a:srgbClr val="FCDCB2"/>
    <a:srgbClr val="2D567D"/>
    <a:srgbClr val="FFD0BA"/>
    <a:srgbClr val="366695"/>
    <a:srgbClr val="262626"/>
    <a:srgbClr val="E2938E"/>
    <a:srgbClr val="777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4586" y="637651"/>
            <a:ext cx="5494485" cy="5488115"/>
            <a:chOff x="2562225" y="680161"/>
            <a:chExt cx="5860784" cy="5853989"/>
          </a:xfrm>
        </p:grpSpPr>
        <p:sp>
          <p:nvSpPr>
            <p:cNvPr id="66" name="Oval 65"/>
            <p:cNvSpPr/>
            <p:nvPr/>
          </p:nvSpPr>
          <p:spPr>
            <a:xfrm>
              <a:off x="3186367" y="1300905"/>
              <a:ext cx="4612501" cy="4612501"/>
            </a:xfrm>
            <a:prstGeom prst="ellipse">
              <a:avLst/>
            </a:pr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028943" y="2143481"/>
              <a:ext cx="2927348" cy="2927348"/>
              <a:chOff x="1786280" y="1250544"/>
              <a:chExt cx="2927348" cy="2927348"/>
            </a:xfrm>
          </p:grpSpPr>
          <p:grpSp>
            <p:nvGrpSpPr>
              <p:cNvPr id="42" name="Group 41"/>
              <p:cNvGrpSpPr/>
              <p:nvPr/>
            </p:nvGrpSpPr>
            <p:grpSpPr>
              <a:xfrm rot="16200000">
                <a:off x="2164116" y="1253126"/>
                <a:ext cx="2171676" cy="2927348"/>
                <a:chOff x="670596" y="1166724"/>
                <a:chExt cx="2171676" cy="292734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0596" y="1547142"/>
                  <a:ext cx="2171676" cy="2171676"/>
                  <a:chOff x="670596" y="1547142"/>
                  <a:chExt cx="2171676" cy="2171676"/>
                </a:xfrm>
              </p:grpSpPr>
              <p:sp>
                <p:nvSpPr>
                  <p:cNvPr id="54" name="Rectangle: Rounded Corners 53"/>
                  <p:cNvSpPr/>
                  <p:nvPr/>
                </p:nvSpPr>
                <p:spPr>
                  <a:xfrm>
                    <a:off x="670596" y="1547142"/>
                    <a:ext cx="2171676" cy="2171676"/>
                  </a:xfrm>
                  <a:prstGeom prst="round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1188719" y="1810746"/>
                    <a:ext cx="1402081" cy="1656040"/>
                    <a:chOff x="617219" y="1394624"/>
                    <a:chExt cx="1740762" cy="2056067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17219" y="1394624"/>
                      <a:ext cx="1112520" cy="784695"/>
                      <a:chOff x="617219" y="1394624"/>
                      <a:chExt cx="1112520" cy="784695"/>
                    </a:xfrm>
                  </p:grpSpPr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17219" y="1394624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62" name="Connector: Elbow 61"/>
                      <p:cNvCxnSpPr>
                        <a:cxnSpLocks/>
                        <a:stCxn id="61" idx="3"/>
                      </p:cNvCxnSpPr>
                      <p:nvPr/>
                    </p:nvCxnSpPr>
                    <p:spPr>
                      <a:xfrm>
                        <a:off x="914400" y="1554023"/>
                        <a:ext cx="815339" cy="625296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 flipV="1">
                      <a:off x="617219" y="2665995"/>
                      <a:ext cx="1112520" cy="784696"/>
                      <a:chOff x="617219" y="1320688"/>
                      <a:chExt cx="1112520" cy="784696"/>
                    </a:xfrm>
                  </p:grpSpPr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617219" y="1320688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60" name="Connector: Elbow 59"/>
                      <p:cNvCxnSpPr>
                        <a:cxnSpLocks/>
                        <a:stCxn id="59" idx="3"/>
                      </p:cNvCxnSpPr>
                      <p:nvPr/>
                    </p:nvCxnSpPr>
                    <p:spPr>
                      <a:xfrm>
                        <a:off x="914400" y="1480087"/>
                        <a:ext cx="815339" cy="625297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8" name="Moon 57"/>
                    <p:cNvSpPr/>
                    <p:nvPr/>
                  </p:nvSpPr>
                  <p:spPr>
                    <a:xfrm rot="10800000">
                      <a:off x="1526098" y="1966764"/>
                      <a:ext cx="831883" cy="897419"/>
                    </a:xfrm>
                    <a:prstGeom prst="moon">
                      <a:avLst>
                        <a:gd name="adj" fmla="val 8750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88"/>
                    </a:p>
                  </p:txBody>
                </p:sp>
              </p:grp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1167083" y="1166724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50" name="Rectangle: Rounded Corners 49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1" name="Rectangle: Rounded Corners 50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2" name="Rectangle: Rounded Corners 51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3" name="Rectangle: Rounded Corners 52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188719" y="3796892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46" name="Rectangle: Rounded Corners 45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7" name="Rectangle: Rounded Corners 46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8" name="Rectangle: Rounded Corners 47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9" name="Rectangle: Rounded Corners 48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2164116" y="1250544"/>
                <a:ext cx="2171676" cy="2927348"/>
                <a:chOff x="670596" y="1166724"/>
                <a:chExt cx="2171676" cy="292734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670596" y="1547142"/>
                  <a:ext cx="2171676" cy="2171676"/>
                  <a:chOff x="670596" y="1547142"/>
                  <a:chExt cx="2171676" cy="2171676"/>
                </a:xfrm>
              </p:grpSpPr>
              <p:sp>
                <p:nvSpPr>
                  <p:cNvPr id="24" name="Rectangle: Rounded Corners 23"/>
                  <p:cNvSpPr/>
                  <p:nvPr/>
                </p:nvSpPr>
                <p:spPr>
                  <a:xfrm>
                    <a:off x="670596" y="1547142"/>
                    <a:ext cx="2171676" cy="2171676"/>
                  </a:xfrm>
                  <a:prstGeom prst="round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188719" y="1810746"/>
                    <a:ext cx="1402081" cy="1656040"/>
                    <a:chOff x="617219" y="1394624"/>
                    <a:chExt cx="1740762" cy="2056067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17219" y="1394624"/>
                      <a:ext cx="1112520" cy="784695"/>
                      <a:chOff x="617219" y="1394624"/>
                      <a:chExt cx="1112520" cy="784695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617219" y="1394624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10" name="Connector: Elbow 9"/>
                      <p:cNvCxnSpPr>
                        <a:cxnSpLocks/>
                        <a:stCxn id="6" idx="3"/>
                      </p:cNvCxnSpPr>
                      <p:nvPr/>
                    </p:nvCxnSpPr>
                    <p:spPr>
                      <a:xfrm>
                        <a:off x="914400" y="1554023"/>
                        <a:ext cx="815339" cy="625296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" name="Group 19"/>
                    <p:cNvGrpSpPr/>
                    <p:nvPr/>
                  </p:nvGrpSpPr>
                  <p:grpSpPr>
                    <a:xfrm flipV="1">
                      <a:off x="617219" y="2665995"/>
                      <a:ext cx="1112520" cy="784696"/>
                      <a:chOff x="617219" y="1320688"/>
                      <a:chExt cx="1112520" cy="784696"/>
                    </a:xfrm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617219" y="1320688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22" name="Connector: Elbow 21"/>
                      <p:cNvCxnSpPr>
                        <a:cxnSpLocks/>
                        <a:stCxn id="21" idx="3"/>
                      </p:cNvCxnSpPr>
                      <p:nvPr/>
                    </p:nvCxnSpPr>
                    <p:spPr>
                      <a:xfrm>
                        <a:off x="914400" y="1480087"/>
                        <a:ext cx="815339" cy="625297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" name="Moon 7"/>
                    <p:cNvSpPr/>
                    <p:nvPr/>
                  </p:nvSpPr>
                  <p:spPr>
                    <a:xfrm rot="10800000">
                      <a:off x="1526098" y="1966764"/>
                      <a:ext cx="831883" cy="897419"/>
                    </a:xfrm>
                    <a:prstGeom prst="moon">
                      <a:avLst>
                        <a:gd name="adj" fmla="val 8750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88"/>
                    </a:p>
                  </p:txBody>
                </p:sp>
              </p:grp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167083" y="1166724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25" name="Rectangle: Rounded Corners 24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6" name="Rectangle: Rounded Corners 25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7" name="Rectangle: Rounded Corners 26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8" name="Rectangle: Rounded Corners 27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188719" y="3796892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32" name="Rectangle: Rounded Corners 31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3" name="Rectangle: Rounded Corners 32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4" name="Rectangle: Rounded Corners 33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5" name="Rectangle: Rounded Corners 34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</p:grpSp>
        </p:grpSp>
        <p:sp>
          <p:nvSpPr>
            <p:cNvPr id="64" name="Rectangle 63"/>
            <p:cNvSpPr/>
            <p:nvPr/>
          </p:nvSpPr>
          <p:spPr>
            <a:xfrm rot="2700000">
              <a:off x="5091368" y="3115239"/>
              <a:ext cx="2583341" cy="2762743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67" name="Oval 66"/>
            <p:cNvSpPr/>
            <p:nvPr/>
          </p:nvSpPr>
          <p:spPr>
            <a:xfrm>
              <a:off x="2562225" y="680161"/>
              <a:ext cx="5860784" cy="5853989"/>
            </a:xfrm>
            <a:prstGeom prst="ellipse">
              <a:avLst/>
            </a:prstGeom>
            <a:noFill/>
            <a:ln w="1270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</p:spTree>
    <p:extLst>
      <p:ext uri="{BB962C8B-B14F-4D97-AF65-F5344CB8AC3E}">
        <p14:creationId xmlns:p14="http://schemas.microsoft.com/office/powerpoint/2010/main" val="270843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0" y="1266890"/>
            <a:ext cx="4324220" cy="4324220"/>
          </a:xfrm>
          <a:prstGeom prst="ellipse">
            <a:avLst/>
          </a:prstGeom>
          <a:solidFill>
            <a:srgbClr val="71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603544" y="3342943"/>
            <a:ext cx="121829" cy="128985"/>
          </a:xfrm>
          <a:prstGeom prst="roundRect">
            <a:avLst>
              <a:gd name="adj" fmla="val 850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5593230" y="3265201"/>
            <a:ext cx="142455" cy="497576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4" name="Group 3"/>
          <p:cNvGrpSpPr/>
          <p:nvPr/>
        </p:nvGrpSpPr>
        <p:grpSpPr>
          <a:xfrm rot="19800000">
            <a:off x="4920008" y="663427"/>
            <a:ext cx="206822" cy="2681107"/>
            <a:chOff x="4809638" y="2085975"/>
            <a:chExt cx="385762" cy="1123950"/>
          </a:xfrm>
        </p:grpSpPr>
        <p:sp>
          <p:nvSpPr>
            <p:cNvPr id="2" name="Rectangle 1"/>
            <p:cNvSpPr/>
            <p:nvPr/>
          </p:nvSpPr>
          <p:spPr>
            <a:xfrm>
              <a:off x="4809638" y="2085975"/>
              <a:ext cx="385762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7207" y="2085975"/>
              <a:ext cx="210628" cy="1123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: Rounded Corners 7"/>
          <p:cNvSpPr/>
          <p:nvPr/>
        </p:nvSpPr>
        <p:spPr>
          <a:xfrm rot="16200000">
            <a:off x="5625181" y="2402913"/>
            <a:ext cx="78554" cy="1559332"/>
          </a:xfrm>
          <a:prstGeom prst="roundRect">
            <a:avLst>
              <a:gd name="adj" fmla="val 217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8" name="Group 17"/>
          <p:cNvGrpSpPr/>
          <p:nvPr/>
        </p:nvGrpSpPr>
        <p:grpSpPr>
          <a:xfrm rot="19800000">
            <a:off x="5383472" y="2523802"/>
            <a:ext cx="265272" cy="682566"/>
            <a:chOff x="4000886" y="2718227"/>
            <a:chExt cx="265272" cy="682566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4000886" y="2718228"/>
              <a:ext cx="265272" cy="682565"/>
            </a:xfrm>
            <a:prstGeom prst="roundRect">
              <a:avLst>
                <a:gd name="adj" fmla="val 8975"/>
              </a:avLst>
            </a:prstGeom>
            <a:solidFill>
              <a:srgbClr val="CB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3793671" y="2988146"/>
              <a:ext cx="682565" cy="142728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 dirty="0"/>
            </a:p>
          </p:txBody>
        </p:sp>
      </p:grpSp>
      <p:sp>
        <p:nvSpPr>
          <p:cNvPr id="7" name="Rectangle: Rounded Corners 6"/>
          <p:cNvSpPr/>
          <p:nvPr/>
        </p:nvSpPr>
        <p:spPr>
          <a:xfrm rot="16200000">
            <a:off x="5499397" y="2862801"/>
            <a:ext cx="330127" cy="718115"/>
          </a:xfrm>
          <a:prstGeom prst="roundRect">
            <a:avLst>
              <a:gd name="adj" fmla="val 265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ectangle: Rounded Corners 13"/>
          <p:cNvSpPr/>
          <p:nvPr/>
        </p:nvSpPr>
        <p:spPr>
          <a:xfrm>
            <a:off x="6870866" y="3747697"/>
            <a:ext cx="420612" cy="367684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061616" y="3638643"/>
            <a:ext cx="160184" cy="128896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6920988" y="3638642"/>
            <a:ext cx="160184" cy="128896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 rot="16200000">
            <a:off x="6063625" y="2633051"/>
            <a:ext cx="55151" cy="2174139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6038477" y="3963996"/>
            <a:ext cx="2921546" cy="160848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4" name="Rectangle 23"/>
          <p:cNvSpPr/>
          <p:nvPr/>
        </p:nvSpPr>
        <p:spPr>
          <a:xfrm rot="2700000">
            <a:off x="4632208" y="4774449"/>
            <a:ext cx="3239398" cy="562279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4884791" y="3747697"/>
            <a:ext cx="420612" cy="367684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5633372" y="3000816"/>
            <a:ext cx="334748" cy="445553"/>
          </a:xfrm>
          <a:prstGeom prst="roundRect">
            <a:avLst>
              <a:gd name="adj" fmla="val 26576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7" name="Rectangle: Rounded Corners 26"/>
          <p:cNvSpPr/>
          <p:nvPr/>
        </p:nvSpPr>
        <p:spPr>
          <a:xfrm rot="16200000">
            <a:off x="6152735" y="2929291"/>
            <a:ext cx="78554" cy="504223"/>
          </a:xfrm>
          <a:prstGeom prst="roundRect">
            <a:avLst>
              <a:gd name="adj" fmla="val 21725"/>
            </a:avLst>
          </a:prstGeom>
          <a:solidFill>
            <a:srgbClr val="D6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8" name="Rectangle: Rounded Corners 37"/>
          <p:cNvSpPr/>
          <p:nvPr/>
        </p:nvSpPr>
        <p:spPr>
          <a:xfrm rot="16200000">
            <a:off x="6375832" y="3117478"/>
            <a:ext cx="363371" cy="1321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7" name="Rectangle: Rounded Corners 36"/>
          <p:cNvSpPr/>
          <p:nvPr/>
        </p:nvSpPr>
        <p:spPr>
          <a:xfrm>
            <a:off x="6619099" y="3001885"/>
            <a:ext cx="81585" cy="1031263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557981" y="3221903"/>
            <a:ext cx="1066437" cy="1559332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8" name="Rectangle: Rounded Corners 27"/>
          <p:cNvSpPr/>
          <p:nvPr/>
        </p:nvSpPr>
        <p:spPr>
          <a:xfrm rot="16200000">
            <a:off x="5699135" y="3369184"/>
            <a:ext cx="1066437" cy="1264770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9" name="Rectangle 28"/>
          <p:cNvSpPr/>
          <p:nvPr/>
        </p:nvSpPr>
        <p:spPr>
          <a:xfrm rot="5400000">
            <a:off x="5058430" y="3929084"/>
            <a:ext cx="1064915" cy="1464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2" name="Rectangle: Rounded Corners 31"/>
          <p:cNvSpPr/>
          <p:nvPr/>
        </p:nvSpPr>
        <p:spPr>
          <a:xfrm rot="16200000">
            <a:off x="5637607" y="3412546"/>
            <a:ext cx="121829" cy="68773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0" name="Rectangle: Rounded Corners 29"/>
          <p:cNvSpPr/>
          <p:nvPr/>
        </p:nvSpPr>
        <p:spPr>
          <a:xfrm rot="16200000">
            <a:off x="5674380" y="3346350"/>
            <a:ext cx="142455" cy="335276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1" name="Rectangle 30"/>
          <p:cNvSpPr/>
          <p:nvPr/>
        </p:nvSpPr>
        <p:spPr>
          <a:xfrm rot="5400000">
            <a:off x="5481935" y="3403016"/>
            <a:ext cx="141032" cy="22336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Rectangle: Rounded Corners 33"/>
          <p:cNvSpPr/>
          <p:nvPr/>
        </p:nvSpPr>
        <p:spPr>
          <a:xfrm rot="16200000">
            <a:off x="6465760" y="3035184"/>
            <a:ext cx="55153" cy="1369870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6242644" y="3246416"/>
            <a:ext cx="338700" cy="11884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>
            <a:off x="6243674" y="3003443"/>
            <a:ext cx="338700" cy="11884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2" name="Rectangle: Rounded Corners 41"/>
          <p:cNvSpPr/>
          <p:nvPr/>
        </p:nvSpPr>
        <p:spPr>
          <a:xfrm>
            <a:off x="6511203" y="2907363"/>
            <a:ext cx="189482" cy="234762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/>
        </p:nvSpPr>
        <p:spPr>
          <a:xfrm>
            <a:off x="6700923" y="2917000"/>
            <a:ext cx="595338" cy="551349"/>
          </a:xfrm>
          <a:prstGeom prst="rtTriangle">
            <a:avLst/>
          </a:prstGeom>
          <a:solidFill>
            <a:srgbClr val="5F9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2700000">
            <a:off x="6381169" y="3716983"/>
            <a:ext cx="2731824" cy="204268"/>
          </a:xfrm>
          <a:prstGeom prst="rect">
            <a:avLst/>
          </a:prstGeom>
          <a:solidFill>
            <a:srgbClr val="71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346658" y="2235804"/>
            <a:ext cx="1148660" cy="8891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6" name="Rectangle 25"/>
          <p:cNvSpPr/>
          <p:nvPr/>
        </p:nvSpPr>
        <p:spPr>
          <a:xfrm rot="5400000">
            <a:off x="5371994" y="3095954"/>
            <a:ext cx="331877" cy="2524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57981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C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5" name="Rectangle 4"/>
          <p:cNvSpPr/>
          <p:nvPr/>
        </p:nvSpPr>
        <p:spPr>
          <a:xfrm rot="2700000">
            <a:off x="6371337" y="3115955"/>
            <a:ext cx="2421882" cy="1632224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8" name="Rectangle: Rounded Corners 7"/>
          <p:cNvSpPr/>
          <p:nvPr/>
        </p:nvSpPr>
        <p:spPr>
          <a:xfrm>
            <a:off x="4858175" y="2493818"/>
            <a:ext cx="2473371" cy="1746974"/>
          </a:xfrm>
          <a:prstGeom prst="roundRect">
            <a:avLst>
              <a:gd name="adj" fmla="val 3355"/>
            </a:avLst>
          </a:prstGeom>
          <a:solidFill>
            <a:srgbClr val="0E3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3" name="Trapezoid 12"/>
          <p:cNvSpPr/>
          <p:nvPr/>
        </p:nvSpPr>
        <p:spPr>
          <a:xfrm>
            <a:off x="5702027" y="4239599"/>
            <a:ext cx="785664" cy="235982"/>
          </a:xfrm>
          <a:prstGeom prst="trapezoid">
            <a:avLst/>
          </a:prstGeom>
          <a:solidFill>
            <a:srgbClr val="A6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2700000">
            <a:off x="4984741" y="3970432"/>
            <a:ext cx="2421882" cy="1309623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>
            <a:off x="4858175" y="3824353"/>
            <a:ext cx="2473371" cy="416439"/>
          </a:xfrm>
          <a:prstGeom prst="roundRect">
            <a:avLst>
              <a:gd name="adj" fmla="val 1144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 11"/>
          <p:cNvSpPr/>
          <p:nvPr/>
        </p:nvSpPr>
        <p:spPr>
          <a:xfrm>
            <a:off x="4858175" y="3824353"/>
            <a:ext cx="2473372" cy="206019"/>
          </a:xfrm>
          <a:prstGeom prst="rect">
            <a:avLst/>
          </a:prstGeom>
          <a:solidFill>
            <a:srgbClr val="0E3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 9"/>
          <p:cNvSpPr/>
          <p:nvPr/>
        </p:nvSpPr>
        <p:spPr>
          <a:xfrm>
            <a:off x="4969724" y="2610615"/>
            <a:ext cx="2250273" cy="1316747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5" name="Rectangle: Rounded Corners 14"/>
          <p:cNvSpPr/>
          <p:nvPr/>
        </p:nvSpPr>
        <p:spPr>
          <a:xfrm>
            <a:off x="5595534" y="4411862"/>
            <a:ext cx="996429" cy="94863"/>
          </a:xfrm>
          <a:prstGeom prst="roundRect">
            <a:avLst>
              <a:gd name="adj" fmla="val 23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ight Triangle 6"/>
          <p:cNvSpPr/>
          <p:nvPr/>
        </p:nvSpPr>
        <p:spPr>
          <a:xfrm flipH="1">
            <a:off x="4969724" y="2610615"/>
            <a:ext cx="2250273" cy="1316747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40201" y="2634437"/>
            <a:ext cx="1236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&lt;url&gt;www.canchen.rocks&lt;/url&gt;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&lt;h1&gt;Can you read this?&lt;/h1&gt;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&lt;div class=“Smaller”&gt;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    &lt;p&gt;Can you read this?&lt;/p&gt;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&lt;/div&gt;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&lt;/body&gt;</a:t>
            </a:r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8616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02793" y="4225875"/>
            <a:ext cx="3586414" cy="1831407"/>
            <a:chOff x="5095103" y="3555974"/>
            <a:chExt cx="2002384" cy="1022520"/>
          </a:xfrm>
        </p:grpSpPr>
        <p:sp>
          <p:nvSpPr>
            <p:cNvPr id="8" name="Rectangle: Rounded Corners 7"/>
            <p:cNvSpPr/>
            <p:nvPr/>
          </p:nvSpPr>
          <p:spPr>
            <a:xfrm rot="16200000">
              <a:off x="5700090" y="3278717"/>
              <a:ext cx="794420" cy="1805134"/>
            </a:xfrm>
            <a:prstGeom prst="roundRect">
              <a:avLst>
                <a:gd name="adj" fmla="val 10878"/>
              </a:avLst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0" name="Right Triangle 9"/>
            <p:cNvSpPr/>
            <p:nvPr/>
          </p:nvSpPr>
          <p:spPr>
            <a:xfrm flipH="1">
              <a:off x="5095103" y="3861420"/>
              <a:ext cx="99629" cy="447025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6997858" y="3861420"/>
              <a:ext cx="99629" cy="447025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5400000" flipH="1">
              <a:off x="6494204" y="3366022"/>
              <a:ext cx="228100" cy="608003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5466834" y="3366022"/>
              <a:ext cx="228100" cy="608003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85607" y="4086864"/>
            <a:ext cx="1820786" cy="1615131"/>
            <a:chOff x="5576238" y="3475637"/>
            <a:chExt cx="1016590" cy="901768"/>
          </a:xfrm>
        </p:grpSpPr>
        <p:sp>
          <p:nvSpPr>
            <p:cNvPr id="16" name="Isosceles Triangle 15"/>
            <p:cNvSpPr/>
            <p:nvPr/>
          </p:nvSpPr>
          <p:spPr>
            <a:xfrm rot="17211473">
              <a:off x="5286639" y="3824203"/>
              <a:ext cx="842801" cy="263604"/>
            </a:xfrm>
            <a:prstGeom prst="triangle">
              <a:avLst>
                <a:gd name="adj" fmla="val 53474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4338381" flipH="1">
              <a:off x="6039967" y="3824297"/>
              <a:ext cx="841056" cy="264667"/>
            </a:xfrm>
            <a:prstGeom prst="triangle">
              <a:avLst>
                <a:gd name="adj" fmla="val 53474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6537144" flipH="1">
              <a:off x="6066554" y="3628084"/>
              <a:ext cx="616874" cy="311980"/>
            </a:xfrm>
            <a:prstGeom prst="triangle">
              <a:avLst>
                <a:gd name="adj" fmla="val 68627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5062856">
              <a:off x="5483526" y="3633376"/>
              <a:ext cx="616874" cy="311980"/>
            </a:xfrm>
            <a:prstGeom prst="triangle">
              <a:avLst>
                <a:gd name="adj" fmla="val 68627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hord 13"/>
          <p:cNvSpPr/>
          <p:nvPr/>
        </p:nvSpPr>
        <p:spPr>
          <a:xfrm rot="12210667">
            <a:off x="6639553" y="2996972"/>
            <a:ext cx="305234" cy="530009"/>
          </a:xfrm>
          <a:prstGeom prst="chord">
            <a:avLst/>
          </a:prstGeom>
          <a:solidFill>
            <a:srgbClr val="FF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ord 14"/>
          <p:cNvSpPr/>
          <p:nvPr/>
        </p:nvSpPr>
        <p:spPr>
          <a:xfrm rot="9389333" flipH="1">
            <a:off x="5247213" y="2989927"/>
            <a:ext cx="305234" cy="530009"/>
          </a:xfrm>
          <a:prstGeom prst="chord">
            <a:avLst/>
          </a:prstGeom>
          <a:solidFill>
            <a:srgbClr val="FF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 flipV="1">
            <a:off x="5613922" y="3814983"/>
            <a:ext cx="976750" cy="1758621"/>
          </a:xfrm>
          <a:prstGeom prst="trapezoid">
            <a:avLst>
              <a:gd name="adj" fmla="val 13325"/>
            </a:avLst>
          </a:prstGeom>
          <a:solidFill>
            <a:srgbClr val="FFD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73107" y="2086885"/>
            <a:ext cx="1448671" cy="2068328"/>
          </a:xfrm>
          <a:prstGeom prst="ellipse">
            <a:avLst/>
          </a:prstGeom>
          <a:solidFill>
            <a:srgbClr val="FF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669825" y="4762809"/>
            <a:ext cx="864192" cy="1361815"/>
            <a:chOff x="5421743" y="5283200"/>
            <a:chExt cx="1625601" cy="2678545"/>
          </a:xfrm>
        </p:grpSpPr>
        <p:sp>
          <p:nvSpPr>
            <p:cNvPr id="23" name="Arrow: Chevron 22"/>
            <p:cNvSpPr/>
            <p:nvPr/>
          </p:nvSpPr>
          <p:spPr>
            <a:xfrm rot="5400000">
              <a:off x="4895271" y="5809672"/>
              <a:ext cx="2678545" cy="1625601"/>
            </a:xfrm>
            <a:prstGeom prst="chevron">
              <a:avLst>
                <a:gd name="adj" fmla="val 6255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row: Chevron 23"/>
            <p:cNvSpPr/>
            <p:nvPr/>
          </p:nvSpPr>
          <p:spPr>
            <a:xfrm rot="5400000">
              <a:off x="5983319" y="5881907"/>
              <a:ext cx="498761" cy="716134"/>
            </a:xfrm>
            <a:prstGeom prst="chevron">
              <a:avLst>
                <a:gd name="adj" fmla="val 4588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Isosceles Triangle 31"/>
          <p:cNvSpPr/>
          <p:nvPr/>
        </p:nvSpPr>
        <p:spPr>
          <a:xfrm rot="15994730">
            <a:off x="4809921" y="5298777"/>
            <a:ext cx="1509518" cy="304799"/>
          </a:xfrm>
          <a:prstGeom prst="triangle">
            <a:avLst>
              <a:gd name="adj" fmla="val 53474"/>
            </a:avLst>
          </a:prstGeom>
          <a:solidFill>
            <a:srgbClr val="2D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628531" flipH="1">
            <a:off x="5883466" y="5252617"/>
            <a:ext cx="1509518" cy="304799"/>
          </a:xfrm>
          <a:prstGeom prst="triangle">
            <a:avLst>
              <a:gd name="adj" fmla="val 53474"/>
            </a:avLst>
          </a:prstGeom>
          <a:solidFill>
            <a:srgbClr val="2D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85418" y="1403927"/>
            <a:ext cx="2419104" cy="413718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Flowchart: Stored Data 33"/>
          <p:cNvSpPr/>
          <p:nvPr/>
        </p:nvSpPr>
        <p:spPr>
          <a:xfrm rot="5400000">
            <a:off x="4692650" y="979980"/>
            <a:ext cx="2806700" cy="1444326"/>
          </a:xfrm>
          <a:prstGeom prst="flowChartOnlineStorage">
            <a:avLst/>
          </a:prstGeom>
          <a:solidFill>
            <a:srgbClr val="2D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EC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719830" y="2967829"/>
            <a:ext cx="2421882" cy="259007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8764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9719" y="1219599"/>
            <a:ext cx="4324220" cy="4324220"/>
          </a:xfrm>
          <a:prstGeom prst="ellipse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81" name="Group 80"/>
          <p:cNvGrpSpPr/>
          <p:nvPr/>
        </p:nvGrpSpPr>
        <p:grpSpPr>
          <a:xfrm>
            <a:off x="6800981" y="2582102"/>
            <a:ext cx="416756" cy="1731969"/>
            <a:chOff x="5264131" y="3607154"/>
            <a:chExt cx="444540" cy="1847434"/>
          </a:xfrm>
        </p:grpSpPr>
        <p:sp>
          <p:nvSpPr>
            <p:cNvPr id="56" name="Rectangle: Rounded Corners 55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4" name="Rectangle: Rounded Corners 73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5" name="Rectangle: Rounded Corners 74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6" name="Rectangle: Rounded Corners 75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7" name="Rectangle: Rounded Corners 76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8" name="Rectangle: Rounded Corners 77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74263" y="2563015"/>
            <a:ext cx="416756" cy="1731969"/>
            <a:chOff x="5264131" y="3607154"/>
            <a:chExt cx="444540" cy="1847434"/>
          </a:xfrm>
        </p:grpSpPr>
        <p:sp>
          <p:nvSpPr>
            <p:cNvPr id="83" name="Rectangle: Rounded Corners 82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4" name="Rectangle: Rounded Corners 83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5" name="Rectangle: Rounded Corners 84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6" name="Rectangle: Rounded Corners 85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7" name="Rectangle: Rounded Corners 86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8" name="Rectangle: Rounded Corners 87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656878" y="4318848"/>
            <a:ext cx="2421882" cy="138910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0" name="Rectangle 89"/>
          <p:cNvSpPr/>
          <p:nvPr/>
        </p:nvSpPr>
        <p:spPr>
          <a:xfrm rot="2700000">
            <a:off x="5802693" y="3029718"/>
            <a:ext cx="2897184" cy="1147291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42081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4" name="Rectangle: Rounded Corners 63"/>
          <p:cNvSpPr/>
          <p:nvPr/>
        </p:nvSpPr>
        <p:spPr>
          <a:xfrm rot="16200000">
            <a:off x="4802074" y="2811861"/>
            <a:ext cx="2586373" cy="123427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47122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719830" y="2967829"/>
            <a:ext cx="2421882" cy="259007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44945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>
              <a:gd name="adj" fmla="val 508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 rot="16200000">
            <a:off x="5856323" y="1734465"/>
            <a:ext cx="479355" cy="1733649"/>
          </a:xfrm>
          <a:prstGeom prst="roundRect">
            <a:avLst>
              <a:gd name="adj" fmla="val 487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6198458" y="1952677"/>
            <a:ext cx="277545" cy="1187078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484162" y="2258659"/>
            <a:ext cx="1223678" cy="1788516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265793" y="2447253"/>
            <a:ext cx="142875" cy="308074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3" name="Group 12"/>
          <p:cNvGrpSpPr/>
          <p:nvPr/>
        </p:nvGrpSpPr>
        <p:grpSpPr>
          <a:xfrm rot="5400000" flipH="1">
            <a:off x="5404391" y="2256807"/>
            <a:ext cx="159584" cy="370290"/>
            <a:chOff x="5264131" y="3607154"/>
            <a:chExt cx="444540" cy="1847434"/>
          </a:xfrm>
          <a:solidFill>
            <a:srgbClr val="FFC000"/>
          </a:solidFill>
        </p:grpSpPr>
        <p:sp>
          <p:nvSpPr>
            <p:cNvPr id="14" name="Rectangle: Rounded Corners 13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5" name="Rectangle: Rounded Corners 14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6" name="Rectangle: Rounded Corners 15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7" name="Rectangle: Rounded Corners 16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8" name="Rectangle: Rounded Corners 17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9" name="Rectangle: Rounded Corners 18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4" name="Right Triangle 3"/>
          <p:cNvSpPr/>
          <p:nvPr/>
        </p:nvSpPr>
        <p:spPr>
          <a:xfrm rot="10800000">
            <a:off x="5211720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4" name="Right Triangle 23"/>
          <p:cNvSpPr/>
          <p:nvPr/>
        </p:nvSpPr>
        <p:spPr>
          <a:xfrm rot="5400000">
            <a:off x="6727227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6068615" y="3686414"/>
            <a:ext cx="54770" cy="1613701"/>
          </a:xfrm>
          <a:prstGeom prst="roundRect">
            <a:avLst>
              <a:gd name="adj" fmla="val 31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0" name="Rectangle: Rounded Corners 19"/>
          <p:cNvSpPr/>
          <p:nvPr/>
        </p:nvSpPr>
        <p:spPr>
          <a:xfrm rot="16200000">
            <a:off x="5590288" y="3341072"/>
            <a:ext cx="1011428" cy="1347723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1" name="Oval 20"/>
          <p:cNvSpPr/>
          <p:nvPr/>
        </p:nvSpPr>
        <p:spPr>
          <a:xfrm>
            <a:off x="5628697" y="2883116"/>
            <a:ext cx="934608" cy="934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22" name="Flowchart: Delay 21"/>
          <p:cNvSpPr/>
          <p:nvPr/>
        </p:nvSpPr>
        <p:spPr>
          <a:xfrm>
            <a:off x="5052335" y="2694632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8" name="Flowchart: Delay 27"/>
          <p:cNvSpPr/>
          <p:nvPr/>
        </p:nvSpPr>
        <p:spPr>
          <a:xfrm rot="10800000">
            <a:off x="7008137" y="2673266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9" name="Flowchart: Delay 28"/>
          <p:cNvSpPr/>
          <p:nvPr/>
        </p:nvSpPr>
        <p:spPr>
          <a:xfrm>
            <a:off x="5077019" y="4142871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30" name="Flowchart: Delay 29"/>
          <p:cNvSpPr/>
          <p:nvPr/>
        </p:nvSpPr>
        <p:spPr>
          <a:xfrm rot="10800000">
            <a:off x="6981533" y="4142871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grpSp>
        <p:nvGrpSpPr>
          <p:cNvPr id="31" name="Group 30"/>
          <p:cNvGrpSpPr/>
          <p:nvPr/>
        </p:nvGrpSpPr>
        <p:grpSpPr>
          <a:xfrm>
            <a:off x="5807383" y="4744492"/>
            <a:ext cx="577232" cy="134258"/>
            <a:chOff x="5139750" y="5029957"/>
            <a:chExt cx="615714" cy="143209"/>
          </a:xfrm>
          <a:solidFill>
            <a:srgbClr val="00B0F0"/>
          </a:solidFill>
        </p:grpSpPr>
        <p:sp>
          <p:nvSpPr>
            <p:cNvPr id="27" name="Teardrop 26"/>
            <p:cNvSpPr/>
            <p:nvPr/>
          </p:nvSpPr>
          <p:spPr>
            <a:xfrm rot="18900000">
              <a:off x="5139750" y="5032435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2" name="Teardrop 31"/>
            <p:cNvSpPr/>
            <p:nvPr/>
          </p:nvSpPr>
          <p:spPr>
            <a:xfrm rot="18900000">
              <a:off x="5379418" y="5032434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3" name="Teardrop 32"/>
            <p:cNvSpPr/>
            <p:nvPr/>
          </p:nvSpPr>
          <p:spPr>
            <a:xfrm rot="18900000">
              <a:off x="5614733" y="5029957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735187" y="2879228"/>
            <a:ext cx="2413996" cy="2791317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73004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>
              <a:gd name="adj" fmla="val 508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 rot="16200000">
            <a:off x="5856323" y="1734465"/>
            <a:ext cx="479355" cy="1733649"/>
          </a:xfrm>
          <a:prstGeom prst="roundRect">
            <a:avLst>
              <a:gd name="adj" fmla="val 487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6198458" y="1952677"/>
            <a:ext cx="277545" cy="1187078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484162" y="2258659"/>
            <a:ext cx="1223678" cy="1788516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265793" y="2447253"/>
            <a:ext cx="142875" cy="308074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3" name="Group 12"/>
          <p:cNvGrpSpPr/>
          <p:nvPr/>
        </p:nvGrpSpPr>
        <p:grpSpPr>
          <a:xfrm rot="5400000" flipH="1">
            <a:off x="5404391" y="2256807"/>
            <a:ext cx="159584" cy="370290"/>
            <a:chOff x="5264131" y="3607154"/>
            <a:chExt cx="444540" cy="1847434"/>
          </a:xfrm>
          <a:solidFill>
            <a:srgbClr val="FFC000"/>
          </a:solidFill>
        </p:grpSpPr>
        <p:sp>
          <p:nvSpPr>
            <p:cNvPr id="14" name="Rectangle: Rounded Corners 13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5" name="Rectangle: Rounded Corners 14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6" name="Rectangle: Rounded Corners 15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7" name="Rectangle: Rounded Corners 16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8" name="Rectangle: Rounded Corners 17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9" name="Rectangle: Rounded Corners 18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4" name="Right Triangle 3"/>
          <p:cNvSpPr/>
          <p:nvPr/>
        </p:nvSpPr>
        <p:spPr>
          <a:xfrm rot="10800000">
            <a:off x="5211720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4" name="Right Triangle 23"/>
          <p:cNvSpPr/>
          <p:nvPr/>
        </p:nvSpPr>
        <p:spPr>
          <a:xfrm rot="5400000">
            <a:off x="6727227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6068615" y="3686414"/>
            <a:ext cx="54770" cy="1613701"/>
          </a:xfrm>
          <a:prstGeom prst="roundRect">
            <a:avLst>
              <a:gd name="adj" fmla="val 31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0" name="Rectangle: Rounded Corners 19"/>
          <p:cNvSpPr/>
          <p:nvPr/>
        </p:nvSpPr>
        <p:spPr>
          <a:xfrm rot="16200000">
            <a:off x="5590288" y="3341072"/>
            <a:ext cx="1011428" cy="1347723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1" name="Oval 20"/>
          <p:cNvSpPr/>
          <p:nvPr/>
        </p:nvSpPr>
        <p:spPr>
          <a:xfrm>
            <a:off x="5628697" y="2883116"/>
            <a:ext cx="934608" cy="934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22" name="Flowchart: Delay 21"/>
          <p:cNvSpPr/>
          <p:nvPr/>
        </p:nvSpPr>
        <p:spPr>
          <a:xfrm>
            <a:off x="5052335" y="2694632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8" name="Flowchart: Delay 27"/>
          <p:cNvSpPr/>
          <p:nvPr/>
        </p:nvSpPr>
        <p:spPr>
          <a:xfrm rot="10800000">
            <a:off x="7008137" y="2673266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9" name="Flowchart: Delay 28"/>
          <p:cNvSpPr/>
          <p:nvPr/>
        </p:nvSpPr>
        <p:spPr>
          <a:xfrm>
            <a:off x="5077019" y="4142871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30" name="Flowchart: Delay 29"/>
          <p:cNvSpPr/>
          <p:nvPr/>
        </p:nvSpPr>
        <p:spPr>
          <a:xfrm rot="10800000">
            <a:off x="6981533" y="4142871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grpSp>
        <p:nvGrpSpPr>
          <p:cNvPr id="31" name="Group 30"/>
          <p:cNvGrpSpPr/>
          <p:nvPr/>
        </p:nvGrpSpPr>
        <p:grpSpPr>
          <a:xfrm>
            <a:off x="5807383" y="4744492"/>
            <a:ext cx="577232" cy="134258"/>
            <a:chOff x="5139750" y="5029957"/>
            <a:chExt cx="615714" cy="143209"/>
          </a:xfrm>
          <a:solidFill>
            <a:srgbClr val="00B0F0"/>
          </a:solidFill>
        </p:grpSpPr>
        <p:sp>
          <p:nvSpPr>
            <p:cNvPr id="27" name="Teardrop 26"/>
            <p:cNvSpPr/>
            <p:nvPr/>
          </p:nvSpPr>
          <p:spPr>
            <a:xfrm rot="18900000">
              <a:off x="5139750" y="5032435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2" name="Teardrop 31"/>
            <p:cNvSpPr/>
            <p:nvPr/>
          </p:nvSpPr>
          <p:spPr>
            <a:xfrm rot="18900000">
              <a:off x="5379418" y="5032434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3" name="Teardrop 32"/>
            <p:cNvSpPr/>
            <p:nvPr/>
          </p:nvSpPr>
          <p:spPr>
            <a:xfrm rot="18900000">
              <a:off x="5614733" y="5029957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746034" y="2889543"/>
            <a:ext cx="2413996" cy="2791317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9937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78027" y="2428768"/>
            <a:ext cx="2035946" cy="1779933"/>
          </a:xfrm>
          <a:prstGeom prst="roundRect">
            <a:avLst>
              <a:gd name="adj" fmla="val 9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2" name="Group 11"/>
          <p:cNvGrpSpPr/>
          <p:nvPr/>
        </p:nvGrpSpPr>
        <p:grpSpPr>
          <a:xfrm>
            <a:off x="5161736" y="2583804"/>
            <a:ext cx="1868529" cy="1517546"/>
            <a:chOff x="4356739" y="2848788"/>
            <a:chExt cx="1993098" cy="1618716"/>
          </a:xfrm>
        </p:grpSpPr>
        <p:grpSp>
          <p:nvGrpSpPr>
            <p:cNvPr id="11" name="Group 10"/>
            <p:cNvGrpSpPr/>
            <p:nvPr/>
          </p:nvGrpSpPr>
          <p:grpSpPr>
            <a:xfrm>
              <a:off x="4356739" y="2849880"/>
              <a:ext cx="259911" cy="1617624"/>
              <a:chOff x="4372665" y="2750820"/>
              <a:chExt cx="280725" cy="174716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372665" y="27508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372665" y="311903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79070" y="348724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379070" y="385545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72665" y="42236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89926" y="2848788"/>
              <a:ext cx="259911" cy="1617624"/>
              <a:chOff x="4372665" y="2750820"/>
              <a:chExt cx="280725" cy="174716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372665" y="27508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72665" y="311903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79070" y="348724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379070" y="385545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72665" y="42236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 rot="16200000">
            <a:off x="5974167" y="1775838"/>
            <a:ext cx="243667" cy="1196918"/>
            <a:chOff x="4372665" y="2750820"/>
            <a:chExt cx="280725" cy="1378953"/>
          </a:xfrm>
        </p:grpSpPr>
        <p:sp>
          <p:nvSpPr>
            <p:cNvPr id="28" name="Oval 27"/>
            <p:cNvSpPr/>
            <p:nvPr/>
          </p:nvSpPr>
          <p:spPr>
            <a:xfrm>
              <a:off x="4372665" y="27508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29" name="Oval 28"/>
            <p:cNvSpPr/>
            <p:nvPr/>
          </p:nvSpPr>
          <p:spPr>
            <a:xfrm>
              <a:off x="4372665" y="311903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0" name="Oval 29"/>
            <p:cNvSpPr/>
            <p:nvPr/>
          </p:nvSpPr>
          <p:spPr>
            <a:xfrm>
              <a:off x="4379070" y="348724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1" name="Oval 30"/>
            <p:cNvSpPr/>
            <p:nvPr/>
          </p:nvSpPr>
          <p:spPr>
            <a:xfrm>
              <a:off x="4379070" y="3855453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38" name="Rectangle: Rounded Corners 37"/>
          <p:cNvSpPr/>
          <p:nvPr/>
        </p:nvSpPr>
        <p:spPr>
          <a:xfrm rot="16200000">
            <a:off x="5310908" y="2672581"/>
            <a:ext cx="1570185" cy="1292308"/>
          </a:xfrm>
          <a:prstGeom prst="roundRect">
            <a:avLst>
              <a:gd name="adj" fmla="val 1930"/>
            </a:avLst>
          </a:prstGeom>
          <a:solidFill>
            <a:srgbClr val="71E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5026593" y="4410933"/>
            <a:ext cx="135143" cy="1200938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3" name="Rectangle: Rounded Corners 42"/>
          <p:cNvSpPr/>
          <p:nvPr/>
        </p:nvSpPr>
        <p:spPr>
          <a:xfrm>
            <a:off x="7024457" y="4410933"/>
            <a:ext cx="135143" cy="1200938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4" name="Right Triangle 43"/>
          <p:cNvSpPr/>
          <p:nvPr/>
        </p:nvSpPr>
        <p:spPr>
          <a:xfrm rot="16200000">
            <a:off x="5067152" y="2425353"/>
            <a:ext cx="2029123" cy="1779936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46" name="Rectangle 45"/>
          <p:cNvSpPr/>
          <p:nvPr/>
        </p:nvSpPr>
        <p:spPr>
          <a:xfrm>
            <a:off x="7438446" y="4336347"/>
            <a:ext cx="2897184" cy="117791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 rot="16200000">
            <a:off x="6035279" y="3033291"/>
            <a:ext cx="121443" cy="2721771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7" name="Right Triangle 46"/>
          <p:cNvSpPr/>
          <p:nvPr/>
        </p:nvSpPr>
        <p:spPr>
          <a:xfrm rot="10800000">
            <a:off x="4767034" y="4454139"/>
            <a:ext cx="3357791" cy="3357791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48" name="Right Triangle 47"/>
          <p:cNvSpPr/>
          <p:nvPr/>
        </p:nvSpPr>
        <p:spPr>
          <a:xfrm>
            <a:off x="6971679" y="2299877"/>
            <a:ext cx="2032898" cy="2032898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161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386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5" name="Rectangle 4"/>
          <p:cNvSpPr/>
          <p:nvPr/>
        </p:nvSpPr>
        <p:spPr>
          <a:xfrm rot="2700000">
            <a:off x="6447379" y="3183092"/>
            <a:ext cx="2130629" cy="15178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6" name="Rectangle 15"/>
          <p:cNvSpPr/>
          <p:nvPr/>
        </p:nvSpPr>
        <p:spPr>
          <a:xfrm rot="2700000">
            <a:off x="4923248" y="3990856"/>
            <a:ext cx="2645492" cy="117231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0" name="Group 9"/>
          <p:cNvGrpSpPr/>
          <p:nvPr/>
        </p:nvGrpSpPr>
        <p:grpSpPr>
          <a:xfrm>
            <a:off x="4805451" y="1962150"/>
            <a:ext cx="2600480" cy="2949926"/>
            <a:chOff x="3587902" y="2095225"/>
            <a:chExt cx="1865052" cy="2115672"/>
          </a:xfrm>
        </p:grpSpPr>
        <p:sp>
          <p:nvSpPr>
            <p:cNvPr id="13" name="Diamond 12"/>
            <p:cNvSpPr/>
            <p:nvPr/>
          </p:nvSpPr>
          <p:spPr>
            <a:xfrm rot="3600000">
              <a:off x="3223535" y="2841566"/>
              <a:ext cx="1733698" cy="1004963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 rot="18000000">
              <a:off x="4094270" y="2842364"/>
              <a:ext cx="1720871" cy="996497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3658944" y="2095225"/>
              <a:ext cx="1727200" cy="1003445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4150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4862943" y="2812829"/>
            <a:ext cx="2441738" cy="1470625"/>
          </a:xfrm>
          <a:prstGeom prst="roundRect">
            <a:avLst>
              <a:gd name="adj" fmla="val 114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ectangle: Rounded Corners 6"/>
          <p:cNvSpPr/>
          <p:nvPr/>
        </p:nvSpPr>
        <p:spPr>
          <a:xfrm rot="16200000">
            <a:off x="5181317" y="2987801"/>
            <a:ext cx="1804990" cy="1120680"/>
          </a:xfrm>
          <a:prstGeom prst="roundRect">
            <a:avLst>
              <a:gd name="adj" fmla="val 0"/>
            </a:avLst>
          </a:prstGeom>
          <a:solidFill>
            <a:srgbClr val="67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8" name="Oval 7"/>
          <p:cNvSpPr/>
          <p:nvPr/>
        </p:nvSpPr>
        <p:spPr>
          <a:xfrm>
            <a:off x="5838423" y="2450847"/>
            <a:ext cx="104709" cy="1047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6090536" y="2394881"/>
            <a:ext cx="62313" cy="216643"/>
          </a:xfrm>
          <a:prstGeom prst="roundRect">
            <a:avLst>
              <a:gd name="adj" fmla="val 4981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Oval 9"/>
          <p:cNvSpPr/>
          <p:nvPr/>
        </p:nvSpPr>
        <p:spPr>
          <a:xfrm>
            <a:off x="5984533" y="4510545"/>
            <a:ext cx="198557" cy="1985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052656" y="4585095"/>
            <a:ext cx="62311" cy="60908"/>
          </a:xfrm>
          <a:prstGeom prst="roundRect">
            <a:avLst>
              <a:gd name="adj" fmla="val 1140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12" y="2877017"/>
            <a:ext cx="656598" cy="6565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0272" y="3425893"/>
            <a:ext cx="1162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Smart Parking Services</a:t>
            </a:r>
          </a:p>
        </p:txBody>
      </p:sp>
      <p:sp>
        <p:nvSpPr>
          <p:cNvPr id="5" name="Rectangle 4"/>
          <p:cNvSpPr/>
          <p:nvPr/>
        </p:nvSpPr>
        <p:spPr>
          <a:xfrm rot="2700000">
            <a:off x="5974629" y="3334263"/>
            <a:ext cx="2421882" cy="262061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Isosceles Triangle 13"/>
          <p:cNvSpPr/>
          <p:nvPr/>
        </p:nvSpPr>
        <p:spPr>
          <a:xfrm rot="8100000" flipV="1">
            <a:off x="4752415" y="3219968"/>
            <a:ext cx="2652886" cy="678570"/>
          </a:xfrm>
          <a:prstGeom prst="triangle">
            <a:avLst>
              <a:gd name="adj" fmla="val 0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 rot="2700000">
            <a:off x="6730757" y="2250339"/>
            <a:ext cx="2536360" cy="1123994"/>
          </a:xfrm>
          <a:prstGeom prst="roundRect">
            <a:avLst>
              <a:gd name="adj" fmla="val 0"/>
            </a:avLst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8" name="Rectangle: Rounded Corners 17"/>
          <p:cNvSpPr/>
          <p:nvPr/>
        </p:nvSpPr>
        <p:spPr>
          <a:xfrm rot="2700000">
            <a:off x="3904191" y="4725178"/>
            <a:ext cx="2536360" cy="1121426"/>
          </a:xfrm>
          <a:prstGeom prst="roundRect">
            <a:avLst>
              <a:gd name="adj" fmla="val 0"/>
            </a:avLst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21322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0" y="1266890"/>
            <a:ext cx="4324220" cy="43242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564281" y="3463008"/>
            <a:ext cx="100993" cy="106925"/>
          </a:xfrm>
          <a:prstGeom prst="roundRect">
            <a:avLst>
              <a:gd name="adj" fmla="val 850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5555731" y="3398562"/>
            <a:ext cx="118091" cy="412477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4" name="Group 3"/>
          <p:cNvGrpSpPr/>
          <p:nvPr/>
        </p:nvGrpSpPr>
        <p:grpSpPr>
          <a:xfrm rot="20277559">
            <a:off x="5129122" y="1195471"/>
            <a:ext cx="171450" cy="2222564"/>
            <a:chOff x="4809638" y="2085975"/>
            <a:chExt cx="385762" cy="1123950"/>
          </a:xfrm>
        </p:grpSpPr>
        <p:sp>
          <p:nvSpPr>
            <p:cNvPr id="2" name="Rectangle 1"/>
            <p:cNvSpPr/>
            <p:nvPr/>
          </p:nvSpPr>
          <p:spPr>
            <a:xfrm>
              <a:off x="4809638" y="2085975"/>
              <a:ext cx="385762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7206" y="2085975"/>
              <a:ext cx="210629" cy="1123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: Rounded Corners 7"/>
          <p:cNvSpPr/>
          <p:nvPr/>
        </p:nvSpPr>
        <p:spPr>
          <a:xfrm rot="16200000">
            <a:off x="5582217" y="2683749"/>
            <a:ext cx="65119" cy="1292644"/>
          </a:xfrm>
          <a:prstGeom prst="roundRect">
            <a:avLst>
              <a:gd name="adj" fmla="val 217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ectangle: Rounded Corners 6"/>
          <p:cNvSpPr/>
          <p:nvPr/>
        </p:nvSpPr>
        <p:spPr>
          <a:xfrm rot="16200000">
            <a:off x="5477946" y="3064983"/>
            <a:ext cx="273666" cy="595298"/>
          </a:xfrm>
          <a:prstGeom prst="roundRect">
            <a:avLst>
              <a:gd name="adj" fmla="val 265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ectangle: Rounded Corners 13"/>
          <p:cNvSpPr/>
          <p:nvPr/>
        </p:nvSpPr>
        <p:spPr>
          <a:xfrm>
            <a:off x="6614856" y="3798538"/>
            <a:ext cx="348676" cy="304800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115037" y="3708135"/>
            <a:ext cx="132788" cy="106851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6656406" y="3708134"/>
            <a:ext cx="132788" cy="106851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 rot="16200000">
            <a:off x="5945675" y="2874527"/>
            <a:ext cx="45719" cy="1802302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924828" y="3977844"/>
            <a:ext cx="2421882" cy="133338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4" name="Rectangle 23"/>
          <p:cNvSpPr/>
          <p:nvPr/>
        </p:nvSpPr>
        <p:spPr>
          <a:xfrm rot="2700000">
            <a:off x="4820689" y="4500925"/>
            <a:ext cx="2264607" cy="466114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>
            <a:off x="4968454" y="3798538"/>
            <a:ext cx="348676" cy="304800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5589007" y="3179394"/>
            <a:ext cx="277497" cy="369351"/>
          </a:xfrm>
          <a:prstGeom prst="roundRect">
            <a:avLst>
              <a:gd name="adj" fmla="val 26576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6" name="Rectangle 25"/>
          <p:cNvSpPr/>
          <p:nvPr/>
        </p:nvSpPr>
        <p:spPr>
          <a:xfrm rot="5400000">
            <a:off x="5372332" y="3258261"/>
            <a:ext cx="275117" cy="2092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7" name="Rectangle: Rounded Corners 26"/>
          <p:cNvSpPr/>
          <p:nvPr/>
        </p:nvSpPr>
        <p:spPr>
          <a:xfrm rot="16200000">
            <a:off x="6019545" y="3120102"/>
            <a:ext cx="65119" cy="417987"/>
          </a:xfrm>
          <a:prstGeom prst="roundRect">
            <a:avLst>
              <a:gd name="adj" fmla="val 21725"/>
            </a:avLst>
          </a:prstGeom>
          <a:solidFill>
            <a:srgbClr val="D6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8" name="Rectangle: Rounded Corners 37"/>
          <p:cNvSpPr/>
          <p:nvPr/>
        </p:nvSpPr>
        <p:spPr>
          <a:xfrm rot="16200000">
            <a:off x="6204486" y="3276104"/>
            <a:ext cx="301225" cy="10957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7" name="Rectangle: Rounded Corners 36"/>
          <p:cNvSpPr/>
          <p:nvPr/>
        </p:nvSpPr>
        <p:spPr>
          <a:xfrm>
            <a:off x="6406148" y="3180280"/>
            <a:ext cx="67632" cy="854889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526510" y="3362669"/>
            <a:ext cx="884047" cy="1292644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8" name="Rectangle: Rounded Corners 27"/>
          <p:cNvSpPr/>
          <p:nvPr/>
        </p:nvSpPr>
        <p:spPr>
          <a:xfrm rot="16200000">
            <a:off x="5643523" y="3484761"/>
            <a:ext cx="884047" cy="1048460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9" name="Rectangle 28"/>
          <p:cNvSpPr/>
          <p:nvPr/>
        </p:nvSpPr>
        <p:spPr>
          <a:xfrm rot="5400000">
            <a:off x="5112396" y="3948903"/>
            <a:ext cx="882785" cy="12144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2" name="Rectangle: Rounded Corners 31"/>
          <p:cNvSpPr/>
          <p:nvPr/>
        </p:nvSpPr>
        <p:spPr>
          <a:xfrm rot="16200000">
            <a:off x="5592518" y="3520707"/>
            <a:ext cx="100993" cy="57011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0" name="Rectangle: Rounded Corners 29"/>
          <p:cNvSpPr/>
          <p:nvPr/>
        </p:nvSpPr>
        <p:spPr>
          <a:xfrm rot="16200000">
            <a:off x="5623002" y="3465832"/>
            <a:ext cx="118091" cy="277935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1" name="Rectangle 30"/>
          <p:cNvSpPr/>
          <p:nvPr/>
        </p:nvSpPr>
        <p:spPr>
          <a:xfrm rot="5400000">
            <a:off x="5463470" y="3512807"/>
            <a:ext cx="116912" cy="18516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Rectangle: Rounded Corners 33"/>
          <p:cNvSpPr/>
          <p:nvPr/>
        </p:nvSpPr>
        <p:spPr>
          <a:xfrm rot="16200000">
            <a:off x="6279034" y="3207884"/>
            <a:ext cx="45720" cy="1135585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6094077" y="3382990"/>
            <a:ext cx="280773" cy="9851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>
            <a:off x="6094931" y="3181572"/>
            <a:ext cx="280773" cy="9851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2" name="Rectangle: Rounded Corners 41"/>
          <p:cNvSpPr/>
          <p:nvPr/>
        </p:nvSpPr>
        <p:spPr>
          <a:xfrm>
            <a:off x="6316705" y="3101924"/>
            <a:ext cx="157075" cy="194611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/>
        </p:nvSpPr>
        <p:spPr>
          <a:xfrm>
            <a:off x="6473978" y="3109913"/>
            <a:ext cx="493519" cy="457053"/>
          </a:xfrm>
          <a:prstGeom prst="rtTriangle">
            <a:avLst/>
          </a:prstGeom>
          <a:solidFill>
            <a:srgbClr val="D3C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2700000">
            <a:off x="6208911" y="3773077"/>
            <a:ext cx="2264607" cy="169333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5280">
            <a:off x="6537959" y="2873376"/>
            <a:ext cx="1069029" cy="7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64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 Chen</dc:creator>
  <cp:lastModifiedBy>Can Chen</cp:lastModifiedBy>
  <cp:revision>32</cp:revision>
  <dcterms:created xsi:type="dcterms:W3CDTF">2017-03-19T00:12:03Z</dcterms:created>
  <dcterms:modified xsi:type="dcterms:W3CDTF">2017-03-19T17:20:55Z</dcterms:modified>
</cp:coreProperties>
</file>