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2F30C-1260-4F45-B957-69527569316C}" v="2" dt="2024-08-31T19:36:46.06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1" d="100"/>
          <a:sy n="51" d="100"/>
        </p:scale>
        <p:origin x="13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a Clabeaux" userId="30a5f3f4eac4f1f4" providerId="Windows Live" clId="Web-{58995A50-7E9F-1262-9B41-C39DA694DA41}"/>
    <pc:docChg chg="modSld">
      <pc:chgData name="Christina Clabeaux" userId="30a5f3f4eac4f1f4" providerId="Windows Live" clId="Web-{58995A50-7E9F-1262-9B41-C39DA694DA41}" dt="2024-08-28T23:00:07.060" v="16" actId="14100"/>
      <pc:docMkLst>
        <pc:docMk/>
      </pc:docMkLst>
      <pc:sldChg chg="modSp">
        <pc:chgData name="Christina Clabeaux" userId="30a5f3f4eac4f1f4" providerId="Windows Live" clId="Web-{58995A50-7E9F-1262-9B41-C39DA694DA41}" dt="2024-08-28T23:00:07.060" v="16" actId="14100"/>
        <pc:sldMkLst>
          <pc:docMk/>
          <pc:sldMk cId="3237914124" sldId="256"/>
        </pc:sldMkLst>
        <pc:spChg chg="mod">
          <ac:chgData name="Christina Clabeaux" userId="30a5f3f4eac4f1f4" providerId="Windows Live" clId="Web-{58995A50-7E9F-1262-9B41-C39DA694DA41}" dt="2024-08-28T23:00:07.060" v="16" actId="14100"/>
          <ac:spMkLst>
            <pc:docMk/>
            <pc:sldMk cId="3237914124" sldId="256"/>
            <ac:spMk id="2" creationId="{2FE973FE-1F8B-4DED-8DC0-71E987678976}"/>
          </ac:spMkLst>
        </pc:spChg>
        <pc:spChg chg="mod">
          <ac:chgData name="Christina Clabeaux" userId="30a5f3f4eac4f1f4" providerId="Windows Live" clId="Web-{58995A50-7E9F-1262-9B41-C39DA694DA41}" dt="2024-08-28T23:00:02.059" v="15" actId="20577"/>
          <ac:spMkLst>
            <pc:docMk/>
            <pc:sldMk cId="3237914124" sldId="256"/>
            <ac:spMk id="3" creationId="{93383873-F31C-4E31-B4BA-B40D502705CE}"/>
          </ac:spMkLst>
        </pc:spChg>
      </pc:sldChg>
    </pc:docChg>
  </pc:docChgLst>
  <pc:docChgLst>
    <pc:chgData name="Christina Clabeaux" userId="30a5f3f4eac4f1f4" providerId="LiveId" clId="{62D2F30C-1260-4F45-B957-69527569316C}"/>
    <pc:docChg chg="custSel delSld modSld">
      <pc:chgData name="Christina Clabeaux" userId="30a5f3f4eac4f1f4" providerId="LiveId" clId="{62D2F30C-1260-4F45-B957-69527569316C}" dt="2024-08-31T19:51:36.495" v="3454"/>
      <pc:docMkLst>
        <pc:docMk/>
      </pc:docMkLst>
      <pc:sldChg chg="modSp mod">
        <pc:chgData name="Christina Clabeaux" userId="30a5f3f4eac4f1f4" providerId="LiveId" clId="{62D2F30C-1260-4F45-B957-69527569316C}" dt="2024-08-31T19:09:29.785" v="9" actId="1076"/>
        <pc:sldMkLst>
          <pc:docMk/>
          <pc:sldMk cId="3237914124" sldId="256"/>
        </pc:sldMkLst>
        <pc:spChg chg="mod">
          <ac:chgData name="Christina Clabeaux" userId="30a5f3f4eac4f1f4" providerId="LiveId" clId="{62D2F30C-1260-4F45-B957-69527569316C}" dt="2024-08-31T19:09:29.785" v="9" actId="1076"/>
          <ac:spMkLst>
            <pc:docMk/>
            <pc:sldMk cId="3237914124" sldId="256"/>
            <ac:spMk id="2" creationId="{2FE973FE-1F8B-4DED-8DC0-71E987678976}"/>
          </ac:spMkLst>
        </pc:spChg>
      </pc:sldChg>
      <pc:sldChg chg="addSp delSp modSp mod">
        <pc:chgData name="Christina Clabeaux" userId="30a5f3f4eac4f1f4" providerId="LiveId" clId="{62D2F30C-1260-4F45-B957-69527569316C}" dt="2024-08-31T19:09:17.900" v="8" actId="1076"/>
        <pc:sldMkLst>
          <pc:docMk/>
          <pc:sldMk cId="1957259874" sldId="258"/>
        </pc:sldMkLst>
        <pc:spChg chg="del mod">
          <ac:chgData name="Christina Clabeaux" userId="30a5f3f4eac4f1f4" providerId="LiveId" clId="{62D2F30C-1260-4F45-B957-69527569316C}" dt="2024-08-31T19:07:28.892" v="1" actId="478"/>
          <ac:spMkLst>
            <pc:docMk/>
            <pc:sldMk cId="1957259874" sldId="258"/>
            <ac:spMk id="8" creationId="{D13C2F43-A283-4FD4-9C0D-BFF93C50AC01}"/>
          </ac:spMkLst>
        </pc:spChg>
        <pc:spChg chg="del">
          <ac:chgData name="Christina Clabeaux" userId="30a5f3f4eac4f1f4" providerId="LiveId" clId="{62D2F30C-1260-4F45-B957-69527569316C}" dt="2024-08-31T19:09:09.607" v="5" actId="478"/>
          <ac:spMkLst>
            <pc:docMk/>
            <pc:sldMk cId="1957259874" sldId="258"/>
            <ac:spMk id="10" creationId="{AE706D50-7D14-4DB8-BE17-5497AA1715EE}"/>
          </ac:spMkLst>
        </pc:spChg>
        <pc:picChg chg="add mod">
          <ac:chgData name="Christina Clabeaux" userId="30a5f3f4eac4f1f4" providerId="LiveId" clId="{62D2F30C-1260-4F45-B957-69527569316C}" dt="2024-08-31T19:07:40.373" v="4" actId="1076"/>
          <ac:picMkLst>
            <pc:docMk/>
            <pc:sldMk cId="1957259874" sldId="258"/>
            <ac:picMk id="6" creationId="{6BC49997-0D04-8A42-A170-FEEFE0DEE3AF}"/>
          </ac:picMkLst>
        </pc:picChg>
        <pc:picChg chg="add mod">
          <ac:chgData name="Christina Clabeaux" userId="30a5f3f4eac4f1f4" providerId="LiveId" clId="{62D2F30C-1260-4F45-B957-69527569316C}" dt="2024-08-31T19:09:17.900" v="8" actId="1076"/>
          <ac:picMkLst>
            <pc:docMk/>
            <pc:sldMk cId="1957259874" sldId="258"/>
            <ac:picMk id="9" creationId="{40332937-3C02-7052-2733-D285B35C2A87}"/>
          </ac:picMkLst>
        </pc:picChg>
      </pc:sldChg>
      <pc:sldChg chg="modSp mod">
        <pc:chgData name="Christina Clabeaux" userId="30a5f3f4eac4f1f4" providerId="LiveId" clId="{62D2F30C-1260-4F45-B957-69527569316C}" dt="2024-08-31T19:24:57.930" v="726" actId="33524"/>
        <pc:sldMkLst>
          <pc:docMk/>
          <pc:sldMk cId="3083623366" sldId="260"/>
        </pc:sldMkLst>
        <pc:spChg chg="mod">
          <ac:chgData name="Christina Clabeaux" userId="30a5f3f4eac4f1f4" providerId="LiveId" clId="{62D2F30C-1260-4F45-B957-69527569316C}" dt="2024-08-31T19:24:57.930" v="726" actId="33524"/>
          <ac:spMkLst>
            <pc:docMk/>
            <pc:sldMk cId="3083623366" sldId="260"/>
            <ac:spMk id="3" creationId="{902FD5C4-FE5F-46D2-ABC9-49FA4BB8442F}"/>
          </ac:spMkLst>
        </pc:spChg>
      </pc:sldChg>
      <pc:sldChg chg="modSp mod">
        <pc:chgData name="Christina Clabeaux" userId="30a5f3f4eac4f1f4" providerId="LiveId" clId="{62D2F30C-1260-4F45-B957-69527569316C}" dt="2024-08-31T19:26:40.159" v="1043" actId="6549"/>
        <pc:sldMkLst>
          <pc:docMk/>
          <pc:sldMk cId="710623681" sldId="261"/>
        </pc:sldMkLst>
        <pc:spChg chg="mod">
          <ac:chgData name="Christina Clabeaux" userId="30a5f3f4eac4f1f4" providerId="LiveId" clId="{62D2F30C-1260-4F45-B957-69527569316C}" dt="2024-08-31T19:26:40.159" v="1043" actId="6549"/>
          <ac:spMkLst>
            <pc:docMk/>
            <pc:sldMk cId="710623681" sldId="261"/>
            <ac:spMk id="5" creationId="{DC710A13-9821-054D-8648-FB592F1CDDDF}"/>
          </ac:spMkLst>
        </pc:spChg>
      </pc:sldChg>
      <pc:sldChg chg="modSp mod">
        <pc:chgData name="Christina Clabeaux" userId="30a5f3f4eac4f1f4" providerId="LiveId" clId="{62D2F30C-1260-4F45-B957-69527569316C}" dt="2024-08-31T19:28:12.963" v="1289" actId="6549"/>
        <pc:sldMkLst>
          <pc:docMk/>
          <pc:sldMk cId="452859177" sldId="262"/>
        </pc:sldMkLst>
        <pc:spChg chg="mod">
          <ac:chgData name="Christina Clabeaux" userId="30a5f3f4eac4f1f4" providerId="LiveId" clId="{62D2F30C-1260-4F45-B957-69527569316C}" dt="2024-08-31T19:28:12.963" v="1289" actId="6549"/>
          <ac:spMkLst>
            <pc:docMk/>
            <pc:sldMk cId="452859177" sldId="262"/>
            <ac:spMk id="3" creationId="{902FD5C4-FE5F-46D2-ABC9-49FA4BB8442F}"/>
          </ac:spMkLst>
        </pc:spChg>
      </pc:sldChg>
      <pc:sldChg chg="modSp mod modClrScheme chgLayout">
        <pc:chgData name="Christina Clabeaux" userId="30a5f3f4eac4f1f4" providerId="LiveId" clId="{62D2F30C-1260-4F45-B957-69527569316C}" dt="2024-08-31T19:29:10.035" v="1290" actId="26606"/>
        <pc:sldMkLst>
          <pc:docMk/>
          <pc:sldMk cId="1464666480" sldId="263"/>
        </pc:sldMkLst>
        <pc:spChg chg="mod">
          <ac:chgData name="Christina Clabeaux" userId="30a5f3f4eac4f1f4" providerId="LiveId" clId="{62D2F30C-1260-4F45-B957-69527569316C}" dt="2024-08-31T19:29:10.035" v="1290" actId="26606"/>
          <ac:spMkLst>
            <pc:docMk/>
            <pc:sldMk cId="1464666480" sldId="263"/>
            <ac:spMk id="2" creationId="{2873BEC0-94F5-4226-A9E7-51B66045EF49}"/>
          </ac:spMkLst>
        </pc:spChg>
        <pc:spChg chg="mod">
          <ac:chgData name="Christina Clabeaux" userId="30a5f3f4eac4f1f4" providerId="LiveId" clId="{62D2F30C-1260-4F45-B957-69527569316C}" dt="2024-08-31T19:29:10.035" v="1290" actId="26606"/>
          <ac:spMkLst>
            <pc:docMk/>
            <pc:sldMk cId="1464666480" sldId="263"/>
            <ac:spMk id="3" creationId="{902FD5C4-FE5F-46D2-ABC9-49FA4BB8442F}"/>
          </ac:spMkLst>
        </pc:spChg>
      </pc:sldChg>
      <pc:sldChg chg="modSp mod">
        <pc:chgData name="Christina Clabeaux" userId="30a5f3f4eac4f1f4" providerId="LiveId" clId="{62D2F30C-1260-4F45-B957-69527569316C}" dt="2024-08-31T19:32:51.025" v="1819" actId="20577"/>
        <pc:sldMkLst>
          <pc:docMk/>
          <pc:sldMk cId="545569246" sldId="264"/>
        </pc:sldMkLst>
        <pc:spChg chg="mod">
          <ac:chgData name="Christina Clabeaux" userId="30a5f3f4eac4f1f4" providerId="LiveId" clId="{62D2F30C-1260-4F45-B957-69527569316C}" dt="2024-08-31T19:30:44.103" v="1421" actId="20577"/>
          <ac:spMkLst>
            <pc:docMk/>
            <pc:sldMk cId="545569246" sldId="264"/>
            <ac:spMk id="3" creationId="{E4FC0D20-FACF-4D73-BD27-CF8F6B97546A}"/>
          </ac:spMkLst>
        </pc:spChg>
        <pc:spChg chg="mod">
          <ac:chgData name="Christina Clabeaux" userId="30a5f3f4eac4f1f4" providerId="LiveId" clId="{62D2F30C-1260-4F45-B957-69527569316C}" dt="2024-08-31T19:32:51.025" v="1819" actId="20577"/>
          <ac:spMkLst>
            <pc:docMk/>
            <pc:sldMk cId="545569246" sldId="264"/>
            <ac:spMk id="4" creationId="{ACA6A89D-097D-4968-A07A-39A5B4F78A62}"/>
          </ac:spMkLst>
        </pc:spChg>
      </pc:sldChg>
      <pc:sldChg chg="modSp mod">
        <pc:chgData name="Christina Clabeaux" userId="30a5f3f4eac4f1f4" providerId="LiveId" clId="{62D2F30C-1260-4F45-B957-69527569316C}" dt="2024-08-31T19:51:36.495" v="3454"/>
        <pc:sldMkLst>
          <pc:docMk/>
          <pc:sldMk cId="9691683" sldId="267"/>
        </pc:sldMkLst>
        <pc:spChg chg="mod">
          <ac:chgData name="Christina Clabeaux" userId="30a5f3f4eac4f1f4" providerId="LiveId" clId="{62D2F30C-1260-4F45-B957-69527569316C}" dt="2024-08-31T19:51:36.495" v="3454"/>
          <ac:spMkLst>
            <pc:docMk/>
            <pc:sldMk cId="9691683" sldId="267"/>
            <ac:spMk id="3" creationId="{902FD5C4-FE5F-46D2-ABC9-49FA4BB8442F}"/>
          </ac:spMkLst>
        </pc:spChg>
      </pc:sldChg>
      <pc:sldChg chg="addSp delSp modSp mod">
        <pc:chgData name="Christina Clabeaux" userId="30a5f3f4eac4f1f4" providerId="LiveId" clId="{62D2F30C-1260-4F45-B957-69527569316C}" dt="2024-08-31T19:39:02.491" v="2377" actId="14100"/>
        <pc:sldMkLst>
          <pc:docMk/>
          <pc:sldMk cId="916853615" sldId="268"/>
        </pc:sldMkLst>
        <pc:spChg chg="del mod">
          <ac:chgData name="Christina Clabeaux" userId="30a5f3f4eac4f1f4" providerId="LiveId" clId="{62D2F30C-1260-4F45-B957-69527569316C}" dt="2024-08-31T19:38:49.717" v="2373" actId="22"/>
          <ac:spMkLst>
            <pc:docMk/>
            <pc:sldMk cId="916853615" sldId="268"/>
            <ac:spMk id="8" creationId="{EFCC0E64-0E5B-4BA1-BC72-30FA1DE96F29}"/>
          </ac:spMkLst>
        </pc:spChg>
        <pc:picChg chg="add mod ord">
          <ac:chgData name="Christina Clabeaux" userId="30a5f3f4eac4f1f4" providerId="LiveId" clId="{62D2F30C-1260-4F45-B957-69527569316C}" dt="2024-08-31T19:39:02.491" v="2377" actId="14100"/>
          <ac:picMkLst>
            <pc:docMk/>
            <pc:sldMk cId="916853615" sldId="268"/>
            <ac:picMk id="4" creationId="{51F36963-5CED-AC9A-7498-9E0B3D1CB18F}"/>
          </ac:picMkLst>
        </pc:picChg>
      </pc:sldChg>
      <pc:sldChg chg="addSp delSp modSp mod">
        <pc:chgData name="Christina Clabeaux" userId="30a5f3f4eac4f1f4" providerId="LiveId" clId="{62D2F30C-1260-4F45-B957-69527569316C}" dt="2024-08-31T19:39:36.259" v="2381" actId="14100"/>
        <pc:sldMkLst>
          <pc:docMk/>
          <pc:sldMk cId="3266127139" sldId="269"/>
        </pc:sldMkLst>
        <pc:spChg chg="add del mod">
          <ac:chgData name="Christina Clabeaux" userId="30a5f3f4eac4f1f4" providerId="LiveId" clId="{62D2F30C-1260-4F45-B957-69527569316C}" dt="2024-08-31T19:39:27.321" v="2379" actId="22"/>
          <ac:spMkLst>
            <pc:docMk/>
            <pc:sldMk cId="3266127139" sldId="269"/>
            <ac:spMk id="4" creationId="{D8DD80B1-16B3-3133-22FE-8C0DB462BC76}"/>
          </ac:spMkLst>
        </pc:spChg>
        <pc:spChg chg="del">
          <ac:chgData name="Christina Clabeaux" userId="30a5f3f4eac4f1f4" providerId="LiveId" clId="{62D2F30C-1260-4F45-B957-69527569316C}" dt="2024-08-31T19:39:20.819" v="2378" actId="478"/>
          <ac:spMkLst>
            <pc:docMk/>
            <pc:sldMk cId="3266127139" sldId="269"/>
            <ac:spMk id="8" creationId="{EFCC0E64-0E5B-4BA1-BC72-30FA1DE96F29}"/>
          </ac:spMkLst>
        </pc:spChg>
        <pc:picChg chg="add mod ord">
          <ac:chgData name="Christina Clabeaux" userId="30a5f3f4eac4f1f4" providerId="LiveId" clId="{62D2F30C-1260-4F45-B957-69527569316C}" dt="2024-08-31T19:39:36.259" v="2381" actId="14100"/>
          <ac:picMkLst>
            <pc:docMk/>
            <pc:sldMk cId="3266127139" sldId="269"/>
            <ac:picMk id="6" creationId="{ACE07F08-028C-99DF-0A3E-AABEE54DD6B9}"/>
          </ac:picMkLst>
        </pc:picChg>
      </pc:sldChg>
      <pc:sldChg chg="addSp delSp modSp mod">
        <pc:chgData name="Christina Clabeaux" userId="30a5f3f4eac4f1f4" providerId="LiveId" clId="{62D2F30C-1260-4F45-B957-69527569316C}" dt="2024-08-31T19:40:04.539" v="2385" actId="14100"/>
        <pc:sldMkLst>
          <pc:docMk/>
          <pc:sldMk cId="3517973280" sldId="270"/>
        </pc:sldMkLst>
        <pc:spChg chg="add del mod">
          <ac:chgData name="Christina Clabeaux" userId="30a5f3f4eac4f1f4" providerId="LiveId" clId="{62D2F30C-1260-4F45-B957-69527569316C}" dt="2024-08-31T19:39:58.774" v="2383" actId="22"/>
          <ac:spMkLst>
            <pc:docMk/>
            <pc:sldMk cId="3517973280" sldId="270"/>
            <ac:spMk id="4" creationId="{08E598DC-CE38-70F0-884F-4CFE5A603B18}"/>
          </ac:spMkLst>
        </pc:spChg>
        <pc:spChg chg="del">
          <ac:chgData name="Christina Clabeaux" userId="30a5f3f4eac4f1f4" providerId="LiveId" clId="{62D2F30C-1260-4F45-B957-69527569316C}" dt="2024-08-31T19:39:56.320" v="2382" actId="478"/>
          <ac:spMkLst>
            <pc:docMk/>
            <pc:sldMk cId="3517973280" sldId="270"/>
            <ac:spMk id="8" creationId="{EFCC0E64-0E5B-4BA1-BC72-30FA1DE96F29}"/>
          </ac:spMkLst>
        </pc:spChg>
        <pc:picChg chg="add mod ord">
          <ac:chgData name="Christina Clabeaux" userId="30a5f3f4eac4f1f4" providerId="LiveId" clId="{62D2F30C-1260-4F45-B957-69527569316C}" dt="2024-08-31T19:40:04.539" v="2385" actId="14100"/>
          <ac:picMkLst>
            <pc:docMk/>
            <pc:sldMk cId="3517973280" sldId="270"/>
            <ac:picMk id="6" creationId="{14F69688-4D3B-BD83-93D1-442E7D44BEC0}"/>
          </ac:picMkLst>
        </pc:picChg>
      </pc:sldChg>
      <pc:sldChg chg="addSp delSp modSp mod">
        <pc:chgData name="Christina Clabeaux" userId="30a5f3f4eac4f1f4" providerId="LiveId" clId="{62D2F30C-1260-4F45-B957-69527569316C}" dt="2024-08-31T19:41:53.090" v="2652" actId="20577"/>
        <pc:sldMkLst>
          <pc:docMk/>
          <pc:sldMk cId="2161130591" sldId="272"/>
        </pc:sldMkLst>
        <pc:spChg chg="del">
          <ac:chgData name="Christina Clabeaux" userId="30a5f3f4eac4f1f4" providerId="LiveId" clId="{62D2F30C-1260-4F45-B957-69527569316C}" dt="2024-08-31T19:40:36.215" v="2386" actId="34307"/>
          <ac:spMkLst>
            <pc:docMk/>
            <pc:sldMk cId="2161130591" sldId="272"/>
            <ac:spMk id="5" creationId="{28684E62-A9F8-4E7A-AB01-78893062A1B4}"/>
          </ac:spMkLst>
        </pc:spChg>
        <pc:spChg chg="add mod">
          <ac:chgData name="Christina Clabeaux" userId="30a5f3f4eac4f1f4" providerId="LiveId" clId="{62D2F30C-1260-4F45-B957-69527569316C}" dt="2024-08-31T19:41:53.090" v="2652" actId="20577"/>
          <ac:spMkLst>
            <pc:docMk/>
            <pc:sldMk cId="2161130591" sldId="272"/>
            <ac:spMk id="7" creationId="{4E0F2585-1135-52E1-06E4-AC038BE79762}"/>
          </ac:spMkLst>
        </pc:spChg>
        <pc:picChg chg="add del mod ord">
          <ac:chgData name="Christina Clabeaux" userId="30a5f3f4eac4f1f4" providerId="LiveId" clId="{62D2F30C-1260-4F45-B957-69527569316C}" dt="2024-08-31T19:40:42.997" v="2387" actId="478"/>
          <ac:picMkLst>
            <pc:docMk/>
            <pc:sldMk cId="2161130591" sldId="272"/>
            <ac:picMk id="4" creationId="{ADBC9BBA-80EC-C7F9-1348-96540810BE1A}"/>
          </ac:picMkLst>
        </pc:picChg>
      </pc:sldChg>
      <pc:sldChg chg="modSp mod">
        <pc:chgData name="Christina Clabeaux" userId="30a5f3f4eac4f1f4" providerId="LiveId" clId="{62D2F30C-1260-4F45-B957-69527569316C}" dt="2024-08-31T19:44:35.689" v="3181" actId="33524"/>
        <pc:sldMkLst>
          <pc:docMk/>
          <pc:sldMk cId="647271476" sldId="273"/>
        </pc:sldMkLst>
        <pc:spChg chg="mod">
          <ac:chgData name="Christina Clabeaux" userId="30a5f3f4eac4f1f4" providerId="LiveId" clId="{62D2F30C-1260-4F45-B957-69527569316C}" dt="2024-08-31T19:42:51.589" v="2854" actId="20577"/>
          <ac:spMkLst>
            <pc:docMk/>
            <pc:sldMk cId="647271476" sldId="273"/>
            <ac:spMk id="3" creationId="{E4FC0D20-FACF-4D73-BD27-CF8F6B97546A}"/>
          </ac:spMkLst>
        </pc:spChg>
        <pc:spChg chg="mod">
          <ac:chgData name="Christina Clabeaux" userId="30a5f3f4eac4f1f4" providerId="LiveId" clId="{62D2F30C-1260-4F45-B957-69527569316C}" dt="2024-08-31T19:44:35.689" v="3181" actId="33524"/>
          <ac:spMkLst>
            <pc:docMk/>
            <pc:sldMk cId="647271476" sldId="273"/>
            <ac:spMk id="4" creationId="{ACA6A89D-097D-4968-A07A-39A5B4F78A62}"/>
          </ac:spMkLst>
        </pc:spChg>
      </pc:sldChg>
      <pc:sldChg chg="modSp mod">
        <pc:chgData name="Christina Clabeaux" userId="30a5f3f4eac4f1f4" providerId="LiveId" clId="{62D2F30C-1260-4F45-B957-69527569316C}" dt="2024-08-31T19:46:20.807" v="3438" actId="5793"/>
        <pc:sldMkLst>
          <pc:docMk/>
          <pc:sldMk cId="1630123617" sldId="274"/>
        </pc:sldMkLst>
        <pc:spChg chg="mod">
          <ac:chgData name="Christina Clabeaux" userId="30a5f3f4eac4f1f4" providerId="LiveId" clId="{62D2F30C-1260-4F45-B957-69527569316C}" dt="2024-08-31T19:46:20.807" v="3438" actId="5793"/>
          <ac:spMkLst>
            <pc:docMk/>
            <pc:sldMk cId="1630123617" sldId="274"/>
            <ac:spMk id="5" creationId="{28684E62-A9F8-4E7A-AB01-78893062A1B4}"/>
          </ac:spMkLst>
        </pc:spChg>
      </pc:sldChg>
      <pc:sldChg chg="del">
        <pc:chgData name="Christina Clabeaux" userId="30a5f3f4eac4f1f4" providerId="LiveId" clId="{62D2F30C-1260-4F45-B957-69527569316C}" dt="2024-08-31T19:46:32.513" v="3439" actId="2696"/>
        <pc:sldMkLst>
          <pc:docMk/>
          <pc:sldMk cId="3410008520" sldId="275"/>
        </pc:sldMkLst>
      </pc:sldChg>
      <pc:sldChg chg="addSp delSp modSp mod">
        <pc:chgData name="Christina Clabeaux" userId="30a5f3f4eac4f1f4" providerId="LiveId" clId="{62D2F30C-1260-4F45-B957-69527569316C}" dt="2024-08-31T19:50:16.260" v="3447" actId="14100"/>
        <pc:sldMkLst>
          <pc:docMk/>
          <pc:sldMk cId="3078551498" sldId="276"/>
        </pc:sldMkLst>
        <pc:spChg chg="del">
          <ac:chgData name="Christina Clabeaux" userId="30a5f3f4eac4f1f4" providerId="LiveId" clId="{62D2F30C-1260-4F45-B957-69527569316C}" dt="2024-08-31T19:49:51.439" v="3441" actId="478"/>
          <ac:spMkLst>
            <pc:docMk/>
            <pc:sldMk cId="3078551498" sldId="276"/>
            <ac:spMk id="3" creationId="{902FD5C4-FE5F-46D2-ABC9-49FA4BB8442F}"/>
          </ac:spMkLst>
        </pc:spChg>
        <pc:spChg chg="add del mod">
          <ac:chgData name="Christina Clabeaux" userId="30a5f3f4eac4f1f4" providerId="LiveId" clId="{62D2F30C-1260-4F45-B957-69527569316C}" dt="2024-08-31T19:50:06.849" v="3444" actId="478"/>
          <ac:spMkLst>
            <pc:docMk/>
            <pc:sldMk cId="3078551498" sldId="276"/>
            <ac:spMk id="7" creationId="{B03738C6-3C50-2CCE-73B3-6FEAD20746E1}"/>
          </ac:spMkLst>
        </pc:spChg>
        <pc:picChg chg="add mod">
          <ac:chgData name="Christina Clabeaux" userId="30a5f3f4eac4f1f4" providerId="LiveId" clId="{62D2F30C-1260-4F45-B957-69527569316C}" dt="2024-08-31T19:50:16.260" v="3447" actId="14100"/>
          <ac:picMkLst>
            <pc:docMk/>
            <pc:sldMk cId="3078551498" sldId="276"/>
            <ac:picMk id="5" creationId="{92CABF0B-BD6A-1A60-1254-D56F11B61F71}"/>
          </ac:picMkLst>
        </pc:picChg>
      </pc:sldChg>
      <pc:sldChg chg="addSp delSp modSp mod">
        <pc:chgData name="Christina Clabeaux" userId="30a5f3f4eac4f1f4" providerId="LiveId" clId="{62D2F30C-1260-4F45-B957-69527569316C}" dt="2024-08-31T19:51:00.304" v="3453" actId="14100"/>
        <pc:sldMkLst>
          <pc:docMk/>
          <pc:sldMk cId="1817399028" sldId="277"/>
        </pc:sldMkLst>
        <pc:spChg chg="del">
          <ac:chgData name="Christina Clabeaux" userId="30a5f3f4eac4f1f4" providerId="LiveId" clId="{62D2F30C-1260-4F45-B957-69527569316C}" dt="2024-08-31T19:50:42.295" v="3448" actId="478"/>
          <ac:spMkLst>
            <pc:docMk/>
            <pc:sldMk cId="1817399028" sldId="277"/>
            <ac:spMk id="3" creationId="{902FD5C4-FE5F-46D2-ABC9-49FA4BB8442F}"/>
          </ac:spMkLst>
        </pc:spChg>
        <pc:spChg chg="add del mod">
          <ac:chgData name="Christina Clabeaux" userId="30a5f3f4eac4f1f4" providerId="LiveId" clId="{62D2F30C-1260-4F45-B957-69527569316C}" dt="2024-08-31T19:50:45.280" v="3449" actId="478"/>
          <ac:spMkLst>
            <pc:docMk/>
            <pc:sldMk cId="1817399028" sldId="277"/>
            <ac:spMk id="5" creationId="{509869CE-A888-3FCE-1B7F-3181116B6CD6}"/>
          </ac:spMkLst>
        </pc:spChg>
        <pc:picChg chg="add mod">
          <ac:chgData name="Christina Clabeaux" userId="30a5f3f4eac4f1f4" providerId="LiveId" clId="{62D2F30C-1260-4F45-B957-69527569316C}" dt="2024-08-31T19:51:00.304" v="3453" actId="14100"/>
          <ac:picMkLst>
            <pc:docMk/>
            <pc:sldMk cId="1817399028" sldId="277"/>
            <ac:picMk id="7" creationId="{36674DFB-0BBC-DDBE-60BE-3E8932EEFBC5}"/>
          </ac:picMkLst>
        </pc:picChg>
      </pc:sldChg>
      <pc:sldChg chg="addSp delSp modSp mod">
        <pc:chgData name="Christina Clabeaux" userId="30a5f3f4eac4f1f4" providerId="LiveId" clId="{62D2F30C-1260-4F45-B957-69527569316C}" dt="2024-08-31T19:34:36.156" v="1855" actId="1076"/>
        <pc:sldMkLst>
          <pc:docMk/>
          <pc:sldMk cId="1074638838" sldId="278"/>
        </pc:sldMkLst>
        <pc:spChg chg="del mod">
          <ac:chgData name="Christina Clabeaux" userId="30a5f3f4eac4f1f4" providerId="LiveId" clId="{62D2F30C-1260-4F45-B957-69527569316C}" dt="2024-08-31T19:34:30.045" v="1852" actId="478"/>
          <ac:spMkLst>
            <pc:docMk/>
            <pc:sldMk cId="1074638838" sldId="278"/>
            <ac:spMk id="8" creationId="{D13C2F43-A283-4FD4-9C0D-BFF93C50AC01}"/>
          </ac:spMkLst>
        </pc:spChg>
        <pc:spChg chg="del">
          <ac:chgData name="Christina Clabeaux" userId="30a5f3f4eac4f1f4" providerId="LiveId" clId="{62D2F30C-1260-4F45-B957-69527569316C}" dt="2024-08-31T19:33:36.161" v="1820" actId="478"/>
          <ac:spMkLst>
            <pc:docMk/>
            <pc:sldMk cId="1074638838" sldId="278"/>
            <ac:spMk id="10" creationId="{AE706D50-7D14-4DB8-BE17-5497AA1715EE}"/>
          </ac:spMkLst>
        </pc:spChg>
        <pc:picChg chg="add mod">
          <ac:chgData name="Christina Clabeaux" userId="30a5f3f4eac4f1f4" providerId="LiveId" clId="{62D2F30C-1260-4F45-B957-69527569316C}" dt="2024-08-31T19:33:42.535" v="1823" actId="1076"/>
          <ac:picMkLst>
            <pc:docMk/>
            <pc:sldMk cId="1074638838" sldId="278"/>
            <ac:picMk id="6" creationId="{68B95449-6929-0503-BBA2-365F937ED8DB}"/>
          </ac:picMkLst>
        </pc:picChg>
        <pc:picChg chg="add mod">
          <ac:chgData name="Christina Clabeaux" userId="30a5f3f4eac4f1f4" providerId="LiveId" clId="{62D2F30C-1260-4F45-B957-69527569316C}" dt="2024-08-31T19:34:36.156" v="1855" actId="1076"/>
          <ac:picMkLst>
            <pc:docMk/>
            <pc:sldMk cId="1074638838" sldId="278"/>
            <ac:picMk id="9" creationId="{361A8B09-492E-EEF4-6D04-AA83AF63114E}"/>
          </ac:picMkLst>
        </pc:picChg>
      </pc:sldChg>
      <pc:sldChg chg="modSp mod">
        <pc:chgData name="Christina Clabeaux" userId="30a5f3f4eac4f1f4" providerId="LiveId" clId="{62D2F30C-1260-4F45-B957-69527569316C}" dt="2024-08-31T19:37:52.104" v="2371" actId="33524"/>
        <pc:sldMkLst>
          <pc:docMk/>
          <pc:sldMk cId="2659604895" sldId="279"/>
        </pc:sldMkLst>
        <pc:spChg chg="mod">
          <ac:chgData name="Christina Clabeaux" userId="30a5f3f4eac4f1f4" providerId="LiveId" clId="{62D2F30C-1260-4F45-B957-69527569316C}" dt="2024-08-31T19:36:39.812" v="2159" actId="20577"/>
          <ac:spMkLst>
            <pc:docMk/>
            <pc:sldMk cId="2659604895" sldId="279"/>
            <ac:spMk id="3" creationId="{E4FC0D20-FACF-4D73-BD27-CF8F6B97546A}"/>
          </ac:spMkLst>
        </pc:spChg>
        <pc:spChg chg="mod">
          <ac:chgData name="Christina Clabeaux" userId="30a5f3f4eac4f1f4" providerId="LiveId" clId="{62D2F30C-1260-4F45-B957-69527569316C}" dt="2024-08-31T19:37:52.104" v="2371" actId="33524"/>
          <ac:spMkLst>
            <pc:docMk/>
            <pc:sldMk cId="2659604895" sldId="279"/>
            <ac:spMk id="4" creationId="{ACA6A89D-097D-4968-A07A-39A5B4F78A6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CClabeaux/IBM-Data-Analyst-Capstone-Projec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1972430"/>
            <a:ext cx="4783735" cy="1325563"/>
          </a:xfrm>
        </p:spPr>
        <p:txBody>
          <a:bodyPr anchor="ctr">
            <a:normAutofit fontScale="90000"/>
          </a:bodyPr>
          <a:lstStyle/>
          <a:p>
            <a:r>
              <a:rPr lang="en-US" dirty="0"/>
              <a:t>IBM Data Analyst Capstone Project</a:t>
            </a:r>
          </a:p>
          <a:p>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Christina Clabeaux</a:t>
            </a:r>
          </a:p>
          <a:p>
            <a:pPr marL="0" indent="0">
              <a:buNone/>
            </a:pPr>
            <a:r>
              <a:rPr lang="en-US" dirty="0">
                <a:latin typeface="IBM Plex Mono Text"/>
              </a:rPr>
              <a:t>08/28/2024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MySQL, Microsoft SQL server &amp; Postgre are the Top 3 most used databases.</a:t>
            </a:r>
          </a:p>
          <a:p>
            <a:r>
              <a:rPr lang="en-US" dirty="0"/>
              <a:t>Postgre, MongoDB, Redis are projected to become more popular than they currently are</a:t>
            </a:r>
          </a:p>
          <a:p>
            <a:r>
              <a:rPr lang="en-US" dirty="0"/>
              <a:t>Redis &amp; Elasticsense are relatively new tools &amp; set to gain traction with time.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SQL remains the top tool to utilizing as data specialists.</a:t>
            </a:r>
          </a:p>
          <a:p>
            <a:r>
              <a:rPr lang="en-US" dirty="0"/>
              <a:t>Analysts still prefer to utilize Open-Source Databases.</a:t>
            </a:r>
          </a:p>
          <a:p>
            <a:r>
              <a:rPr lang="en-US" dirty="0"/>
              <a:t>With Time Oracle SQL is losing its relevance in the field.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1600" dirty="0" err="1">
                <a:hlinkClick r:id="rId2"/>
              </a:rPr>
              <a:t>CClabeaux</a:t>
            </a:r>
            <a:r>
              <a:rPr lang="en-US" sz="1600">
                <a:hlinkClick r:id="rId2"/>
              </a:rPr>
              <a:t>/IBM-Data-Analyst-Capstone-Project (github.com)</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4" name="Content Placeholder 3">
            <a:extLst>
              <a:ext uri="{FF2B5EF4-FFF2-40B4-BE49-F238E27FC236}">
                <a16:creationId xmlns:a16="http://schemas.microsoft.com/office/drawing/2014/main" id="{51F36963-5CED-AC9A-7498-9E0B3D1CB18F}"/>
              </a:ext>
            </a:extLst>
          </p:cNvPr>
          <p:cNvPicPr>
            <a:picLocks noGrp="1" noChangeAspect="1"/>
          </p:cNvPicPr>
          <p:nvPr>
            <p:ph idx="1"/>
          </p:nvPr>
        </p:nvPicPr>
        <p:blipFill>
          <a:blip r:embed="rId2"/>
          <a:stretch>
            <a:fillRect/>
          </a:stretch>
        </p:blipFill>
        <p:spPr>
          <a:xfrm>
            <a:off x="838200" y="1690688"/>
            <a:ext cx="10515600" cy="4483007"/>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a:extLst>
              <a:ext uri="{FF2B5EF4-FFF2-40B4-BE49-F238E27FC236}">
                <a16:creationId xmlns:a16="http://schemas.microsoft.com/office/drawing/2014/main" id="{ACE07F08-028C-99DF-0A3E-AABEE54DD6B9}"/>
              </a:ext>
            </a:extLst>
          </p:cNvPr>
          <p:cNvPicPr>
            <a:picLocks noGrp="1" noChangeAspect="1"/>
          </p:cNvPicPr>
          <p:nvPr>
            <p:ph idx="1"/>
          </p:nvPr>
        </p:nvPicPr>
        <p:blipFill>
          <a:blip r:embed="rId2"/>
          <a:stretch>
            <a:fillRect/>
          </a:stretch>
        </p:blipFill>
        <p:spPr>
          <a:xfrm>
            <a:off x="838200" y="1761037"/>
            <a:ext cx="10515600" cy="4210638"/>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Content Placeholder 5">
            <a:extLst>
              <a:ext uri="{FF2B5EF4-FFF2-40B4-BE49-F238E27FC236}">
                <a16:creationId xmlns:a16="http://schemas.microsoft.com/office/drawing/2014/main" id="{14F69688-4D3B-BD83-93D1-442E7D44BEC0}"/>
              </a:ext>
            </a:extLst>
          </p:cNvPr>
          <p:cNvPicPr>
            <a:picLocks noGrp="1" noChangeAspect="1"/>
          </p:cNvPicPr>
          <p:nvPr>
            <p:ph idx="1"/>
          </p:nvPr>
        </p:nvPicPr>
        <p:blipFill>
          <a:blip r:embed="rId2"/>
          <a:stretch>
            <a:fillRect/>
          </a:stretch>
        </p:blipFill>
        <p:spPr>
          <a:xfrm>
            <a:off x="838200" y="1690688"/>
            <a:ext cx="10515600" cy="423921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7" name="Content Placeholder 6">
            <a:extLst>
              <a:ext uri="{FF2B5EF4-FFF2-40B4-BE49-F238E27FC236}">
                <a16:creationId xmlns:a16="http://schemas.microsoft.com/office/drawing/2014/main" id="{4E0F2585-1135-52E1-06E4-AC038BE79762}"/>
              </a:ext>
            </a:extLst>
          </p:cNvPr>
          <p:cNvSpPr>
            <a:spLocks noGrp="1"/>
          </p:cNvSpPr>
          <p:nvPr>
            <p:ph sz="half" idx="2"/>
          </p:nvPr>
        </p:nvSpPr>
        <p:spPr/>
        <p:txBody>
          <a:bodyPr/>
          <a:lstStyle/>
          <a:p>
            <a:r>
              <a:rPr lang="en-US" dirty="0"/>
              <a:t>How do we close the gender gap in the Technology Sector?</a:t>
            </a:r>
          </a:p>
          <a:p>
            <a:r>
              <a:rPr lang="en-US" dirty="0"/>
              <a:t>Is a master degree really a requirement when we don’t have a bachelors or associate program for our field?</a:t>
            </a:r>
          </a:p>
          <a:p>
            <a:r>
              <a:rPr lang="en-US" dirty="0"/>
              <a:t>How relevant will Oracle be in the future?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Most people in the IT field have degrees not in there field to start </a:t>
            </a:r>
            <a:r>
              <a:rPr lang="en-US" dirty="0" err="1"/>
              <a:t>til</a:t>
            </a:r>
            <a:r>
              <a:rPr lang="en-US" dirty="0"/>
              <a:t> higher level learning.</a:t>
            </a:r>
          </a:p>
          <a:p>
            <a:r>
              <a:rPr lang="en-US" dirty="0"/>
              <a:t>The tech sector is filled with mostly people under 50 years old.</a:t>
            </a:r>
          </a:p>
          <a:p>
            <a:r>
              <a:rPr lang="en-US" dirty="0"/>
              <a:t>Most learn SQL and Python the most.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dirty="0"/>
              <a:t>It is import to develop SQL knowledge and proficiencies in it.</a:t>
            </a:r>
          </a:p>
          <a:p>
            <a:r>
              <a:rPr lang="en-US" dirty="0"/>
              <a:t>Web development is still a very lucrative skill.</a:t>
            </a:r>
          </a:p>
          <a:p>
            <a:r>
              <a:rPr lang="en-US" dirty="0"/>
              <a:t>We need more data analytic based learning programs in colleges and not just a master's program for learning.</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990838" y="1807342"/>
            <a:ext cx="6809509" cy="4351338"/>
          </a:xfrm>
        </p:spPr>
        <p:txBody>
          <a:bodyPr/>
          <a:lstStyle/>
          <a:p>
            <a:r>
              <a:rPr lang="en-US" dirty="0"/>
              <a:t>Data analysis technology is evolving every day.</a:t>
            </a:r>
          </a:p>
          <a:p>
            <a:r>
              <a:rPr lang="en-US" dirty="0"/>
              <a:t>SQL &amp; Python is the most needed skills to learn to start.</a:t>
            </a:r>
          </a:p>
          <a:p>
            <a:r>
              <a:rPr lang="en-US" dirty="0"/>
              <a:t>We need more options for degrees specific to data visualization.</a:t>
            </a:r>
          </a:p>
          <a:p>
            <a:pPr marL="0" indent="0">
              <a:buNone/>
            </a:pP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Picture 4">
            <a:extLst>
              <a:ext uri="{FF2B5EF4-FFF2-40B4-BE49-F238E27FC236}">
                <a16:creationId xmlns:a16="http://schemas.microsoft.com/office/drawing/2014/main" id="{92CABF0B-BD6A-1A60-1254-D56F11B61F71}"/>
              </a:ext>
            </a:extLst>
          </p:cNvPr>
          <p:cNvPicPr>
            <a:picLocks noChangeAspect="1"/>
          </p:cNvPicPr>
          <p:nvPr/>
        </p:nvPicPr>
        <p:blipFill>
          <a:blip r:embed="rId2"/>
          <a:stretch>
            <a:fillRect/>
          </a:stretch>
        </p:blipFill>
        <p:spPr>
          <a:xfrm>
            <a:off x="538248" y="1708614"/>
            <a:ext cx="11115504" cy="445060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7" name="Picture 6">
            <a:extLst>
              <a:ext uri="{FF2B5EF4-FFF2-40B4-BE49-F238E27FC236}">
                <a16:creationId xmlns:a16="http://schemas.microsoft.com/office/drawing/2014/main" id="{36674DFB-0BBC-DDBE-60BE-3E8932EEFBC5}"/>
              </a:ext>
            </a:extLst>
          </p:cNvPr>
          <p:cNvPicPr>
            <a:picLocks noChangeAspect="1"/>
          </p:cNvPicPr>
          <p:nvPr/>
        </p:nvPicPr>
        <p:blipFill>
          <a:blip r:embed="rId2"/>
          <a:stretch>
            <a:fillRect/>
          </a:stretch>
        </p:blipFill>
        <p:spPr>
          <a:xfrm>
            <a:off x="538248" y="1708614"/>
            <a:ext cx="11115504" cy="4638696"/>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To be competitive in the IT market, you need to keep up with changing technologies.</a:t>
            </a:r>
          </a:p>
          <a:p>
            <a:r>
              <a:rPr lang="en-US" sz="2200" dirty="0"/>
              <a:t>Utilizing current trends regarding most used languages and programs it provides a future trend of what to learn.</a:t>
            </a:r>
          </a:p>
          <a:p>
            <a:r>
              <a:rPr lang="en-US" sz="2200" dirty="0"/>
              <a:t>Data was gathered from Stack overflow survey, IBM Site, GitHub job postings. It was collected, cleaned and then utilized to created visualization on dashboards.</a:t>
            </a:r>
          </a:p>
          <a:p>
            <a:r>
              <a:rPr lang="en-US" sz="2200" dirty="0"/>
              <a:t>The findings show JavaScript it still one of the most popular languages. We are also showing MySQL is the title holder for first place but may lose the title to Postgre SQL in the future.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err="1"/>
              <a:t>Utlizing</a:t>
            </a:r>
            <a:r>
              <a:rPr lang="en-US" sz="2200" dirty="0"/>
              <a:t> the </a:t>
            </a:r>
            <a:r>
              <a:rPr lang="en-US" sz="2200" dirty="0" err="1"/>
              <a:t>ahboard</a:t>
            </a:r>
            <a:r>
              <a:rPr lang="en-US" sz="2200" dirty="0"/>
              <a:t> we show current and projected trends in the need for skills related to languages, databased &amp; platforms for data analytics.</a:t>
            </a:r>
          </a:p>
          <a:p>
            <a:r>
              <a:rPr lang="en-US" sz="2200" dirty="0"/>
              <a:t>Which Program languages are in demand today?</a:t>
            </a:r>
          </a:p>
          <a:p>
            <a:r>
              <a:rPr lang="en-US" sz="2200" dirty="0"/>
              <a:t>What’s the most used database skill?</a:t>
            </a:r>
          </a:p>
          <a:p>
            <a:r>
              <a:rPr lang="en-US" sz="2200" dirty="0"/>
              <a:t>What popular Web Frame are there?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Utilized the data provided by IBM we created graphs and trends.</a:t>
            </a:r>
          </a:p>
          <a:p>
            <a:r>
              <a:rPr lang="en-US" sz="2200" dirty="0"/>
              <a:t>First we cleaned the data utilizing the excel formats.</a:t>
            </a:r>
          </a:p>
          <a:p>
            <a:r>
              <a:rPr lang="en-US" sz="2200" dirty="0"/>
              <a:t>Then utilizing Google Looker Studio created graphs for this 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ctrTitle"/>
          </p:nvPr>
        </p:nvSpPr>
        <p:spPr>
          <a:xfrm>
            <a:off x="2880360" y="1168401"/>
            <a:ext cx="6431280" cy="2387600"/>
          </a:xfrm>
        </p:spPr>
        <p:txBody>
          <a:bodyPr anchor="b">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type="subTitle" idx="1"/>
          </p:nvPr>
        </p:nvSpPr>
        <p:spPr>
          <a:xfrm>
            <a:off x="2880360" y="3731247"/>
            <a:ext cx="6431280" cy="1655762"/>
          </a:xfrm>
        </p:spPr>
        <p:txBody>
          <a:bodyPr>
            <a:norm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6BC49997-0D04-8A42-A170-FEEFE0DEE3AF}"/>
              </a:ext>
            </a:extLst>
          </p:cNvPr>
          <p:cNvPicPr>
            <a:picLocks noChangeAspect="1"/>
          </p:cNvPicPr>
          <p:nvPr/>
        </p:nvPicPr>
        <p:blipFill>
          <a:blip r:embed="rId3"/>
          <a:stretch>
            <a:fillRect/>
          </a:stretch>
        </p:blipFill>
        <p:spPr>
          <a:xfrm>
            <a:off x="356033" y="2462501"/>
            <a:ext cx="5372850" cy="3837299"/>
          </a:xfrm>
          <a:prstGeom prst="rect">
            <a:avLst/>
          </a:prstGeom>
        </p:spPr>
      </p:pic>
      <p:pic>
        <p:nvPicPr>
          <p:cNvPr id="9" name="Picture 8">
            <a:extLst>
              <a:ext uri="{FF2B5EF4-FFF2-40B4-BE49-F238E27FC236}">
                <a16:creationId xmlns:a16="http://schemas.microsoft.com/office/drawing/2014/main" id="{40332937-3C02-7052-2733-D285B35C2A87}"/>
              </a:ext>
            </a:extLst>
          </p:cNvPr>
          <p:cNvPicPr>
            <a:picLocks noChangeAspect="1"/>
          </p:cNvPicPr>
          <p:nvPr/>
        </p:nvPicPr>
        <p:blipFill>
          <a:blip r:embed="rId4"/>
          <a:stretch>
            <a:fillRect/>
          </a:stretch>
        </p:blipFill>
        <p:spPr>
          <a:xfrm>
            <a:off x="6096000" y="2203027"/>
            <a:ext cx="5639587" cy="422969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HTMS/CSS SQL are the top 3 languages used currently.</a:t>
            </a:r>
          </a:p>
          <a:p>
            <a:r>
              <a:rPr lang="en-US" dirty="0"/>
              <a:t>JavaScript, HTMS/CSS SQL are the top 3 languages used currently.</a:t>
            </a:r>
          </a:p>
          <a:p>
            <a:r>
              <a:rPr lang="en-US" dirty="0"/>
              <a:t>Python will be more in demand then SQL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sz="2400" dirty="0"/>
              <a:t>JavaScript and HTML are used for web development. This means they would be a high demand tech skill to learn, especially as Typescript is becoming viral.</a:t>
            </a:r>
          </a:p>
          <a:p>
            <a:r>
              <a:rPr lang="en-US" sz="2400" dirty="0"/>
              <a:t>Python is getting mor traction due to the increase in AI &amp; ML Skills.</a:t>
            </a:r>
          </a:p>
          <a:p>
            <a:r>
              <a:rPr lang="en-US" sz="2400" dirty="0"/>
              <a:t>SQL remains the most relevant language for data professionals. It is the must have Skill.</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68B95449-6929-0503-BBA2-365F937ED8DB}"/>
              </a:ext>
            </a:extLst>
          </p:cNvPr>
          <p:cNvPicPr>
            <a:picLocks noChangeAspect="1"/>
          </p:cNvPicPr>
          <p:nvPr/>
        </p:nvPicPr>
        <p:blipFill>
          <a:blip r:embed="rId2"/>
          <a:stretch>
            <a:fillRect/>
          </a:stretch>
        </p:blipFill>
        <p:spPr>
          <a:xfrm>
            <a:off x="6019801" y="2327564"/>
            <a:ext cx="5668166" cy="3784751"/>
          </a:xfrm>
          <a:prstGeom prst="rect">
            <a:avLst/>
          </a:prstGeom>
        </p:spPr>
      </p:pic>
      <p:pic>
        <p:nvPicPr>
          <p:cNvPr id="9" name="Picture 8">
            <a:extLst>
              <a:ext uri="{FF2B5EF4-FFF2-40B4-BE49-F238E27FC236}">
                <a16:creationId xmlns:a16="http://schemas.microsoft.com/office/drawing/2014/main" id="{361A8B09-492E-EEF4-6D04-AA83AF63114E}"/>
              </a:ext>
            </a:extLst>
          </p:cNvPr>
          <p:cNvPicPr>
            <a:picLocks noChangeAspect="1"/>
          </p:cNvPicPr>
          <p:nvPr/>
        </p:nvPicPr>
        <p:blipFill>
          <a:blip r:embed="rId3"/>
          <a:stretch>
            <a:fillRect/>
          </a:stretch>
        </p:blipFill>
        <p:spPr>
          <a:xfrm>
            <a:off x="813816" y="2327564"/>
            <a:ext cx="5172797" cy="358961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735</TotalTime>
  <Words>604</Words>
  <Application>Microsoft Office PowerPoint</Application>
  <PresentationFormat>Widescreen</PresentationFormat>
  <Paragraphs>87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IBM Data Analyst Capstone Project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Christina Clabeaux</cp:lastModifiedBy>
  <cp:revision>25</cp:revision>
  <dcterms:created xsi:type="dcterms:W3CDTF">2020-10-28T18:29:43Z</dcterms:created>
  <dcterms:modified xsi:type="dcterms:W3CDTF">2024-08-31T19:51:46Z</dcterms:modified>
</cp:coreProperties>
</file>