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61" r:id="rId3"/>
    <p:sldId id="265" r:id="rId4"/>
    <p:sldId id="262" r:id="rId5"/>
    <p:sldId id="263" r:id="rId6"/>
    <p:sldId id="264" r:id="rId7"/>
    <p:sldId id="259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A50081-30A2-4946-81D7-68C2A8BC5C80}">
          <p14:sldIdLst>
            <p14:sldId id="256"/>
          </p14:sldIdLst>
        </p14:section>
        <p14:section name="Final User Interface" id="{210A9BA3-9606-45FC-A42D-4FE78264D5BE}">
          <p14:sldIdLst>
            <p14:sldId id="261"/>
            <p14:sldId id="265"/>
            <p14:sldId id="262"/>
            <p14:sldId id="263"/>
            <p14:sldId id="264"/>
          </p14:sldIdLst>
        </p14:section>
        <p14:section name="Live Demo" id="{FBD7569E-821D-4580-B879-0625E8F54D0E}">
          <p14:sldIdLst>
            <p14:sldId id="259"/>
          </p14:sldIdLst>
        </p14:section>
        <p14:section name="System Architecture" id="{3E5B45DC-E484-4405-A7B3-17CAEA171FBE}">
          <p14:sldIdLst>
            <p14:sldId id="258"/>
          </p14:sldIdLst>
        </p14:section>
        <p14:section name="Documents Completed" id="{931BAC38-6F24-48BC-AC46-7861BE924BF3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D8084-147F-49E7-822A-0F4C731136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D6C4CD-ECA1-4A55-BF3D-782FB3267D46}">
      <dgm:prSet/>
      <dgm:spPr/>
      <dgm:t>
        <a:bodyPr/>
        <a:lstStyle/>
        <a:p>
          <a:r>
            <a:rPr lang="en-US"/>
            <a:t>Quality Checklist</a:t>
          </a:r>
        </a:p>
      </dgm:t>
    </dgm:pt>
    <dgm:pt modelId="{52DF07CB-47DB-4AA9-A1D1-10CC43ED71DB}" type="parTrans" cxnId="{5EDEF52F-EBD6-412D-9E74-B7C12053B1C2}">
      <dgm:prSet/>
      <dgm:spPr/>
      <dgm:t>
        <a:bodyPr/>
        <a:lstStyle/>
        <a:p>
          <a:endParaRPr lang="en-US"/>
        </a:p>
      </dgm:t>
    </dgm:pt>
    <dgm:pt modelId="{82E3446A-3F80-4066-859E-AAB89958C6DB}" type="sibTrans" cxnId="{5EDEF52F-EBD6-412D-9E74-B7C12053B1C2}">
      <dgm:prSet/>
      <dgm:spPr/>
      <dgm:t>
        <a:bodyPr/>
        <a:lstStyle/>
        <a:p>
          <a:endParaRPr lang="en-US"/>
        </a:p>
      </dgm:t>
    </dgm:pt>
    <dgm:pt modelId="{08F3173C-7668-48D6-B945-2DC5AA1DCF77}">
      <dgm:prSet/>
      <dgm:spPr/>
      <dgm:t>
        <a:bodyPr/>
        <a:lstStyle/>
        <a:p>
          <a:r>
            <a:rPr lang="en-US"/>
            <a:t>Used to verify requirements of existing quality assurance workflow</a:t>
          </a:r>
        </a:p>
      </dgm:t>
    </dgm:pt>
    <dgm:pt modelId="{4D12F88F-F6E6-486B-9E4D-76C9752AEEF6}" type="parTrans" cxnId="{3345B0A4-2B75-430E-A0AA-A1491EBBD348}">
      <dgm:prSet/>
      <dgm:spPr/>
      <dgm:t>
        <a:bodyPr/>
        <a:lstStyle/>
        <a:p>
          <a:endParaRPr lang="en-US"/>
        </a:p>
      </dgm:t>
    </dgm:pt>
    <dgm:pt modelId="{4608AAC7-DAAF-40BE-9C8A-A24D233E2AFE}" type="sibTrans" cxnId="{3345B0A4-2B75-430E-A0AA-A1491EBBD348}">
      <dgm:prSet/>
      <dgm:spPr/>
      <dgm:t>
        <a:bodyPr/>
        <a:lstStyle/>
        <a:p>
          <a:endParaRPr lang="en-US"/>
        </a:p>
      </dgm:t>
    </dgm:pt>
    <dgm:pt modelId="{54E76751-C333-4BBE-8401-DEA97F1C5FA9}">
      <dgm:prSet/>
      <dgm:spPr/>
      <dgm:t>
        <a:bodyPr/>
        <a:lstStyle/>
        <a:p>
          <a:r>
            <a:rPr lang="en-US"/>
            <a:t>Use Case Document</a:t>
          </a:r>
        </a:p>
      </dgm:t>
    </dgm:pt>
    <dgm:pt modelId="{206896B6-F461-44AB-830A-FB1D6BE13AA9}" type="parTrans" cxnId="{45B19BF4-008D-407B-91EB-96FB6621E697}">
      <dgm:prSet/>
      <dgm:spPr/>
      <dgm:t>
        <a:bodyPr/>
        <a:lstStyle/>
        <a:p>
          <a:endParaRPr lang="en-US"/>
        </a:p>
      </dgm:t>
    </dgm:pt>
    <dgm:pt modelId="{FDE1C984-526F-4598-811E-AE87349392D8}" type="sibTrans" cxnId="{45B19BF4-008D-407B-91EB-96FB6621E697}">
      <dgm:prSet/>
      <dgm:spPr/>
      <dgm:t>
        <a:bodyPr/>
        <a:lstStyle/>
        <a:p>
          <a:endParaRPr lang="en-US"/>
        </a:p>
      </dgm:t>
    </dgm:pt>
    <dgm:pt modelId="{D6B589FA-5E5B-46F7-8E31-499C9601A2F7}">
      <dgm:prSet/>
      <dgm:spPr/>
      <dgm:t>
        <a:bodyPr/>
        <a:lstStyle/>
        <a:p>
          <a:r>
            <a:rPr lang="en-US"/>
            <a:t>Used to guide the quality assurance process</a:t>
          </a:r>
        </a:p>
      </dgm:t>
    </dgm:pt>
    <dgm:pt modelId="{927C7798-1B59-4FC7-A3AD-3AE529684DFF}" type="parTrans" cxnId="{C96FC987-8275-43F3-A8D1-107D93F9CE07}">
      <dgm:prSet/>
      <dgm:spPr/>
      <dgm:t>
        <a:bodyPr/>
        <a:lstStyle/>
        <a:p>
          <a:endParaRPr lang="en-US"/>
        </a:p>
      </dgm:t>
    </dgm:pt>
    <dgm:pt modelId="{96F7FE4F-2A0B-4076-8736-CE0D0E3AD61A}" type="sibTrans" cxnId="{C96FC987-8275-43F3-A8D1-107D93F9CE07}">
      <dgm:prSet/>
      <dgm:spPr/>
      <dgm:t>
        <a:bodyPr/>
        <a:lstStyle/>
        <a:p>
          <a:endParaRPr lang="en-US"/>
        </a:p>
      </dgm:t>
    </dgm:pt>
    <dgm:pt modelId="{575126BB-934B-4674-9A0D-9413C9E57F10}">
      <dgm:prSet/>
      <dgm:spPr/>
      <dgm:t>
        <a:bodyPr/>
        <a:lstStyle/>
        <a:p>
          <a:r>
            <a:rPr lang="en-US"/>
            <a:t>Data Flow Diagrams</a:t>
          </a:r>
        </a:p>
      </dgm:t>
    </dgm:pt>
    <dgm:pt modelId="{47F8247F-8F52-415C-8215-E7AAF25556F0}" type="parTrans" cxnId="{D1767A6C-C0B0-44F9-AC85-24839C6E9013}">
      <dgm:prSet/>
      <dgm:spPr/>
      <dgm:t>
        <a:bodyPr/>
        <a:lstStyle/>
        <a:p>
          <a:endParaRPr lang="en-US"/>
        </a:p>
      </dgm:t>
    </dgm:pt>
    <dgm:pt modelId="{2E436743-F5D1-490E-AC4C-BE11636E7FAA}" type="sibTrans" cxnId="{D1767A6C-C0B0-44F9-AC85-24839C6E9013}">
      <dgm:prSet/>
      <dgm:spPr/>
      <dgm:t>
        <a:bodyPr/>
        <a:lstStyle/>
        <a:p>
          <a:endParaRPr lang="en-US"/>
        </a:p>
      </dgm:t>
    </dgm:pt>
    <dgm:pt modelId="{0F29A240-BC25-4D96-83C6-FF620C0B1DDE}">
      <dgm:prSet/>
      <dgm:spPr/>
      <dgm:t>
        <a:bodyPr/>
        <a:lstStyle/>
        <a:p>
          <a:r>
            <a:rPr lang="en-US"/>
            <a:t>Created to plan system behavior expectations</a:t>
          </a:r>
        </a:p>
      </dgm:t>
    </dgm:pt>
    <dgm:pt modelId="{0EC7C7BA-934B-4AA2-9C59-AF5EC19A8273}" type="parTrans" cxnId="{C0A7ACE6-9C20-4645-9BAB-D25C7D6F8471}">
      <dgm:prSet/>
      <dgm:spPr/>
      <dgm:t>
        <a:bodyPr/>
        <a:lstStyle/>
        <a:p>
          <a:endParaRPr lang="en-US"/>
        </a:p>
      </dgm:t>
    </dgm:pt>
    <dgm:pt modelId="{E458B2FD-1B81-4940-BD57-A67D4BDC8DFE}" type="sibTrans" cxnId="{C0A7ACE6-9C20-4645-9BAB-D25C7D6F8471}">
      <dgm:prSet/>
      <dgm:spPr/>
      <dgm:t>
        <a:bodyPr/>
        <a:lstStyle/>
        <a:p>
          <a:endParaRPr lang="en-US"/>
        </a:p>
      </dgm:t>
    </dgm:pt>
    <dgm:pt modelId="{44A21CC5-2A56-4DD3-B07D-93FC14F4A9B3}">
      <dgm:prSet/>
      <dgm:spPr/>
      <dgm:t>
        <a:bodyPr/>
        <a:lstStyle/>
        <a:p>
          <a:r>
            <a:rPr lang="en-US"/>
            <a:t>Readme on GitHub</a:t>
          </a:r>
        </a:p>
      </dgm:t>
    </dgm:pt>
    <dgm:pt modelId="{F8DCAA84-A5E2-4565-8F8E-FDDA8BEFF9A3}" type="parTrans" cxnId="{0810534B-1870-4E6D-AA64-0908FD687BA5}">
      <dgm:prSet/>
      <dgm:spPr/>
      <dgm:t>
        <a:bodyPr/>
        <a:lstStyle/>
        <a:p>
          <a:endParaRPr lang="en-US"/>
        </a:p>
      </dgm:t>
    </dgm:pt>
    <dgm:pt modelId="{E9DC89AF-DB0B-43DB-BFF4-D933315BC25C}" type="sibTrans" cxnId="{0810534B-1870-4E6D-AA64-0908FD687BA5}">
      <dgm:prSet/>
      <dgm:spPr/>
      <dgm:t>
        <a:bodyPr/>
        <a:lstStyle/>
        <a:p>
          <a:endParaRPr lang="en-US"/>
        </a:p>
      </dgm:t>
    </dgm:pt>
    <dgm:pt modelId="{F4CC3AC1-121A-40F3-85C8-A2BCDE24FAF3}">
      <dgm:prSet/>
      <dgm:spPr/>
      <dgm:t>
        <a:bodyPr/>
        <a:lstStyle/>
        <a:p>
          <a:r>
            <a:rPr lang="en-US"/>
            <a:t>Includes instructions for setup, use, third party libraries used, and team credits</a:t>
          </a:r>
        </a:p>
      </dgm:t>
    </dgm:pt>
    <dgm:pt modelId="{8B7D0866-E1A2-460E-87E2-FCB0A53D676E}" type="parTrans" cxnId="{7CBE1FA7-8CE5-4BB1-9FED-8F47141AAD2F}">
      <dgm:prSet/>
      <dgm:spPr/>
      <dgm:t>
        <a:bodyPr/>
        <a:lstStyle/>
        <a:p>
          <a:endParaRPr lang="en-US"/>
        </a:p>
      </dgm:t>
    </dgm:pt>
    <dgm:pt modelId="{88E649F5-B104-4687-A94E-1EA693D36EAB}" type="sibTrans" cxnId="{7CBE1FA7-8CE5-4BB1-9FED-8F47141AAD2F}">
      <dgm:prSet/>
      <dgm:spPr/>
      <dgm:t>
        <a:bodyPr/>
        <a:lstStyle/>
        <a:p>
          <a:endParaRPr lang="en-US"/>
        </a:p>
      </dgm:t>
    </dgm:pt>
    <dgm:pt modelId="{2B3D01A7-B867-48D9-A0B3-E7D331899774}" type="pres">
      <dgm:prSet presAssocID="{AFED8084-147F-49E7-822A-0F4C7311369C}" presName="root" presStyleCnt="0">
        <dgm:presLayoutVars>
          <dgm:dir/>
          <dgm:resizeHandles val="exact"/>
        </dgm:presLayoutVars>
      </dgm:prSet>
      <dgm:spPr/>
    </dgm:pt>
    <dgm:pt modelId="{5EA44442-AE1D-4AE4-9045-761AD3DA7587}" type="pres">
      <dgm:prSet presAssocID="{AED6C4CD-ECA1-4A55-BF3D-782FB3267D46}" presName="compNode" presStyleCnt="0"/>
      <dgm:spPr/>
    </dgm:pt>
    <dgm:pt modelId="{B6E7495E-E022-4BE4-894E-C43B018F9B8D}" type="pres">
      <dgm:prSet presAssocID="{AED6C4CD-ECA1-4A55-BF3D-782FB3267D46}" presName="bgRect" presStyleLbl="bgShp" presStyleIdx="0" presStyleCnt="4"/>
      <dgm:spPr/>
    </dgm:pt>
    <dgm:pt modelId="{5D6DC2B9-2580-4EB4-84D9-FD5E39A97FB2}" type="pres">
      <dgm:prSet presAssocID="{AED6C4CD-ECA1-4A55-BF3D-782FB3267D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50622D-87C5-4669-9267-40F2AC136255}" type="pres">
      <dgm:prSet presAssocID="{AED6C4CD-ECA1-4A55-BF3D-782FB3267D46}" presName="spaceRect" presStyleCnt="0"/>
      <dgm:spPr/>
    </dgm:pt>
    <dgm:pt modelId="{39678CEA-B761-4523-875B-F00A8654583B}" type="pres">
      <dgm:prSet presAssocID="{AED6C4CD-ECA1-4A55-BF3D-782FB3267D46}" presName="parTx" presStyleLbl="revTx" presStyleIdx="0" presStyleCnt="8">
        <dgm:presLayoutVars>
          <dgm:chMax val="0"/>
          <dgm:chPref val="0"/>
        </dgm:presLayoutVars>
      </dgm:prSet>
      <dgm:spPr/>
    </dgm:pt>
    <dgm:pt modelId="{8AA4C833-1AA0-47A8-A6AA-86301A55A2B6}" type="pres">
      <dgm:prSet presAssocID="{AED6C4CD-ECA1-4A55-BF3D-782FB3267D46}" presName="desTx" presStyleLbl="revTx" presStyleIdx="1" presStyleCnt="8">
        <dgm:presLayoutVars/>
      </dgm:prSet>
      <dgm:spPr/>
    </dgm:pt>
    <dgm:pt modelId="{7BA09E60-D7BC-45ED-BBA9-68AFEF2120F5}" type="pres">
      <dgm:prSet presAssocID="{82E3446A-3F80-4066-859E-AAB89958C6DB}" presName="sibTrans" presStyleCnt="0"/>
      <dgm:spPr/>
    </dgm:pt>
    <dgm:pt modelId="{0A572D4C-3FF2-469E-84EB-AF3AD0D2C811}" type="pres">
      <dgm:prSet presAssocID="{54E76751-C333-4BBE-8401-DEA97F1C5FA9}" presName="compNode" presStyleCnt="0"/>
      <dgm:spPr/>
    </dgm:pt>
    <dgm:pt modelId="{EC7B7E1C-E7A3-470A-8AC7-545DD6357695}" type="pres">
      <dgm:prSet presAssocID="{54E76751-C333-4BBE-8401-DEA97F1C5FA9}" presName="bgRect" presStyleLbl="bgShp" presStyleIdx="1" presStyleCnt="4"/>
      <dgm:spPr/>
    </dgm:pt>
    <dgm:pt modelId="{D66BB7C2-88F1-4457-A970-40B332E25974}" type="pres">
      <dgm:prSet presAssocID="{54E76751-C333-4BBE-8401-DEA97F1C5F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EF309E-5A59-48F4-9309-D4EBA13220C2}" type="pres">
      <dgm:prSet presAssocID="{54E76751-C333-4BBE-8401-DEA97F1C5FA9}" presName="spaceRect" presStyleCnt="0"/>
      <dgm:spPr/>
    </dgm:pt>
    <dgm:pt modelId="{B3BC78EF-B666-47AF-B723-AC5D0BE3C853}" type="pres">
      <dgm:prSet presAssocID="{54E76751-C333-4BBE-8401-DEA97F1C5FA9}" presName="parTx" presStyleLbl="revTx" presStyleIdx="2" presStyleCnt="8">
        <dgm:presLayoutVars>
          <dgm:chMax val="0"/>
          <dgm:chPref val="0"/>
        </dgm:presLayoutVars>
      </dgm:prSet>
      <dgm:spPr/>
    </dgm:pt>
    <dgm:pt modelId="{8FD0460C-0862-4E1C-8ECB-9FAFFC903276}" type="pres">
      <dgm:prSet presAssocID="{54E76751-C333-4BBE-8401-DEA97F1C5FA9}" presName="desTx" presStyleLbl="revTx" presStyleIdx="3" presStyleCnt="8">
        <dgm:presLayoutVars/>
      </dgm:prSet>
      <dgm:spPr/>
    </dgm:pt>
    <dgm:pt modelId="{7B1DE6E9-9081-4503-A1B4-75342CEE9A2E}" type="pres">
      <dgm:prSet presAssocID="{FDE1C984-526F-4598-811E-AE87349392D8}" presName="sibTrans" presStyleCnt="0"/>
      <dgm:spPr/>
    </dgm:pt>
    <dgm:pt modelId="{37DBF80C-AF91-4F34-A235-F5F28553C944}" type="pres">
      <dgm:prSet presAssocID="{575126BB-934B-4674-9A0D-9413C9E57F10}" presName="compNode" presStyleCnt="0"/>
      <dgm:spPr/>
    </dgm:pt>
    <dgm:pt modelId="{833EFEC4-DD60-4502-A6F6-8F58D3BA6A6A}" type="pres">
      <dgm:prSet presAssocID="{575126BB-934B-4674-9A0D-9413C9E57F10}" presName="bgRect" presStyleLbl="bgShp" presStyleIdx="2" presStyleCnt="4"/>
      <dgm:spPr/>
    </dgm:pt>
    <dgm:pt modelId="{666122CB-BDA8-4CCB-9DB9-F4C48D2CC176}" type="pres">
      <dgm:prSet presAssocID="{575126BB-934B-4674-9A0D-9413C9E57F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FDE961E-1397-44DD-A021-5F3AC523FC66}" type="pres">
      <dgm:prSet presAssocID="{575126BB-934B-4674-9A0D-9413C9E57F10}" presName="spaceRect" presStyleCnt="0"/>
      <dgm:spPr/>
    </dgm:pt>
    <dgm:pt modelId="{098C10AD-8835-4613-8B30-37B11F1B7F3A}" type="pres">
      <dgm:prSet presAssocID="{575126BB-934B-4674-9A0D-9413C9E57F10}" presName="parTx" presStyleLbl="revTx" presStyleIdx="4" presStyleCnt="8">
        <dgm:presLayoutVars>
          <dgm:chMax val="0"/>
          <dgm:chPref val="0"/>
        </dgm:presLayoutVars>
      </dgm:prSet>
      <dgm:spPr/>
    </dgm:pt>
    <dgm:pt modelId="{0AC13C81-4220-4C4E-A260-BE668B85A576}" type="pres">
      <dgm:prSet presAssocID="{575126BB-934B-4674-9A0D-9413C9E57F10}" presName="desTx" presStyleLbl="revTx" presStyleIdx="5" presStyleCnt="8">
        <dgm:presLayoutVars/>
      </dgm:prSet>
      <dgm:spPr/>
    </dgm:pt>
    <dgm:pt modelId="{4FCCCC10-0DAF-4447-B7FA-72B79C7E0D40}" type="pres">
      <dgm:prSet presAssocID="{2E436743-F5D1-490E-AC4C-BE11636E7FAA}" presName="sibTrans" presStyleCnt="0"/>
      <dgm:spPr/>
    </dgm:pt>
    <dgm:pt modelId="{231073A1-02A3-47BC-8FAB-B90D98B4E369}" type="pres">
      <dgm:prSet presAssocID="{44A21CC5-2A56-4DD3-B07D-93FC14F4A9B3}" presName="compNode" presStyleCnt="0"/>
      <dgm:spPr/>
    </dgm:pt>
    <dgm:pt modelId="{C56D561D-582C-4EC5-A470-F9D45755043C}" type="pres">
      <dgm:prSet presAssocID="{44A21CC5-2A56-4DD3-B07D-93FC14F4A9B3}" presName="bgRect" presStyleLbl="bgShp" presStyleIdx="3" presStyleCnt="4"/>
      <dgm:spPr/>
    </dgm:pt>
    <dgm:pt modelId="{0BF431E0-CEC6-498C-8224-2B09A591D557}" type="pres">
      <dgm:prSet presAssocID="{44A21CC5-2A56-4DD3-B07D-93FC14F4A9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D26CAF0-4048-4F9D-8A2B-03CAF887F632}" type="pres">
      <dgm:prSet presAssocID="{44A21CC5-2A56-4DD3-B07D-93FC14F4A9B3}" presName="spaceRect" presStyleCnt="0"/>
      <dgm:spPr/>
    </dgm:pt>
    <dgm:pt modelId="{44B411DD-3A0A-4793-948E-19D2727A3AE3}" type="pres">
      <dgm:prSet presAssocID="{44A21CC5-2A56-4DD3-B07D-93FC14F4A9B3}" presName="parTx" presStyleLbl="revTx" presStyleIdx="6" presStyleCnt="8">
        <dgm:presLayoutVars>
          <dgm:chMax val="0"/>
          <dgm:chPref val="0"/>
        </dgm:presLayoutVars>
      </dgm:prSet>
      <dgm:spPr/>
    </dgm:pt>
    <dgm:pt modelId="{525FA341-47E5-4C59-9BCF-D9AC0AE9F56D}" type="pres">
      <dgm:prSet presAssocID="{44A21CC5-2A56-4DD3-B07D-93FC14F4A9B3}" presName="desTx" presStyleLbl="revTx" presStyleIdx="7" presStyleCnt="8">
        <dgm:presLayoutVars/>
      </dgm:prSet>
      <dgm:spPr/>
    </dgm:pt>
  </dgm:ptLst>
  <dgm:cxnLst>
    <dgm:cxn modelId="{F6F90B0B-1256-4571-BE82-55D03CA9CB6E}" type="presOf" srcId="{F4CC3AC1-121A-40F3-85C8-A2BCDE24FAF3}" destId="{525FA341-47E5-4C59-9BCF-D9AC0AE9F56D}" srcOrd="0" destOrd="0" presId="urn:microsoft.com/office/officeart/2018/2/layout/IconVerticalSolidList"/>
    <dgm:cxn modelId="{5EDEF52F-EBD6-412D-9E74-B7C12053B1C2}" srcId="{AFED8084-147F-49E7-822A-0F4C7311369C}" destId="{AED6C4CD-ECA1-4A55-BF3D-782FB3267D46}" srcOrd="0" destOrd="0" parTransId="{52DF07CB-47DB-4AA9-A1D1-10CC43ED71DB}" sibTransId="{82E3446A-3F80-4066-859E-AAB89958C6DB}"/>
    <dgm:cxn modelId="{73727532-1E7B-4ED2-BB7F-6D08790DFD7C}" type="presOf" srcId="{AED6C4CD-ECA1-4A55-BF3D-782FB3267D46}" destId="{39678CEA-B761-4523-875B-F00A8654583B}" srcOrd="0" destOrd="0" presId="urn:microsoft.com/office/officeart/2018/2/layout/IconVerticalSolidList"/>
    <dgm:cxn modelId="{C88BAB3E-4CE9-4EC4-A90A-47E2369AEC98}" type="presOf" srcId="{54E76751-C333-4BBE-8401-DEA97F1C5FA9}" destId="{B3BC78EF-B666-47AF-B723-AC5D0BE3C853}" srcOrd="0" destOrd="0" presId="urn:microsoft.com/office/officeart/2018/2/layout/IconVerticalSolidList"/>
    <dgm:cxn modelId="{FAB41669-90C4-47C5-A634-383FCF048BD1}" type="presOf" srcId="{D6B589FA-5E5B-46F7-8E31-499C9601A2F7}" destId="{8FD0460C-0862-4E1C-8ECB-9FAFFC903276}" srcOrd="0" destOrd="0" presId="urn:microsoft.com/office/officeart/2018/2/layout/IconVerticalSolidList"/>
    <dgm:cxn modelId="{0810534B-1870-4E6D-AA64-0908FD687BA5}" srcId="{AFED8084-147F-49E7-822A-0F4C7311369C}" destId="{44A21CC5-2A56-4DD3-B07D-93FC14F4A9B3}" srcOrd="3" destOrd="0" parTransId="{F8DCAA84-A5E2-4565-8F8E-FDDA8BEFF9A3}" sibTransId="{E9DC89AF-DB0B-43DB-BFF4-D933315BC25C}"/>
    <dgm:cxn modelId="{D1767A6C-C0B0-44F9-AC85-24839C6E9013}" srcId="{AFED8084-147F-49E7-822A-0F4C7311369C}" destId="{575126BB-934B-4674-9A0D-9413C9E57F10}" srcOrd="2" destOrd="0" parTransId="{47F8247F-8F52-415C-8215-E7AAF25556F0}" sibTransId="{2E436743-F5D1-490E-AC4C-BE11636E7FAA}"/>
    <dgm:cxn modelId="{8D5ECD7F-5A4B-4E60-8F40-BAE3E1792E61}" type="presOf" srcId="{575126BB-934B-4674-9A0D-9413C9E57F10}" destId="{098C10AD-8835-4613-8B30-37B11F1B7F3A}" srcOrd="0" destOrd="0" presId="urn:microsoft.com/office/officeart/2018/2/layout/IconVerticalSolidList"/>
    <dgm:cxn modelId="{C96FC987-8275-43F3-A8D1-107D93F9CE07}" srcId="{54E76751-C333-4BBE-8401-DEA97F1C5FA9}" destId="{D6B589FA-5E5B-46F7-8E31-499C9601A2F7}" srcOrd="0" destOrd="0" parTransId="{927C7798-1B59-4FC7-A3AD-3AE529684DFF}" sibTransId="{96F7FE4F-2A0B-4076-8736-CE0D0E3AD61A}"/>
    <dgm:cxn modelId="{03BC3C95-761C-4C3C-94B8-90C413E2AC05}" type="presOf" srcId="{AFED8084-147F-49E7-822A-0F4C7311369C}" destId="{2B3D01A7-B867-48D9-A0B3-E7D331899774}" srcOrd="0" destOrd="0" presId="urn:microsoft.com/office/officeart/2018/2/layout/IconVerticalSolidList"/>
    <dgm:cxn modelId="{3345B0A4-2B75-430E-A0AA-A1491EBBD348}" srcId="{AED6C4CD-ECA1-4A55-BF3D-782FB3267D46}" destId="{08F3173C-7668-48D6-B945-2DC5AA1DCF77}" srcOrd="0" destOrd="0" parTransId="{4D12F88F-F6E6-486B-9E4D-76C9752AEEF6}" sibTransId="{4608AAC7-DAAF-40BE-9C8A-A24D233E2AFE}"/>
    <dgm:cxn modelId="{7CBE1FA7-8CE5-4BB1-9FED-8F47141AAD2F}" srcId="{44A21CC5-2A56-4DD3-B07D-93FC14F4A9B3}" destId="{F4CC3AC1-121A-40F3-85C8-A2BCDE24FAF3}" srcOrd="0" destOrd="0" parTransId="{8B7D0866-E1A2-460E-87E2-FCB0A53D676E}" sibTransId="{88E649F5-B104-4687-A94E-1EA693D36EAB}"/>
    <dgm:cxn modelId="{38A8D7B9-2740-4D17-8941-80FB105F11C1}" type="presOf" srcId="{0F29A240-BC25-4D96-83C6-FF620C0B1DDE}" destId="{0AC13C81-4220-4C4E-A260-BE668B85A576}" srcOrd="0" destOrd="0" presId="urn:microsoft.com/office/officeart/2018/2/layout/IconVerticalSolidList"/>
    <dgm:cxn modelId="{C8A823E6-C8AA-46CE-88F1-9ECAAEF66D64}" type="presOf" srcId="{08F3173C-7668-48D6-B945-2DC5AA1DCF77}" destId="{8AA4C833-1AA0-47A8-A6AA-86301A55A2B6}" srcOrd="0" destOrd="0" presId="urn:microsoft.com/office/officeart/2018/2/layout/IconVerticalSolidList"/>
    <dgm:cxn modelId="{C0A7ACE6-9C20-4645-9BAB-D25C7D6F8471}" srcId="{575126BB-934B-4674-9A0D-9413C9E57F10}" destId="{0F29A240-BC25-4D96-83C6-FF620C0B1DDE}" srcOrd="0" destOrd="0" parTransId="{0EC7C7BA-934B-4AA2-9C59-AF5EC19A8273}" sibTransId="{E458B2FD-1B81-4940-BD57-A67D4BDC8DFE}"/>
    <dgm:cxn modelId="{45B19BF4-008D-407B-91EB-96FB6621E697}" srcId="{AFED8084-147F-49E7-822A-0F4C7311369C}" destId="{54E76751-C333-4BBE-8401-DEA97F1C5FA9}" srcOrd="1" destOrd="0" parTransId="{206896B6-F461-44AB-830A-FB1D6BE13AA9}" sibTransId="{FDE1C984-526F-4598-811E-AE87349392D8}"/>
    <dgm:cxn modelId="{5472AAF8-1885-4FBB-AF51-DA1B3CFE861F}" type="presOf" srcId="{44A21CC5-2A56-4DD3-B07D-93FC14F4A9B3}" destId="{44B411DD-3A0A-4793-948E-19D2727A3AE3}" srcOrd="0" destOrd="0" presId="urn:microsoft.com/office/officeart/2018/2/layout/IconVerticalSolidList"/>
    <dgm:cxn modelId="{86A7B1C2-AECB-441E-941F-76093C580EEC}" type="presParOf" srcId="{2B3D01A7-B867-48D9-A0B3-E7D331899774}" destId="{5EA44442-AE1D-4AE4-9045-761AD3DA7587}" srcOrd="0" destOrd="0" presId="urn:microsoft.com/office/officeart/2018/2/layout/IconVerticalSolidList"/>
    <dgm:cxn modelId="{8FF555FB-72B3-4CD6-BED8-63D5D172EB4B}" type="presParOf" srcId="{5EA44442-AE1D-4AE4-9045-761AD3DA7587}" destId="{B6E7495E-E022-4BE4-894E-C43B018F9B8D}" srcOrd="0" destOrd="0" presId="urn:microsoft.com/office/officeart/2018/2/layout/IconVerticalSolidList"/>
    <dgm:cxn modelId="{9193F9A4-6C2B-40FF-99D7-F9BB6E80CAEF}" type="presParOf" srcId="{5EA44442-AE1D-4AE4-9045-761AD3DA7587}" destId="{5D6DC2B9-2580-4EB4-84D9-FD5E39A97FB2}" srcOrd="1" destOrd="0" presId="urn:microsoft.com/office/officeart/2018/2/layout/IconVerticalSolidList"/>
    <dgm:cxn modelId="{4EFB4A5A-1DA1-475E-97C4-A1D59796EB4D}" type="presParOf" srcId="{5EA44442-AE1D-4AE4-9045-761AD3DA7587}" destId="{6150622D-87C5-4669-9267-40F2AC136255}" srcOrd="2" destOrd="0" presId="urn:microsoft.com/office/officeart/2018/2/layout/IconVerticalSolidList"/>
    <dgm:cxn modelId="{20328249-B71F-4470-8563-11A6E67E12BE}" type="presParOf" srcId="{5EA44442-AE1D-4AE4-9045-761AD3DA7587}" destId="{39678CEA-B761-4523-875B-F00A8654583B}" srcOrd="3" destOrd="0" presId="urn:microsoft.com/office/officeart/2018/2/layout/IconVerticalSolidList"/>
    <dgm:cxn modelId="{B19EE0A9-5245-4293-B2EB-BAB5168D7949}" type="presParOf" srcId="{5EA44442-AE1D-4AE4-9045-761AD3DA7587}" destId="{8AA4C833-1AA0-47A8-A6AA-86301A55A2B6}" srcOrd="4" destOrd="0" presId="urn:microsoft.com/office/officeart/2018/2/layout/IconVerticalSolidList"/>
    <dgm:cxn modelId="{8A499F93-7C48-412E-B641-5BC12CDE946F}" type="presParOf" srcId="{2B3D01A7-B867-48D9-A0B3-E7D331899774}" destId="{7BA09E60-D7BC-45ED-BBA9-68AFEF2120F5}" srcOrd="1" destOrd="0" presId="urn:microsoft.com/office/officeart/2018/2/layout/IconVerticalSolidList"/>
    <dgm:cxn modelId="{C8FDBCE8-FD4D-407A-9AEC-50B59B2348F8}" type="presParOf" srcId="{2B3D01A7-B867-48D9-A0B3-E7D331899774}" destId="{0A572D4C-3FF2-469E-84EB-AF3AD0D2C811}" srcOrd="2" destOrd="0" presId="urn:microsoft.com/office/officeart/2018/2/layout/IconVerticalSolidList"/>
    <dgm:cxn modelId="{CAC538E3-3F83-44FE-8F86-20C1EE5FE0C5}" type="presParOf" srcId="{0A572D4C-3FF2-469E-84EB-AF3AD0D2C811}" destId="{EC7B7E1C-E7A3-470A-8AC7-545DD6357695}" srcOrd="0" destOrd="0" presId="urn:microsoft.com/office/officeart/2018/2/layout/IconVerticalSolidList"/>
    <dgm:cxn modelId="{B9CFCF6F-F826-4DE9-B0C8-FC760958564D}" type="presParOf" srcId="{0A572D4C-3FF2-469E-84EB-AF3AD0D2C811}" destId="{D66BB7C2-88F1-4457-A970-40B332E25974}" srcOrd="1" destOrd="0" presId="urn:microsoft.com/office/officeart/2018/2/layout/IconVerticalSolidList"/>
    <dgm:cxn modelId="{DAE8D38A-410A-4DD3-AA87-7A82F0954EFD}" type="presParOf" srcId="{0A572D4C-3FF2-469E-84EB-AF3AD0D2C811}" destId="{7DEF309E-5A59-48F4-9309-D4EBA13220C2}" srcOrd="2" destOrd="0" presId="urn:microsoft.com/office/officeart/2018/2/layout/IconVerticalSolidList"/>
    <dgm:cxn modelId="{BFB8528A-2DBE-4617-B760-ED990DF45C2B}" type="presParOf" srcId="{0A572D4C-3FF2-469E-84EB-AF3AD0D2C811}" destId="{B3BC78EF-B666-47AF-B723-AC5D0BE3C853}" srcOrd="3" destOrd="0" presId="urn:microsoft.com/office/officeart/2018/2/layout/IconVerticalSolidList"/>
    <dgm:cxn modelId="{6C51506A-B17C-4F37-87AA-9566437EB3C1}" type="presParOf" srcId="{0A572D4C-3FF2-469E-84EB-AF3AD0D2C811}" destId="{8FD0460C-0862-4E1C-8ECB-9FAFFC903276}" srcOrd="4" destOrd="0" presId="urn:microsoft.com/office/officeart/2018/2/layout/IconVerticalSolidList"/>
    <dgm:cxn modelId="{D81969DF-4743-4F46-828A-B452C98B3761}" type="presParOf" srcId="{2B3D01A7-B867-48D9-A0B3-E7D331899774}" destId="{7B1DE6E9-9081-4503-A1B4-75342CEE9A2E}" srcOrd="3" destOrd="0" presId="urn:microsoft.com/office/officeart/2018/2/layout/IconVerticalSolidList"/>
    <dgm:cxn modelId="{C55EC2AC-7042-46FC-AA55-A7740BDA02FA}" type="presParOf" srcId="{2B3D01A7-B867-48D9-A0B3-E7D331899774}" destId="{37DBF80C-AF91-4F34-A235-F5F28553C944}" srcOrd="4" destOrd="0" presId="urn:microsoft.com/office/officeart/2018/2/layout/IconVerticalSolidList"/>
    <dgm:cxn modelId="{7406346D-79D3-48AD-BDEE-E985DF6A0C3D}" type="presParOf" srcId="{37DBF80C-AF91-4F34-A235-F5F28553C944}" destId="{833EFEC4-DD60-4502-A6F6-8F58D3BA6A6A}" srcOrd="0" destOrd="0" presId="urn:microsoft.com/office/officeart/2018/2/layout/IconVerticalSolidList"/>
    <dgm:cxn modelId="{985219C8-6EF2-4C26-A501-591C3BAF4B9A}" type="presParOf" srcId="{37DBF80C-AF91-4F34-A235-F5F28553C944}" destId="{666122CB-BDA8-4CCB-9DB9-F4C48D2CC176}" srcOrd="1" destOrd="0" presId="urn:microsoft.com/office/officeart/2018/2/layout/IconVerticalSolidList"/>
    <dgm:cxn modelId="{B7BC6496-FFD6-4CEC-99D1-713479D9466C}" type="presParOf" srcId="{37DBF80C-AF91-4F34-A235-F5F28553C944}" destId="{BFDE961E-1397-44DD-A021-5F3AC523FC66}" srcOrd="2" destOrd="0" presId="urn:microsoft.com/office/officeart/2018/2/layout/IconVerticalSolidList"/>
    <dgm:cxn modelId="{16A373D4-DF64-497A-8F4D-E150139DF0F7}" type="presParOf" srcId="{37DBF80C-AF91-4F34-A235-F5F28553C944}" destId="{098C10AD-8835-4613-8B30-37B11F1B7F3A}" srcOrd="3" destOrd="0" presId="urn:microsoft.com/office/officeart/2018/2/layout/IconVerticalSolidList"/>
    <dgm:cxn modelId="{14E341DB-50F9-4BB9-9639-99F33C2421A9}" type="presParOf" srcId="{37DBF80C-AF91-4F34-A235-F5F28553C944}" destId="{0AC13C81-4220-4C4E-A260-BE668B85A576}" srcOrd="4" destOrd="0" presId="urn:microsoft.com/office/officeart/2018/2/layout/IconVerticalSolidList"/>
    <dgm:cxn modelId="{6A38BCD2-1311-4A28-A783-02AA837FF0AE}" type="presParOf" srcId="{2B3D01A7-B867-48D9-A0B3-E7D331899774}" destId="{4FCCCC10-0DAF-4447-B7FA-72B79C7E0D40}" srcOrd="5" destOrd="0" presId="urn:microsoft.com/office/officeart/2018/2/layout/IconVerticalSolidList"/>
    <dgm:cxn modelId="{165EDC43-42BD-4F64-9F5B-545FBF758218}" type="presParOf" srcId="{2B3D01A7-B867-48D9-A0B3-E7D331899774}" destId="{231073A1-02A3-47BC-8FAB-B90D98B4E369}" srcOrd="6" destOrd="0" presId="urn:microsoft.com/office/officeart/2018/2/layout/IconVerticalSolidList"/>
    <dgm:cxn modelId="{0E4C0C28-292F-4D74-B5EF-7F0184B6C104}" type="presParOf" srcId="{231073A1-02A3-47BC-8FAB-B90D98B4E369}" destId="{C56D561D-582C-4EC5-A470-F9D45755043C}" srcOrd="0" destOrd="0" presId="urn:microsoft.com/office/officeart/2018/2/layout/IconVerticalSolidList"/>
    <dgm:cxn modelId="{8B95F24C-C02A-4138-A55A-27CA02DB8FCE}" type="presParOf" srcId="{231073A1-02A3-47BC-8FAB-B90D98B4E369}" destId="{0BF431E0-CEC6-498C-8224-2B09A591D557}" srcOrd="1" destOrd="0" presId="urn:microsoft.com/office/officeart/2018/2/layout/IconVerticalSolidList"/>
    <dgm:cxn modelId="{3CB97595-705A-44D2-92E7-AA57BCF5A116}" type="presParOf" srcId="{231073A1-02A3-47BC-8FAB-B90D98B4E369}" destId="{2D26CAF0-4048-4F9D-8A2B-03CAF887F632}" srcOrd="2" destOrd="0" presId="urn:microsoft.com/office/officeart/2018/2/layout/IconVerticalSolidList"/>
    <dgm:cxn modelId="{583F21CF-6422-4D66-ADDF-835991788A4D}" type="presParOf" srcId="{231073A1-02A3-47BC-8FAB-B90D98B4E369}" destId="{44B411DD-3A0A-4793-948E-19D2727A3AE3}" srcOrd="3" destOrd="0" presId="urn:microsoft.com/office/officeart/2018/2/layout/IconVerticalSolidList"/>
    <dgm:cxn modelId="{ECDF1C5E-466C-4BA2-A0CF-D4ADE91C0231}" type="presParOf" srcId="{231073A1-02A3-47BC-8FAB-B90D98B4E369}" destId="{525FA341-47E5-4C59-9BCF-D9AC0AE9F56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7495E-E022-4BE4-894E-C43B018F9B8D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C2B9-2580-4EB4-84D9-FD5E39A97FB2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78CEA-B761-4523-875B-F00A8654583B}">
      <dsp:nvSpPr>
        <dsp:cNvPr id="0" name=""/>
        <dsp:cNvSpPr/>
      </dsp:nvSpPr>
      <dsp:spPr>
        <a:xfrm>
          <a:off x="1033783" y="1766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Quality Checklist</a:t>
          </a:r>
        </a:p>
      </dsp:txBody>
      <dsp:txXfrm>
        <a:off x="1033783" y="1766"/>
        <a:ext cx="3011736" cy="895050"/>
      </dsp:txXfrm>
    </dsp:sp>
    <dsp:sp modelId="{8AA4C833-1AA0-47A8-A6AA-86301A55A2B6}">
      <dsp:nvSpPr>
        <dsp:cNvPr id="0" name=""/>
        <dsp:cNvSpPr/>
      </dsp:nvSpPr>
      <dsp:spPr>
        <a:xfrm>
          <a:off x="4045520" y="1766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to verify requirements of existing quality assurance workflow</a:t>
          </a:r>
        </a:p>
      </dsp:txBody>
      <dsp:txXfrm>
        <a:off x="4045520" y="1766"/>
        <a:ext cx="2647227" cy="895050"/>
      </dsp:txXfrm>
    </dsp:sp>
    <dsp:sp modelId="{EC7B7E1C-E7A3-470A-8AC7-545DD6357695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BB7C2-88F1-4457-A970-40B332E25974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C78EF-B666-47AF-B723-AC5D0BE3C853}">
      <dsp:nvSpPr>
        <dsp:cNvPr id="0" name=""/>
        <dsp:cNvSpPr/>
      </dsp:nvSpPr>
      <dsp:spPr>
        <a:xfrm>
          <a:off x="1033783" y="1120579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Case Document</a:t>
          </a:r>
        </a:p>
      </dsp:txBody>
      <dsp:txXfrm>
        <a:off x="1033783" y="1120579"/>
        <a:ext cx="3011736" cy="895050"/>
      </dsp:txXfrm>
    </dsp:sp>
    <dsp:sp modelId="{8FD0460C-0862-4E1C-8ECB-9FAFFC903276}">
      <dsp:nvSpPr>
        <dsp:cNvPr id="0" name=""/>
        <dsp:cNvSpPr/>
      </dsp:nvSpPr>
      <dsp:spPr>
        <a:xfrm>
          <a:off x="4045520" y="1120579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to guide the quality assurance process</a:t>
          </a:r>
        </a:p>
      </dsp:txBody>
      <dsp:txXfrm>
        <a:off x="4045520" y="1120579"/>
        <a:ext cx="2647227" cy="895050"/>
      </dsp:txXfrm>
    </dsp:sp>
    <dsp:sp modelId="{833EFEC4-DD60-4502-A6F6-8F58D3BA6A6A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122CB-BDA8-4CCB-9DB9-F4C48D2CC176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C10AD-8835-4613-8B30-37B11F1B7F3A}">
      <dsp:nvSpPr>
        <dsp:cNvPr id="0" name=""/>
        <dsp:cNvSpPr/>
      </dsp:nvSpPr>
      <dsp:spPr>
        <a:xfrm>
          <a:off x="1033783" y="2239393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Flow Diagrams</a:t>
          </a:r>
        </a:p>
      </dsp:txBody>
      <dsp:txXfrm>
        <a:off x="1033783" y="2239393"/>
        <a:ext cx="3011736" cy="895050"/>
      </dsp:txXfrm>
    </dsp:sp>
    <dsp:sp modelId="{0AC13C81-4220-4C4E-A260-BE668B85A576}">
      <dsp:nvSpPr>
        <dsp:cNvPr id="0" name=""/>
        <dsp:cNvSpPr/>
      </dsp:nvSpPr>
      <dsp:spPr>
        <a:xfrm>
          <a:off x="4045520" y="2239393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to plan system behavior expectations</a:t>
          </a:r>
        </a:p>
      </dsp:txBody>
      <dsp:txXfrm>
        <a:off x="4045520" y="2239393"/>
        <a:ext cx="2647227" cy="895050"/>
      </dsp:txXfrm>
    </dsp:sp>
    <dsp:sp modelId="{C56D561D-582C-4EC5-A470-F9D45755043C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431E0-CEC6-498C-8224-2B09A591D557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411DD-3A0A-4793-948E-19D2727A3AE3}">
      <dsp:nvSpPr>
        <dsp:cNvPr id="0" name=""/>
        <dsp:cNvSpPr/>
      </dsp:nvSpPr>
      <dsp:spPr>
        <a:xfrm>
          <a:off x="1033783" y="3358207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Readme on GitHub</a:t>
          </a:r>
        </a:p>
      </dsp:txBody>
      <dsp:txXfrm>
        <a:off x="1033783" y="3358207"/>
        <a:ext cx="3011736" cy="895050"/>
      </dsp:txXfrm>
    </dsp:sp>
    <dsp:sp modelId="{525FA341-47E5-4C59-9BCF-D9AC0AE9F56D}">
      <dsp:nvSpPr>
        <dsp:cNvPr id="0" name=""/>
        <dsp:cNvSpPr/>
      </dsp:nvSpPr>
      <dsp:spPr>
        <a:xfrm>
          <a:off x="4045520" y="3358207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Includes instructions for setup, use, third party libraries used, and team credits</a:t>
          </a:r>
        </a:p>
      </dsp:txBody>
      <dsp:txXfrm>
        <a:off x="4045520" y="3358207"/>
        <a:ext cx="2647227" cy="89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130F-CCA7-4775-91C3-E0F6E60CB12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BB83-CDEE-4FA2-93D5-DF70221B2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off the final user interface setup. Would Ryan like to cover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BB83-CDEE-4FA2-93D5-DF70221B2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off the final user interface setup. Would Ryan like to cover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BB83-CDEE-4FA2-93D5-DF70221B2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here, Hand off the Zoom Screen share to Bailey or whoever is doing the 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BB83-CDEE-4FA2-93D5-DF70221B2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down the system architecture for the whole program. Using Entity Relation Diagrams and Data Flow Diagrams could help illustrate this. Connor or Phuong should cover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BB83-CDEE-4FA2-93D5-DF70221B2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documents completed in this phase and how we used them. Connor or Phuong should cover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4BB83-CDEE-4FA2-93D5-DF70221B2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38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4558-05C1-4AB6-BB7F-905B27281F3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D7E4-EC53-41B1-BAFC-C8719927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3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7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8898C-5992-6D6A-0580-4BB00E82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Code Crate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D5BB-CC11-9820-B2D4-BC1C4C384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Phase 3 Presentation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4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FA7FC7C-2CD3-52E8-09DE-56314F9F6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0" y="745435"/>
            <a:ext cx="10751082" cy="53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7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A5C919-1DA5-B56B-DFB8-06594A1E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371048"/>
            <a:ext cx="897380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5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CE072BF-0C82-A96C-E640-EE23D87A4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7" y="745435"/>
            <a:ext cx="10723089" cy="5367130"/>
          </a:xfrm>
        </p:spPr>
      </p:pic>
    </p:spTree>
    <p:extLst>
      <p:ext uri="{BB962C8B-B14F-4D97-AF65-F5344CB8AC3E}">
        <p14:creationId xmlns:p14="http://schemas.microsoft.com/office/powerpoint/2010/main" val="23561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015254-52E0-5DFA-6BEB-F1CFB6FC3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409153"/>
            <a:ext cx="9278645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0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D03E77-3660-E9C0-0128-CE861F58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3" y="1376076"/>
            <a:ext cx="715427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8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23E5F-BAE7-ED0C-3CF1-83DB15BA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/>
              <a:t>Live 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754DA-46EF-CFCC-E658-9D784DD2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Bailey Ducommun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4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618F-6012-76EE-B79C-E06D56E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Server Architecture</a:t>
            </a:r>
          </a:p>
        </p:txBody>
      </p:sp>
      <p:pic>
        <p:nvPicPr>
          <p:cNvPr id="55" name="Content Placeholder 54" descr="A diagram of a computer and a server">
            <a:extLst>
              <a:ext uri="{FF2B5EF4-FFF2-40B4-BE49-F238E27FC236}">
                <a16:creationId xmlns:a16="http://schemas.microsoft.com/office/drawing/2014/main" id="{73C32A54-2E68-0441-761B-C17DA1CA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445631"/>
            <a:ext cx="5891213" cy="3492076"/>
          </a:xfr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E4B2E45-B5F3-D678-D304-022156AE7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Code Crate is designed to work on a single server to eliminate unnecessary complexity.</a:t>
            </a:r>
          </a:p>
        </p:txBody>
      </p:sp>
    </p:spTree>
    <p:extLst>
      <p:ext uri="{BB962C8B-B14F-4D97-AF65-F5344CB8AC3E}">
        <p14:creationId xmlns:p14="http://schemas.microsoft.com/office/powerpoint/2010/main" val="228516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5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4D768F-9E20-4962-C01B-F233F505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Documents completed during Phase 3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8C62E2A-AA06-0B15-4799-B748F4877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6694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06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186</Words>
  <Application>Microsoft Office PowerPoint</Application>
  <PresentationFormat>Widescreen</PresentationFormat>
  <Paragraphs>25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Code Crate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Demonstration</vt:lpstr>
      <vt:lpstr>Server Architecture</vt:lpstr>
      <vt:lpstr>Documents completed during Phase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Clawson</dc:creator>
  <cp:lastModifiedBy>Connor Clawson</cp:lastModifiedBy>
  <cp:revision>9</cp:revision>
  <dcterms:created xsi:type="dcterms:W3CDTF">2023-07-21T18:45:12Z</dcterms:created>
  <dcterms:modified xsi:type="dcterms:W3CDTF">2023-07-22T02:57:42Z</dcterms:modified>
</cp:coreProperties>
</file>