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5D9DC-D1D7-428E-87BB-972BFA0C737C}" v="3" dt="2023-06-24T01:22:4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Clawson" userId="a1e089b88c334dd7" providerId="LiveId" clId="{3C65D9DC-D1D7-428E-87BB-972BFA0C737C}"/>
    <pc:docChg chg="undo custSel addSld delSld modSld sldOrd">
      <pc:chgData name="Connor Clawson" userId="a1e089b88c334dd7" providerId="LiveId" clId="{3C65D9DC-D1D7-428E-87BB-972BFA0C737C}" dt="2023-06-24T04:00:18.395" v="1916" actId="20577"/>
      <pc:docMkLst>
        <pc:docMk/>
      </pc:docMkLst>
      <pc:sldChg chg="addSp delSp modSp mod modNotesTx">
        <pc:chgData name="Connor Clawson" userId="a1e089b88c334dd7" providerId="LiveId" clId="{3C65D9DC-D1D7-428E-87BB-972BFA0C737C}" dt="2023-06-24T01:23:28.318" v="658" actId="1076"/>
        <pc:sldMkLst>
          <pc:docMk/>
          <pc:sldMk cId="2045834986" sldId="256"/>
        </pc:sldMkLst>
        <pc:spChg chg="mod">
          <ac:chgData name="Connor Clawson" userId="a1e089b88c334dd7" providerId="LiveId" clId="{3C65D9DC-D1D7-428E-87BB-972BFA0C737C}" dt="2023-06-24T01:23:28.318" v="658" actId="1076"/>
          <ac:spMkLst>
            <pc:docMk/>
            <pc:sldMk cId="2045834986" sldId="256"/>
            <ac:spMk id="2" creationId="{1C9D4A57-9366-0F7F-397C-5CBBD7C6A77D}"/>
          </ac:spMkLst>
        </pc:spChg>
        <pc:spChg chg="mod">
          <ac:chgData name="Connor Clawson" userId="a1e089b88c334dd7" providerId="LiveId" clId="{3C65D9DC-D1D7-428E-87BB-972BFA0C737C}" dt="2023-06-24T01:23:28.318" v="658" actId="1076"/>
          <ac:spMkLst>
            <pc:docMk/>
            <pc:sldMk cId="2045834986" sldId="256"/>
            <ac:spMk id="3" creationId="{1DF8A8F0-7874-A6B2-987F-928678E56DAB}"/>
          </ac:spMkLst>
        </pc:spChg>
        <pc:spChg chg="add del mod">
          <ac:chgData name="Connor Clawson" userId="a1e089b88c334dd7" providerId="LiveId" clId="{3C65D9DC-D1D7-428E-87BB-972BFA0C737C}" dt="2023-06-24T01:14:28.270" v="568"/>
          <ac:spMkLst>
            <pc:docMk/>
            <pc:sldMk cId="2045834986" sldId="256"/>
            <ac:spMk id="4" creationId="{9039C0FE-B4CB-2864-719E-C9E76818388A}"/>
          </ac:spMkLst>
        </pc:spChg>
        <pc:spChg chg="add mod">
          <ac:chgData name="Connor Clawson" userId="a1e089b88c334dd7" providerId="LiveId" clId="{3C65D9DC-D1D7-428E-87BB-972BFA0C737C}" dt="2023-06-24T01:23:28.318" v="658" actId="1076"/>
          <ac:spMkLst>
            <pc:docMk/>
            <pc:sldMk cId="2045834986" sldId="256"/>
            <ac:spMk id="5" creationId="{55D78AC1-5346-2757-F295-8B78AAD0E747}"/>
          </ac:spMkLst>
        </pc:spChg>
      </pc:sldChg>
      <pc:sldChg chg="modSp new del mod">
        <pc:chgData name="Connor Clawson" userId="a1e089b88c334dd7" providerId="LiveId" clId="{3C65D9DC-D1D7-428E-87BB-972BFA0C737C}" dt="2023-06-23T20:34:10.963" v="19" actId="2696"/>
        <pc:sldMkLst>
          <pc:docMk/>
          <pc:sldMk cId="117729469" sldId="257"/>
        </pc:sldMkLst>
        <pc:spChg chg="mod">
          <ac:chgData name="Connor Clawson" userId="a1e089b88c334dd7" providerId="LiveId" clId="{3C65D9DC-D1D7-428E-87BB-972BFA0C737C}" dt="2023-06-23T20:33:57.541" v="18" actId="20577"/>
          <ac:spMkLst>
            <pc:docMk/>
            <pc:sldMk cId="117729469" sldId="257"/>
            <ac:spMk id="2" creationId="{04BEFEFE-491E-9B96-E602-3955D1BEDDEA}"/>
          </ac:spMkLst>
        </pc:spChg>
      </pc:sldChg>
      <pc:sldChg chg="modSp new del mod modNotesTx">
        <pc:chgData name="Connor Clawson" userId="a1e089b88c334dd7" providerId="LiveId" clId="{3C65D9DC-D1D7-428E-87BB-972BFA0C737C}" dt="2023-06-24T01:23:58.510" v="659" actId="2696"/>
        <pc:sldMkLst>
          <pc:docMk/>
          <pc:sldMk cId="181225418" sldId="257"/>
        </pc:sldMkLst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181225418" sldId="257"/>
            <ac:spMk id="2" creationId="{E2393C6D-5A1B-0466-674E-E7B6483277AA}"/>
          </ac:spMkLst>
        </pc:spChg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181225418" sldId="257"/>
            <ac:spMk id="3" creationId="{E86ACEED-C94D-E2BA-1F7C-4DEF15A47E6C}"/>
          </ac:spMkLst>
        </pc:spChg>
      </pc:sldChg>
      <pc:sldChg chg="modSp new mod modNotesTx">
        <pc:chgData name="Connor Clawson" userId="a1e089b88c334dd7" providerId="LiveId" clId="{3C65D9DC-D1D7-428E-87BB-972BFA0C737C}" dt="2023-06-24T04:00:18.395" v="1916" actId="20577"/>
        <pc:sldMkLst>
          <pc:docMk/>
          <pc:sldMk cId="54975731" sldId="258"/>
        </pc:sldMkLst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54975731" sldId="258"/>
            <ac:spMk id="2" creationId="{A52BB01E-2C90-0668-1B18-0D05D562E05C}"/>
          </ac:spMkLst>
        </pc:spChg>
        <pc:spChg chg="mod">
          <ac:chgData name="Connor Clawson" userId="a1e089b88c334dd7" providerId="LiveId" clId="{3C65D9DC-D1D7-428E-87BB-972BFA0C737C}" dt="2023-06-24T03:57:31.349" v="1893" actId="20577"/>
          <ac:spMkLst>
            <pc:docMk/>
            <pc:sldMk cId="54975731" sldId="258"/>
            <ac:spMk id="3" creationId="{43A35A96-88F6-F87C-2B92-8BEFD28C81BE}"/>
          </ac:spMkLst>
        </pc:spChg>
      </pc:sldChg>
      <pc:sldChg chg="modSp new mod modNotesTx">
        <pc:chgData name="Connor Clawson" userId="a1e089b88c334dd7" providerId="LiveId" clId="{3C65D9DC-D1D7-428E-87BB-972BFA0C737C}" dt="2023-06-24T04:00:04.201" v="1904" actId="20577"/>
        <pc:sldMkLst>
          <pc:docMk/>
          <pc:sldMk cId="1360147936" sldId="259"/>
        </pc:sldMkLst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1360147936" sldId="259"/>
            <ac:spMk id="2" creationId="{BA9F3C8C-0365-C4C8-59EA-A15A94606742}"/>
          </ac:spMkLst>
        </pc:spChg>
        <pc:spChg chg="mod">
          <ac:chgData name="Connor Clawson" userId="a1e089b88c334dd7" providerId="LiveId" clId="{3C65D9DC-D1D7-428E-87BB-972BFA0C737C}" dt="2023-06-24T03:58:21.968" v="1894" actId="14100"/>
          <ac:spMkLst>
            <pc:docMk/>
            <pc:sldMk cId="1360147936" sldId="259"/>
            <ac:spMk id="3" creationId="{93256916-ED9B-8190-DFF3-E58FD690D703}"/>
          </ac:spMkLst>
        </pc:spChg>
      </pc:sldChg>
      <pc:sldChg chg="modSp new del mod modNotesTx">
        <pc:chgData name="Connor Clawson" userId="a1e089b88c334dd7" providerId="LiveId" clId="{3C65D9DC-D1D7-428E-87BB-972BFA0C737C}" dt="2023-06-24T01:06:53.538" v="523" actId="2696"/>
        <pc:sldMkLst>
          <pc:docMk/>
          <pc:sldMk cId="1548516312" sldId="260"/>
        </pc:sldMkLst>
        <pc:spChg chg="mod">
          <ac:chgData name="Connor Clawson" userId="a1e089b88c334dd7" providerId="LiveId" clId="{3C65D9DC-D1D7-428E-87BB-972BFA0C737C}" dt="2023-06-23T21:00:17.696" v="405" actId="20577"/>
          <ac:spMkLst>
            <pc:docMk/>
            <pc:sldMk cId="1548516312" sldId="260"/>
            <ac:spMk id="2" creationId="{F889ACF7-9127-D389-C20B-79667F485D63}"/>
          </ac:spMkLst>
        </pc:spChg>
      </pc:sldChg>
      <pc:sldChg chg="modSp new del mod ord modNotesTx">
        <pc:chgData name="Connor Clawson" userId="a1e089b88c334dd7" providerId="LiveId" clId="{3C65D9DC-D1D7-428E-87BB-972BFA0C737C}" dt="2023-06-24T01:14:14.369" v="564" actId="47"/>
        <pc:sldMkLst>
          <pc:docMk/>
          <pc:sldMk cId="3605596227" sldId="261"/>
        </pc:sldMkLst>
        <pc:spChg chg="mod">
          <ac:chgData name="Connor Clawson" userId="a1e089b88c334dd7" providerId="LiveId" clId="{3C65D9DC-D1D7-428E-87BB-972BFA0C737C}" dt="2023-06-23T21:13:29.689" v="474" actId="20577"/>
          <ac:spMkLst>
            <pc:docMk/>
            <pc:sldMk cId="3605596227" sldId="261"/>
            <ac:spMk id="2" creationId="{CBB0A064-75C7-D8AF-FC78-703BD882C8DD}"/>
          </ac:spMkLst>
        </pc:spChg>
      </pc:sldChg>
      <pc:sldChg chg="modSp new add del mod modNotesTx">
        <pc:chgData name="Connor Clawson" userId="a1e089b88c334dd7" providerId="LiveId" clId="{3C65D9DC-D1D7-428E-87BB-972BFA0C737C}" dt="2023-06-24T04:00:12.144" v="1910" actId="20577"/>
        <pc:sldMkLst>
          <pc:docMk/>
          <pc:sldMk cId="1091575600" sldId="262"/>
        </pc:sldMkLst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1091575600" sldId="262"/>
            <ac:spMk id="2" creationId="{A500DB74-8EB4-3642-ABCD-67D58952E4C0}"/>
          </ac:spMkLst>
        </pc:spChg>
        <pc:spChg chg="mod">
          <ac:chgData name="Connor Clawson" userId="a1e089b88c334dd7" providerId="LiveId" clId="{3C65D9DC-D1D7-428E-87BB-972BFA0C737C}" dt="2023-06-24T02:13:43.359" v="1503" actId="20577"/>
          <ac:spMkLst>
            <pc:docMk/>
            <pc:sldMk cId="1091575600" sldId="262"/>
            <ac:spMk id="3" creationId="{C5A35EA4-5200-3724-8945-89B0C0CF378D}"/>
          </ac:spMkLst>
        </pc:spChg>
      </pc:sldChg>
      <pc:sldChg chg="modSp new mod modNotesTx">
        <pc:chgData name="Connor Clawson" userId="a1e089b88c334dd7" providerId="LiveId" clId="{3C65D9DC-D1D7-428E-87BB-972BFA0C737C}" dt="2023-06-24T03:59:52.225" v="1898" actId="20577"/>
        <pc:sldMkLst>
          <pc:docMk/>
          <pc:sldMk cId="2799515599" sldId="263"/>
        </pc:sldMkLst>
        <pc:spChg chg="mod">
          <ac:chgData name="Connor Clawson" userId="a1e089b88c334dd7" providerId="LiveId" clId="{3C65D9DC-D1D7-428E-87BB-972BFA0C737C}" dt="2023-06-24T01:22:40.666" v="654"/>
          <ac:spMkLst>
            <pc:docMk/>
            <pc:sldMk cId="2799515599" sldId="263"/>
            <ac:spMk id="2" creationId="{534C1BA7-782A-D901-3BC8-F1DAF75ABDB4}"/>
          </ac:spMkLst>
        </pc:spChg>
        <pc:spChg chg="mod">
          <ac:chgData name="Connor Clawson" userId="a1e089b88c334dd7" providerId="LiveId" clId="{3C65D9DC-D1D7-428E-87BB-972BFA0C737C}" dt="2023-06-24T02:58:11.137" v="1756" actId="20577"/>
          <ac:spMkLst>
            <pc:docMk/>
            <pc:sldMk cId="2799515599" sldId="263"/>
            <ac:spMk id="3" creationId="{B26678A0-DFA6-9FB5-07FB-469DB3F93E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09A32-0645-48ED-B528-15E05906D66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792CC-E621-46C8-BB83-A2F24BC31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 for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92CC-E621-46C8-BB83-A2F24BC31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92CC-E621-46C8-BB83-A2F24BC31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92CC-E621-46C8-BB83-A2F24BC31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Phuong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92CC-E621-46C8-BB83-A2F24BC31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792CC-E621-46C8-BB83-A2F24BC31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7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4D135-105F-4F4D-A99A-436E659A2EBC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FA9DA1-656B-440F-9A97-F035B45C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A57-9366-0F7F-397C-5CBBD7C6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240"/>
            <a:ext cx="9144000" cy="1561345"/>
          </a:xfrm>
        </p:spPr>
        <p:txBody>
          <a:bodyPr/>
          <a:lstStyle/>
          <a:p>
            <a:r>
              <a:rPr lang="en-US" dirty="0"/>
              <a:t>Code Crate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8A8F0-7874-A6B2-987F-928678E5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1763"/>
            <a:ext cx="9144000" cy="485837"/>
          </a:xfrm>
        </p:spPr>
        <p:txBody>
          <a:bodyPr/>
          <a:lstStyle/>
          <a:p>
            <a:r>
              <a:rPr lang="en-US" dirty="0"/>
              <a:t>A data security app by Data Forge LLC.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8AC1-5346-2757-F295-8B78AAD0E747}"/>
              </a:ext>
            </a:extLst>
          </p:cNvPr>
          <p:cNvSpPr txBox="1"/>
          <p:nvPr/>
        </p:nvSpPr>
        <p:spPr>
          <a:xfrm>
            <a:off x="3005959" y="4006778"/>
            <a:ext cx="76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Connor Clawson • Bailey Ducommun • Phuong Anh Nguyen • Ryan Schoonover</a:t>
            </a:r>
          </a:p>
        </p:txBody>
      </p:sp>
    </p:spTree>
    <p:extLst>
      <p:ext uri="{BB962C8B-B14F-4D97-AF65-F5344CB8AC3E}">
        <p14:creationId xmlns:p14="http://schemas.microsoft.com/office/powerpoint/2010/main" val="204583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B01E-2C90-0668-1B18-0D05D56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Crate?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5A96-88F6-F87C-2B92-8BEFD28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A state-of-the-art password manager with military grade security and 24/7 customer service with an agile user interface, implemented with a revolutionary full-stack design.</a:t>
            </a:r>
          </a:p>
          <a:p>
            <a:r>
              <a:rPr lang="en-US" dirty="0"/>
              <a:t>Back-end encryption</a:t>
            </a:r>
          </a:p>
          <a:p>
            <a:r>
              <a:rPr lang="en-US" dirty="0"/>
              <a:t>Web-based front-end</a:t>
            </a:r>
          </a:p>
          <a:p>
            <a:r>
              <a:rPr lang="en-US" dirty="0"/>
              <a:t>Intuitive client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549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DB74-8EB4-3642-ABCD-67D5895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5EA4-5200-3724-8945-89B0C0CF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One (week 1)</a:t>
            </a:r>
          </a:p>
          <a:p>
            <a:pPr lvl="1"/>
            <a:r>
              <a:rPr lang="en-US" dirty="0"/>
              <a:t>Construct framework and development environment.</a:t>
            </a:r>
          </a:p>
          <a:p>
            <a:r>
              <a:rPr lang="en-US" dirty="0"/>
              <a:t>Phase Two (week 2 &amp; 3)</a:t>
            </a:r>
          </a:p>
          <a:p>
            <a:pPr lvl="1"/>
            <a:r>
              <a:rPr lang="en-US" dirty="0"/>
              <a:t>Database implementation, API implementation and testing, Front end design.</a:t>
            </a:r>
          </a:p>
          <a:p>
            <a:r>
              <a:rPr lang="en-US" dirty="0"/>
              <a:t>Phase Three (week 4 &amp; 5)</a:t>
            </a:r>
          </a:p>
          <a:p>
            <a:pPr lvl="1"/>
            <a:r>
              <a:rPr lang="en-US" dirty="0"/>
              <a:t>Data Encryption &amp; Security measures.</a:t>
            </a:r>
          </a:p>
          <a:p>
            <a:r>
              <a:rPr lang="en-US" dirty="0"/>
              <a:t>Phase Four (week 6 &amp; 7)</a:t>
            </a:r>
          </a:p>
          <a:p>
            <a:pPr lvl="1"/>
            <a:r>
              <a:rPr lang="en-US" dirty="0"/>
              <a:t>Beta testing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0915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3C8C-0365-C4C8-59EA-A15A946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6916-ED9B-8190-DFF3-E58FD690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62" y="2666999"/>
            <a:ext cx="7915761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6 weeks of development time</a:t>
            </a:r>
          </a:p>
          <a:p>
            <a:r>
              <a:rPr lang="en-US" dirty="0"/>
              <a:t>Personnel</a:t>
            </a:r>
          </a:p>
          <a:p>
            <a:pPr lvl="1"/>
            <a:r>
              <a:rPr lang="en-US" dirty="0"/>
              <a:t>1 Project manager (Full time) $2,000/week</a:t>
            </a:r>
          </a:p>
          <a:p>
            <a:pPr lvl="1"/>
            <a:r>
              <a:rPr lang="en-US" dirty="0"/>
              <a:t>3 Developers (Full time) $50/hour</a:t>
            </a:r>
          </a:p>
          <a:p>
            <a:r>
              <a:rPr lang="en-US" dirty="0"/>
              <a:t>Remote workstations, $800 per user</a:t>
            </a:r>
          </a:p>
          <a:p>
            <a:r>
              <a:rPr lang="en-US" dirty="0"/>
              <a:t>Software business licenses, $300</a:t>
            </a:r>
          </a:p>
          <a:p>
            <a:r>
              <a:rPr lang="en-US" dirty="0"/>
              <a:t>Contingency costs, $3,000</a:t>
            </a:r>
          </a:p>
          <a:p>
            <a:r>
              <a:rPr lang="en-US" dirty="0"/>
              <a:t>Total Costs: $80,000</a:t>
            </a:r>
          </a:p>
        </p:txBody>
      </p:sp>
    </p:spTree>
    <p:extLst>
      <p:ext uri="{BB962C8B-B14F-4D97-AF65-F5344CB8AC3E}">
        <p14:creationId xmlns:p14="http://schemas.microsoft.com/office/powerpoint/2010/main" val="136014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BA7-782A-D901-3BC8-F1DAF75A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78A0-DFA6-9FB5-07FB-469DB3F9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some ideas we would like to implement after launch…</a:t>
            </a:r>
          </a:p>
          <a:p>
            <a:r>
              <a:rPr lang="en-US" dirty="0"/>
              <a:t>Two-Factor Authentication</a:t>
            </a:r>
          </a:p>
          <a:p>
            <a:r>
              <a:rPr lang="en-US" dirty="0"/>
              <a:t>Smart phone biometric security</a:t>
            </a:r>
          </a:p>
          <a:p>
            <a:r>
              <a:rPr lang="en-US" dirty="0"/>
              <a:t>Broader support for smart technology</a:t>
            </a:r>
          </a:p>
          <a:p>
            <a:r>
              <a:rPr lang="en-US" dirty="0"/>
              <a:t>Password suggestions</a:t>
            </a:r>
          </a:p>
          <a:p>
            <a:r>
              <a:rPr lang="en-US" dirty="0"/>
              <a:t>…And more</a:t>
            </a:r>
          </a:p>
        </p:txBody>
      </p:sp>
    </p:spTree>
    <p:extLst>
      <p:ext uri="{BB962C8B-B14F-4D97-AF65-F5344CB8AC3E}">
        <p14:creationId xmlns:p14="http://schemas.microsoft.com/office/powerpoint/2010/main" val="279951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494</TotalTime>
  <Words>219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Code Crate</vt:lpstr>
      <vt:lpstr>What is Code Crate?</vt:lpstr>
      <vt:lpstr>Statement of Work</vt:lpstr>
      <vt:lpstr>Cost Summary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Crate</dc:title>
  <dc:creator>Connor Clawson</dc:creator>
  <cp:lastModifiedBy>Connor Clawson</cp:lastModifiedBy>
  <cp:revision>1</cp:revision>
  <dcterms:created xsi:type="dcterms:W3CDTF">2023-06-23T19:45:57Z</dcterms:created>
  <dcterms:modified xsi:type="dcterms:W3CDTF">2023-06-24T04:00:20Z</dcterms:modified>
</cp:coreProperties>
</file>