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71" r:id="rId7"/>
    <p:sldId id="267" r:id="rId8"/>
    <p:sldId id="268" r:id="rId9"/>
    <p:sldId id="259" r:id="rId10"/>
    <p:sldId id="263" r:id="rId11"/>
    <p:sldId id="260" r:id="rId12"/>
    <p:sldId id="264" r:id="rId13"/>
    <p:sldId id="265" r:id="rId14"/>
    <p:sldId id="266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0D32F78-91A5-448E-BBD5-C31DC93F22C9}">
          <p14:sldIdLst>
            <p14:sldId id="256"/>
            <p14:sldId id="257"/>
          </p14:sldIdLst>
        </p14:section>
        <p14:section name="User Interface" id="{B39B4903-64CA-493A-A309-BE5B27F1AC8D}">
          <p14:sldIdLst>
            <p14:sldId id="258"/>
            <p14:sldId id="269"/>
            <p14:sldId id="270"/>
            <p14:sldId id="271"/>
            <p14:sldId id="267"/>
            <p14:sldId id="268"/>
            <p14:sldId id="259"/>
          </p14:sldIdLst>
        </p14:section>
        <p14:section name="Ways of Interaction" id="{41DB5455-7A64-4286-9D2A-4553851BAF42}">
          <p14:sldIdLst>
            <p14:sldId id="263"/>
          </p14:sldIdLst>
        </p14:section>
        <p14:section name="Login System" id="{C2E696C1-33F8-4AE5-867F-90D3054A7BB7}">
          <p14:sldIdLst>
            <p14:sldId id="260"/>
            <p14:sldId id="264"/>
            <p14:sldId id="265"/>
            <p14:sldId id="266"/>
          </p14:sldIdLst>
        </p14:section>
        <p14:section name="System Architecture" id="{64875659-84B6-4A6E-941D-BC9822667607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605A5-F84B-985A-02E9-A7A2FFE9724D}" v="3551" dt="2023-07-08T07:00:31.386"/>
    <p1510:client id="{A65ED708-573E-49FF-9DD9-9CD4D3954A0D}" v="229" dt="2023-07-08T04:04:23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ey Ducommun" userId="S::bd256132@my.stchas.edu::5a5675b1-cd97-424a-ab56-9e6cf0cdf7a9" providerId="AD" clId="Web-{875605A5-F84B-985A-02E9-A7A2FFE9724D}"/>
    <pc:docChg chg="addSld delSld modSld sldOrd modSection">
      <pc:chgData name="Bailey Ducommun" userId="S::bd256132@my.stchas.edu::5a5675b1-cd97-424a-ab56-9e6cf0cdf7a9" providerId="AD" clId="Web-{875605A5-F84B-985A-02E9-A7A2FFE9724D}" dt="2023-07-08T07:00:31.386" v="3583" actId="1076"/>
      <pc:docMkLst>
        <pc:docMk/>
      </pc:docMkLst>
      <pc:sldChg chg="modSp">
        <pc:chgData name="Bailey Ducommun" userId="S::bd256132@my.stchas.edu::5a5675b1-cd97-424a-ab56-9e6cf0cdf7a9" providerId="AD" clId="Web-{875605A5-F84B-985A-02E9-A7A2FFE9724D}" dt="2023-07-08T06:12:42.777" v="1800" actId="20577"/>
        <pc:sldMkLst>
          <pc:docMk/>
          <pc:sldMk cId="2140815454" sldId="258"/>
        </pc:sldMkLst>
        <pc:spChg chg="mod">
          <ac:chgData name="Bailey Ducommun" userId="S::bd256132@my.stchas.edu::5a5675b1-cd97-424a-ab56-9e6cf0cdf7a9" providerId="AD" clId="Web-{875605A5-F84B-985A-02E9-A7A2FFE9724D}" dt="2023-07-08T06:12:42.777" v="1800" actId="20577"/>
          <ac:spMkLst>
            <pc:docMk/>
            <pc:sldMk cId="2140815454" sldId="258"/>
            <ac:spMk id="6" creationId="{F7A3E957-9C96-DB3D-DA85-A1032D1368C6}"/>
          </ac:spMkLst>
        </pc:spChg>
      </pc:sldChg>
      <pc:sldChg chg="addSp modSp mod setBg">
        <pc:chgData name="Bailey Ducommun" userId="S::bd256132@my.stchas.edu::5a5675b1-cd97-424a-ab56-9e6cf0cdf7a9" providerId="AD" clId="Web-{875605A5-F84B-985A-02E9-A7A2FFE9724D}" dt="2023-07-08T06:47:25.026" v="3336" actId="20577"/>
        <pc:sldMkLst>
          <pc:docMk/>
          <pc:sldMk cId="1629041698" sldId="259"/>
        </pc:sldMkLst>
        <pc:spChg chg="mod">
          <ac:chgData name="Bailey Ducommun" userId="S::bd256132@my.stchas.edu::5a5675b1-cd97-424a-ab56-9e6cf0cdf7a9" providerId="AD" clId="Web-{875605A5-F84B-985A-02E9-A7A2FFE9724D}" dt="2023-07-08T06:47:18.698" v="3334" actId="14100"/>
          <ac:spMkLst>
            <pc:docMk/>
            <pc:sldMk cId="1629041698" sldId="259"/>
            <ac:spMk id="2" creationId="{379242F6-1902-C8FF-9F84-3456C9AE8FA5}"/>
          </ac:spMkLst>
        </pc:spChg>
        <pc:spChg chg="mod ord">
          <ac:chgData name="Bailey Ducommun" userId="S::bd256132@my.stchas.edu::5a5675b1-cd97-424a-ab56-9e6cf0cdf7a9" providerId="AD" clId="Web-{875605A5-F84B-985A-02E9-A7A2FFE9724D}" dt="2023-07-08T06:47:25.026" v="3336" actId="20577"/>
          <ac:spMkLst>
            <pc:docMk/>
            <pc:sldMk cId="1629041698" sldId="259"/>
            <ac:spMk id="18" creationId="{FF0A0AD6-2EF9-2358-6EF6-433FACFEB61B}"/>
          </ac:spMkLst>
        </pc:spChg>
        <pc:spChg chg="add">
          <ac:chgData name="Bailey Ducommun" userId="S::bd256132@my.stchas.edu::5a5675b1-cd97-424a-ab56-9e6cf0cdf7a9" providerId="AD" clId="Web-{875605A5-F84B-985A-02E9-A7A2FFE9724D}" dt="2023-07-08T06:21:56.119" v="1909"/>
          <ac:spMkLst>
            <pc:docMk/>
            <pc:sldMk cId="1629041698" sldId="259"/>
            <ac:spMk id="23" creationId="{03756949-AC79-48CD-A920-B0FE10D230F5}"/>
          </ac:spMkLst>
        </pc:spChg>
        <pc:picChg chg="add mod">
          <ac:chgData name="Bailey Ducommun" userId="S::bd256132@my.stchas.edu::5a5675b1-cd97-424a-ab56-9e6cf0cdf7a9" providerId="AD" clId="Web-{875605A5-F84B-985A-02E9-A7A2FFE9724D}" dt="2023-07-08T06:21:56.119" v="1909"/>
          <ac:picMkLst>
            <pc:docMk/>
            <pc:sldMk cId="1629041698" sldId="259"/>
            <ac:picMk id="3" creationId="{B7423FC5-9259-1EC9-3619-F516C507A44C}"/>
          </ac:picMkLst>
        </pc:picChg>
      </pc:sldChg>
      <pc:sldChg chg="addSp modSp mod setBg">
        <pc:chgData name="Bailey Ducommun" userId="S::bd256132@my.stchas.edu::5a5675b1-cd97-424a-ab56-9e6cf0cdf7a9" providerId="AD" clId="Web-{875605A5-F84B-985A-02E9-A7A2FFE9724D}" dt="2023-07-08T06:46:58.197" v="3330" actId="20577"/>
        <pc:sldMkLst>
          <pc:docMk/>
          <pc:sldMk cId="1168270698" sldId="260"/>
        </pc:sldMkLst>
        <pc:spChg chg="mod">
          <ac:chgData name="Bailey Ducommun" userId="S::bd256132@my.stchas.edu::5a5675b1-cd97-424a-ab56-9e6cf0cdf7a9" providerId="AD" clId="Web-{875605A5-F84B-985A-02E9-A7A2FFE9724D}" dt="2023-07-08T06:46:58.197" v="3330" actId="20577"/>
          <ac:spMkLst>
            <pc:docMk/>
            <pc:sldMk cId="1168270698" sldId="260"/>
            <ac:spMk id="2" creationId="{8CB82E00-ABD5-391F-72B5-B903C8AD6363}"/>
          </ac:spMkLst>
        </pc:spChg>
        <pc:spChg chg="mod">
          <ac:chgData name="Bailey Ducommun" userId="S::bd256132@my.stchas.edu::5a5675b1-cd97-424a-ab56-9e6cf0cdf7a9" providerId="AD" clId="Web-{875605A5-F84B-985A-02E9-A7A2FFE9724D}" dt="2023-07-08T06:24:28.578" v="1941" actId="20577"/>
          <ac:spMkLst>
            <pc:docMk/>
            <pc:sldMk cId="1168270698" sldId="260"/>
            <ac:spMk id="3" creationId="{81E7D708-C06B-F44F-805F-2F90015B72E8}"/>
          </ac:spMkLst>
        </pc:spChg>
        <pc:picChg chg="add mod">
          <ac:chgData name="Bailey Ducommun" userId="S::bd256132@my.stchas.edu::5a5675b1-cd97-424a-ab56-9e6cf0cdf7a9" providerId="AD" clId="Web-{875605A5-F84B-985A-02E9-A7A2FFE9724D}" dt="2023-07-08T05:35:24.613" v="1076"/>
          <ac:picMkLst>
            <pc:docMk/>
            <pc:sldMk cId="1168270698" sldId="260"/>
            <ac:picMk id="4" creationId="{C0F8ACB3-2E6B-8CAB-4DFD-54D15E372039}"/>
          </ac:picMkLst>
        </pc:picChg>
      </pc:sldChg>
      <pc:sldChg chg="addSp delSp modSp mod setBg">
        <pc:chgData name="Bailey Ducommun" userId="S::bd256132@my.stchas.edu::5a5675b1-cd97-424a-ab56-9e6cf0cdf7a9" providerId="AD" clId="Web-{875605A5-F84B-985A-02E9-A7A2FFE9724D}" dt="2023-07-08T06:53:49.293" v="3545" actId="1076"/>
        <pc:sldMkLst>
          <pc:docMk/>
          <pc:sldMk cId="1264851389" sldId="261"/>
        </pc:sldMkLst>
        <pc:spChg chg="mod">
          <ac:chgData name="Bailey Ducommun" userId="S::bd256132@my.stchas.edu::5a5675b1-cd97-424a-ab56-9e6cf0cdf7a9" providerId="AD" clId="Web-{875605A5-F84B-985A-02E9-A7A2FFE9724D}" dt="2023-07-08T06:53:42.683" v="3541" actId="1076"/>
          <ac:spMkLst>
            <pc:docMk/>
            <pc:sldMk cId="1264851389" sldId="261"/>
            <ac:spMk id="2" creationId="{19E718E9-E201-EBA1-E63B-E32D425EAAFB}"/>
          </ac:spMkLst>
        </pc:spChg>
        <pc:spChg chg="mod ord">
          <ac:chgData name="Bailey Ducommun" userId="S::bd256132@my.stchas.edu::5a5675b1-cd97-424a-ab56-9e6cf0cdf7a9" providerId="AD" clId="Web-{875605A5-F84B-985A-02E9-A7A2FFE9724D}" dt="2023-07-08T06:53:44.871" v="3542" actId="14100"/>
          <ac:spMkLst>
            <pc:docMk/>
            <pc:sldMk cId="1264851389" sldId="261"/>
            <ac:spMk id="3" creationId="{D53512B7-2073-E812-24BC-FFEF257252FA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5:04:51.853" v="33"/>
          <ac:spMkLst>
            <pc:docMk/>
            <pc:sldMk cId="1264851389" sldId="261"/>
            <ac:spMk id="9" creationId="{03756949-AC79-48CD-A920-B0FE10D230F5}"/>
          </ac:spMkLst>
        </pc:spChg>
        <pc:picChg chg="add mod">
          <ac:chgData name="Bailey Ducommun" userId="S::bd256132@my.stchas.edu::5a5675b1-cd97-424a-ab56-9e6cf0cdf7a9" providerId="AD" clId="Web-{875605A5-F84B-985A-02E9-A7A2FFE9724D}" dt="2023-07-08T06:53:49.293" v="3545" actId="1076"/>
          <ac:picMkLst>
            <pc:docMk/>
            <pc:sldMk cId="1264851389" sldId="261"/>
            <ac:picMk id="4" creationId="{1A699278-EAD8-FF88-B3D4-5912D71751A1}"/>
          </ac:picMkLst>
        </pc:picChg>
      </pc:sldChg>
      <pc:sldChg chg="modSp">
        <pc:chgData name="Bailey Ducommun" userId="S::bd256132@my.stchas.edu::5a5675b1-cd97-424a-ab56-9e6cf0cdf7a9" providerId="AD" clId="Web-{875605A5-F84B-985A-02E9-A7A2FFE9724D}" dt="2023-07-08T06:23:28.701" v="1932" actId="20577"/>
        <pc:sldMkLst>
          <pc:docMk/>
          <pc:sldMk cId="2509672976" sldId="263"/>
        </pc:sldMkLst>
        <pc:spChg chg="mod">
          <ac:chgData name="Bailey Ducommun" userId="S::bd256132@my.stchas.edu::5a5675b1-cd97-424a-ab56-9e6cf0cdf7a9" providerId="AD" clId="Web-{875605A5-F84B-985A-02E9-A7A2FFE9724D}" dt="2023-07-08T06:23:28.701" v="1932" actId="20577"/>
          <ac:spMkLst>
            <pc:docMk/>
            <pc:sldMk cId="2509672976" sldId="263"/>
            <ac:spMk id="13" creationId="{7336EDDD-0529-6886-5118-02B1D2065F28}"/>
          </ac:spMkLst>
        </pc:spChg>
      </pc:sldChg>
      <pc:sldChg chg="addSp delSp modSp new mod setBg">
        <pc:chgData name="Bailey Ducommun" userId="S::bd256132@my.stchas.edu::5a5675b1-cd97-424a-ab56-9e6cf0cdf7a9" providerId="AD" clId="Web-{875605A5-F84B-985A-02E9-A7A2FFE9724D}" dt="2023-07-08T06:46:32.321" v="3329" actId="20577"/>
        <pc:sldMkLst>
          <pc:docMk/>
          <pc:sldMk cId="1574709203" sldId="264"/>
        </pc:sldMkLst>
        <pc:spChg chg="mod">
          <ac:chgData name="Bailey Ducommun" userId="S::bd256132@my.stchas.edu::5a5675b1-cd97-424a-ab56-9e6cf0cdf7a9" providerId="AD" clId="Web-{875605A5-F84B-985A-02E9-A7A2FFE9724D}" dt="2023-07-08T06:46:32.321" v="3329" actId="20577"/>
          <ac:spMkLst>
            <pc:docMk/>
            <pc:sldMk cId="1574709203" sldId="264"/>
            <ac:spMk id="2" creationId="{52B47142-F533-D9C9-D9A1-E841BC68D0CA}"/>
          </ac:spMkLst>
        </pc:spChg>
        <pc:spChg chg="mod">
          <ac:chgData name="Bailey Ducommun" userId="S::bd256132@my.stchas.edu::5a5675b1-cd97-424a-ab56-9e6cf0cdf7a9" providerId="AD" clId="Web-{875605A5-F84B-985A-02E9-A7A2FFE9724D}" dt="2023-07-08T06:46:21.634" v="3327" actId="20577"/>
          <ac:spMkLst>
            <pc:docMk/>
            <pc:sldMk cId="1574709203" sldId="264"/>
            <ac:spMk id="3" creationId="{478AF083-2C5E-0C56-AE49-60BCC7331104}"/>
          </ac:spMkLst>
        </pc:spChg>
        <pc:picChg chg="add del mod">
          <ac:chgData name="Bailey Ducommun" userId="S::bd256132@my.stchas.edu::5a5675b1-cd97-424a-ab56-9e6cf0cdf7a9" providerId="AD" clId="Web-{875605A5-F84B-985A-02E9-A7A2FFE9724D}" dt="2023-07-08T05:21:30.892" v="734"/>
          <ac:picMkLst>
            <pc:docMk/>
            <pc:sldMk cId="1574709203" sldId="264"/>
            <ac:picMk id="4" creationId="{532AB220-51B6-50ED-415A-4694DDB7AADD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5:24:36.555" v="761"/>
          <ac:picMkLst>
            <pc:docMk/>
            <pc:sldMk cId="1574709203" sldId="264"/>
            <ac:picMk id="5" creationId="{6B8A82D5-EE4E-7335-F847-4DE8C270AD9F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5:24:49.259" v="767"/>
          <ac:picMkLst>
            <pc:docMk/>
            <pc:sldMk cId="1574709203" sldId="264"/>
            <ac:picMk id="6" creationId="{935FD0C0-D535-A76F-07EE-8DB135BB7518}"/>
          </ac:picMkLst>
        </pc:picChg>
        <pc:picChg chg="add mod">
          <ac:chgData name="Bailey Ducommun" userId="S::bd256132@my.stchas.edu::5a5675b1-cd97-424a-ab56-9e6cf0cdf7a9" providerId="AD" clId="Web-{875605A5-F84B-985A-02E9-A7A2FFE9724D}" dt="2023-07-08T05:25:04.869" v="769"/>
          <ac:picMkLst>
            <pc:docMk/>
            <pc:sldMk cId="1574709203" sldId="264"/>
            <ac:picMk id="7" creationId="{8DB13814-2640-EBF1-6922-1938EE1F413D}"/>
          </ac:picMkLst>
        </pc:picChg>
      </pc:sldChg>
      <pc:sldChg chg="addSp modSp new mod ord setBg">
        <pc:chgData name="Bailey Ducommun" userId="S::bd256132@my.stchas.edu::5a5675b1-cd97-424a-ab56-9e6cf0cdf7a9" providerId="AD" clId="Web-{875605A5-F84B-985A-02E9-A7A2FFE9724D}" dt="2023-07-08T06:54:20.872" v="3549"/>
        <pc:sldMkLst>
          <pc:docMk/>
          <pc:sldMk cId="1255556531" sldId="265"/>
        </pc:sldMkLst>
        <pc:spChg chg="mod">
          <ac:chgData name="Bailey Ducommun" userId="S::bd256132@my.stchas.edu::5a5675b1-cd97-424a-ab56-9e6cf0cdf7a9" providerId="AD" clId="Web-{875605A5-F84B-985A-02E9-A7A2FFE9724D}" dt="2023-07-08T06:46:08.164" v="3325" actId="20577"/>
          <ac:spMkLst>
            <pc:docMk/>
            <pc:sldMk cId="1255556531" sldId="265"/>
            <ac:spMk id="2" creationId="{FFE83632-7494-CBAA-E43E-FA970A83F856}"/>
          </ac:spMkLst>
        </pc:spChg>
        <pc:spChg chg="mod">
          <ac:chgData name="Bailey Ducommun" userId="S::bd256132@my.stchas.edu::5a5675b1-cd97-424a-ab56-9e6cf0cdf7a9" providerId="AD" clId="Web-{875605A5-F84B-985A-02E9-A7A2FFE9724D}" dt="2023-07-08T06:46:12.618" v="3326" actId="20577"/>
          <ac:spMkLst>
            <pc:docMk/>
            <pc:sldMk cId="1255556531" sldId="265"/>
            <ac:spMk id="3" creationId="{1CEF44B2-E362-9B0A-B4AA-D1C6EC41B006}"/>
          </ac:spMkLst>
        </pc:spChg>
        <pc:picChg chg="add mod">
          <ac:chgData name="Bailey Ducommun" userId="S::bd256132@my.stchas.edu::5a5675b1-cd97-424a-ab56-9e6cf0cdf7a9" providerId="AD" clId="Web-{875605A5-F84B-985A-02E9-A7A2FFE9724D}" dt="2023-07-08T05:28:45.191" v="972"/>
          <ac:picMkLst>
            <pc:docMk/>
            <pc:sldMk cId="1255556531" sldId="265"/>
            <ac:picMk id="4" creationId="{95B79681-637D-4B9E-E497-BF617BEE1F11}"/>
          </ac:picMkLst>
        </pc:picChg>
      </pc:sldChg>
      <pc:sldChg chg="addSp delSp modSp new mod ord setBg modClrScheme chgLayout">
        <pc:chgData name="Bailey Ducommun" userId="S::bd256132@my.stchas.edu::5a5675b1-cd97-424a-ab56-9e6cf0cdf7a9" providerId="AD" clId="Web-{875605A5-F84B-985A-02E9-A7A2FFE9724D}" dt="2023-07-08T06:54:18.075" v="3548"/>
        <pc:sldMkLst>
          <pc:docMk/>
          <pc:sldMk cId="4118090849" sldId="266"/>
        </pc:sldMkLst>
        <pc:spChg chg="mod ord">
          <ac:chgData name="Bailey Ducommun" userId="S::bd256132@my.stchas.edu::5a5675b1-cd97-424a-ab56-9e6cf0cdf7a9" providerId="AD" clId="Web-{875605A5-F84B-985A-02E9-A7A2FFE9724D}" dt="2023-07-08T06:45:59.148" v="3324" actId="20577"/>
          <ac:spMkLst>
            <pc:docMk/>
            <pc:sldMk cId="4118090849" sldId="266"/>
            <ac:spMk id="2" creationId="{21388861-0FCC-51F1-FE5D-DF35AE3BF243}"/>
          </ac:spMkLst>
        </pc:spChg>
        <pc:spChg chg="mod ord">
          <ac:chgData name="Bailey Ducommun" userId="S::bd256132@my.stchas.edu::5a5675b1-cd97-424a-ab56-9e6cf0cdf7a9" providerId="AD" clId="Web-{875605A5-F84B-985A-02E9-A7A2FFE9724D}" dt="2023-07-08T06:45:49.882" v="3323" actId="20577"/>
          <ac:spMkLst>
            <pc:docMk/>
            <pc:sldMk cId="4118090849" sldId="266"/>
            <ac:spMk id="3" creationId="{9E48519E-F162-5DE6-35C6-4AFCC6CE0CB8}"/>
          </ac:spMkLst>
        </pc:spChg>
        <pc:spChg chg="add del mod ord">
          <ac:chgData name="Bailey Ducommun" userId="S::bd256132@my.stchas.edu::5a5675b1-cd97-424a-ab56-9e6cf0cdf7a9" providerId="AD" clId="Web-{875605A5-F84B-985A-02E9-A7A2FFE9724D}" dt="2023-07-08T05:33:39.146" v="1066"/>
          <ac:spMkLst>
            <pc:docMk/>
            <pc:sldMk cId="4118090849" sldId="266"/>
            <ac:spMk id="9" creationId="{EF3EA02C-AF26-1A4D-004C-16C27F98EFD0}"/>
          </ac:spMkLst>
        </pc:spChg>
        <pc:picChg chg="add del mod">
          <ac:chgData name="Bailey Ducommun" userId="S::bd256132@my.stchas.edu::5a5675b1-cd97-424a-ab56-9e6cf0cdf7a9" providerId="AD" clId="Web-{875605A5-F84B-985A-02E9-A7A2FFE9724D}" dt="2023-07-08T05:31:38.516" v="1044"/>
          <ac:picMkLst>
            <pc:docMk/>
            <pc:sldMk cId="4118090849" sldId="266"/>
            <ac:picMk id="4" creationId="{873713A1-E5AF-5D8E-A22C-31C7C83B7F43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5:31:41.829" v="1046"/>
          <ac:picMkLst>
            <pc:docMk/>
            <pc:sldMk cId="4118090849" sldId="266"/>
            <ac:picMk id="5" creationId="{553ACFED-F85B-7C3F-BB57-585CB8FFFC1F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5:32:00.845" v="1049"/>
          <ac:picMkLst>
            <pc:docMk/>
            <pc:sldMk cId="4118090849" sldId="266"/>
            <ac:picMk id="6" creationId="{9ADB6AEA-55A6-48FA-24F4-47A1746096A3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5:33:03.191" v="1060"/>
          <ac:picMkLst>
            <pc:docMk/>
            <pc:sldMk cId="4118090849" sldId="266"/>
            <ac:picMk id="7" creationId="{61CBD421-AE83-8F73-9845-E689DC1B4206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5:33:37.068" v="1065"/>
          <ac:picMkLst>
            <pc:docMk/>
            <pc:sldMk cId="4118090849" sldId="266"/>
            <ac:picMk id="8" creationId="{F743EAA8-982F-E6DE-0301-42650CA6349F}"/>
          </ac:picMkLst>
        </pc:picChg>
        <pc:picChg chg="add mod ord">
          <ac:chgData name="Bailey Ducommun" userId="S::bd256132@my.stchas.edu::5a5675b1-cd97-424a-ab56-9e6cf0cdf7a9" providerId="AD" clId="Web-{875605A5-F84B-985A-02E9-A7A2FFE9724D}" dt="2023-07-08T05:34:06.465" v="1072"/>
          <ac:picMkLst>
            <pc:docMk/>
            <pc:sldMk cId="4118090849" sldId="266"/>
            <ac:picMk id="10" creationId="{373A5143-275C-9CBB-A08A-5392B655F2C7}"/>
          </ac:picMkLst>
        </pc:picChg>
      </pc:sldChg>
      <pc:sldChg chg="addSp delSp modSp new mod setBg">
        <pc:chgData name="Bailey Ducommun" userId="S::bd256132@my.stchas.edu::5a5675b1-cd97-424a-ab56-9e6cf0cdf7a9" providerId="AD" clId="Web-{875605A5-F84B-985A-02E9-A7A2FFE9724D}" dt="2023-07-08T07:00:31.386" v="3583" actId="1076"/>
        <pc:sldMkLst>
          <pc:docMk/>
          <pc:sldMk cId="1563229484" sldId="267"/>
        </pc:sldMkLst>
        <pc:spChg chg="mod">
          <ac:chgData name="Bailey Ducommun" userId="S::bd256132@my.stchas.edu::5a5675b1-cd97-424a-ab56-9e6cf0cdf7a9" providerId="AD" clId="Web-{875605A5-F84B-985A-02E9-A7A2FFE9724D}" dt="2023-07-08T06:48:02.590" v="3354" actId="20577"/>
          <ac:spMkLst>
            <pc:docMk/>
            <pc:sldMk cId="1563229484" sldId="267"/>
            <ac:spMk id="2" creationId="{B436B963-D19A-BC96-2223-E15C3FAD2A15}"/>
          </ac:spMkLst>
        </pc:spChg>
        <pc:spChg chg="del">
          <ac:chgData name="Bailey Ducommun" userId="S::bd256132@my.stchas.edu::5a5675b1-cd97-424a-ab56-9e6cf0cdf7a9" providerId="AD" clId="Web-{875605A5-F84B-985A-02E9-A7A2FFE9724D}" dt="2023-07-08T05:38:30.188" v="1209"/>
          <ac:spMkLst>
            <pc:docMk/>
            <pc:sldMk cId="1563229484" sldId="267"/>
            <ac:spMk id="3" creationId="{906B08E9-A148-4841-9141-20DFDEADC06F}"/>
          </ac:spMkLst>
        </pc:spChg>
        <pc:spChg chg="add mod">
          <ac:chgData name="Bailey Ducommun" userId="S::bd256132@my.stchas.edu::5a5675b1-cd97-424a-ab56-9e6cf0cdf7a9" providerId="AD" clId="Web-{875605A5-F84B-985A-02E9-A7A2FFE9724D}" dt="2023-07-08T06:17:44.138" v="1905" actId="14100"/>
          <ac:spMkLst>
            <pc:docMk/>
            <pc:sldMk cId="1563229484" sldId="267"/>
            <ac:spMk id="9" creationId="{831254A0-5BC5-E8F3-AB06-E2763E3BC371}"/>
          </ac:spMkLst>
        </pc:spChg>
        <pc:spChg chg="add">
          <ac:chgData name="Bailey Ducommun" userId="S::bd256132@my.stchas.edu::5a5675b1-cd97-424a-ab56-9e6cf0cdf7a9" providerId="AD" clId="Web-{875605A5-F84B-985A-02E9-A7A2FFE9724D}" dt="2023-07-08T05:38:40.110" v="1213"/>
          <ac:spMkLst>
            <pc:docMk/>
            <pc:sldMk cId="1563229484" sldId="267"/>
            <ac:spMk id="12" creationId="{E704FA00-F5B1-4BF3-BFB2-F832D367024B}"/>
          </ac:spMkLst>
        </pc:spChg>
        <pc:picChg chg="add mod ord">
          <ac:chgData name="Bailey Ducommun" userId="S::bd256132@my.stchas.edu::5a5675b1-cd97-424a-ab56-9e6cf0cdf7a9" providerId="AD" clId="Web-{875605A5-F84B-985A-02E9-A7A2FFE9724D}" dt="2023-07-08T07:00:31.386" v="3583" actId="1076"/>
          <ac:picMkLst>
            <pc:docMk/>
            <pc:sldMk cId="1563229484" sldId="267"/>
            <ac:picMk id="4" creationId="{89627DB9-1CC3-87BA-0696-A2013EC8E58C}"/>
          </ac:picMkLst>
        </pc:picChg>
        <pc:picChg chg="add mod">
          <ac:chgData name="Bailey Ducommun" userId="S::bd256132@my.stchas.edu::5a5675b1-cd97-424a-ab56-9e6cf0cdf7a9" providerId="AD" clId="Web-{875605A5-F84B-985A-02E9-A7A2FFE9724D}" dt="2023-07-08T07:00:09.635" v="3577" actId="1076"/>
          <ac:picMkLst>
            <pc:docMk/>
            <pc:sldMk cId="1563229484" sldId="267"/>
            <ac:picMk id="5" creationId="{27E90816-E301-677B-A2E3-0336C2076308}"/>
          </ac:picMkLst>
        </pc:picChg>
      </pc:sldChg>
      <pc:sldChg chg="addSp delSp modSp new del mod setBg">
        <pc:chgData name="Bailey Ducommun" userId="S::bd256132@my.stchas.edu::5a5675b1-cd97-424a-ab56-9e6cf0cdf7a9" providerId="AD" clId="Web-{875605A5-F84B-985A-02E9-A7A2FFE9724D}" dt="2023-07-08T05:54:58.009" v="1342"/>
        <pc:sldMkLst>
          <pc:docMk/>
          <pc:sldMk cId="2814503718" sldId="268"/>
        </pc:sldMkLst>
        <pc:spChg chg="mod">
          <ac:chgData name="Bailey Ducommun" userId="S::bd256132@my.stchas.edu::5a5675b1-cd97-424a-ab56-9e6cf0cdf7a9" providerId="AD" clId="Web-{875605A5-F84B-985A-02E9-A7A2FFE9724D}" dt="2023-07-08T05:53:05.755" v="1341"/>
          <ac:spMkLst>
            <pc:docMk/>
            <pc:sldMk cId="2814503718" sldId="268"/>
            <ac:spMk id="2" creationId="{68696428-2BFE-4A89-BFCC-CE514825CC12}"/>
          </ac:spMkLst>
        </pc:spChg>
        <pc:spChg chg="del">
          <ac:chgData name="Bailey Ducommun" userId="S::bd256132@my.stchas.edu::5a5675b1-cd97-424a-ab56-9e6cf0cdf7a9" providerId="AD" clId="Web-{875605A5-F84B-985A-02E9-A7A2FFE9724D}" dt="2023-07-08T05:40:31.350" v="1298"/>
          <ac:spMkLst>
            <pc:docMk/>
            <pc:sldMk cId="2814503718" sldId="268"/>
            <ac:spMk id="3" creationId="{23CECECB-E530-34F5-54CC-540506AAE781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5:51:39.017" v="1311"/>
          <ac:spMkLst>
            <pc:docMk/>
            <pc:sldMk cId="2814503718" sldId="268"/>
            <ac:spMk id="9" creationId="{1BA5A620-3270-E773-B5A4-71A34503D8B9}"/>
          </ac:spMkLst>
        </pc:spChg>
        <pc:spChg chg="add del mod">
          <ac:chgData name="Bailey Ducommun" userId="S::bd256132@my.stchas.edu::5a5675b1-cd97-424a-ab56-9e6cf0cdf7a9" providerId="AD" clId="Web-{875605A5-F84B-985A-02E9-A7A2FFE9724D}" dt="2023-07-08T05:52:40.222" v="1332"/>
          <ac:spMkLst>
            <pc:docMk/>
            <pc:sldMk cId="2814503718" sldId="268"/>
            <ac:spMk id="11" creationId="{C47EDC00-5EAE-8D76-40D9-FACFDC72B808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5:52:00.549" v="1316"/>
          <ac:spMkLst>
            <pc:docMk/>
            <pc:sldMk cId="2814503718" sldId="268"/>
            <ac:spMk id="12" creationId="{E704FA00-F5B1-4BF3-BFB2-F832D367024B}"/>
          </ac:spMkLst>
        </pc:spChg>
        <pc:spChg chg="add del mod">
          <ac:chgData name="Bailey Ducommun" userId="S::bd256132@my.stchas.edu::5a5675b1-cd97-424a-ab56-9e6cf0cdf7a9" providerId="AD" clId="Web-{875605A5-F84B-985A-02E9-A7A2FFE9724D}" dt="2023-07-08T05:53:05.755" v="1341"/>
          <ac:spMkLst>
            <pc:docMk/>
            <pc:sldMk cId="2814503718" sldId="268"/>
            <ac:spMk id="16" creationId="{98B6FD78-8B95-5D92-45FD-A368022FD213}"/>
          </ac:spMkLst>
        </pc:spChg>
        <pc:grpChg chg="add del">
          <ac:chgData name="Bailey Ducommun" userId="S::bd256132@my.stchas.edu::5a5675b1-cd97-424a-ab56-9e6cf0cdf7a9" providerId="AD" clId="Web-{875605A5-F84B-985A-02E9-A7A2FFE9724D}" dt="2023-07-08T05:53:05.755" v="1341"/>
          <ac:grpSpMkLst>
            <pc:docMk/>
            <pc:sldMk cId="2814503718" sldId="268"/>
            <ac:grpSpMk id="19" creationId="{A7D6E840-9DD4-473E-ABC8-0FC9062FD76C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5:53:05.755" v="1341"/>
          <ac:grpSpMkLst>
            <pc:docMk/>
            <pc:sldMk cId="2814503718" sldId="268"/>
            <ac:grpSpMk id="23" creationId="{1F9514F9-0FC6-47CE-9741-227EF8E360CB}"/>
          </ac:grpSpMkLst>
        </pc:grpChg>
        <pc:grpChg chg="add">
          <ac:chgData name="Bailey Ducommun" userId="S::bd256132@my.stchas.edu::5a5675b1-cd97-424a-ab56-9e6cf0cdf7a9" providerId="AD" clId="Web-{875605A5-F84B-985A-02E9-A7A2FFE9724D}" dt="2023-07-08T05:53:05.755" v="1341"/>
          <ac:grpSpMkLst>
            <pc:docMk/>
            <pc:sldMk cId="2814503718" sldId="268"/>
            <ac:grpSpMk id="86" creationId="{042EB5CD-8E2A-46F9-A964-51063BA79351}"/>
          </ac:grpSpMkLst>
        </pc:grpChg>
        <pc:grpChg chg="add">
          <ac:chgData name="Bailey Ducommun" userId="S::bd256132@my.stchas.edu::5a5675b1-cd97-424a-ab56-9e6cf0cdf7a9" providerId="AD" clId="Web-{875605A5-F84B-985A-02E9-A7A2FFE9724D}" dt="2023-07-08T05:53:05.755" v="1341"/>
          <ac:grpSpMkLst>
            <pc:docMk/>
            <pc:sldMk cId="2814503718" sldId="268"/>
            <ac:grpSpMk id="90" creationId="{6C4C570D-BA58-4F3E-A80F-B42A96D38DB0}"/>
          </ac:grpSpMkLst>
        </pc:grpChg>
        <pc:picChg chg="add del mod ord">
          <ac:chgData name="Bailey Ducommun" userId="S::bd256132@my.stchas.edu::5a5675b1-cd97-424a-ab56-9e6cf0cdf7a9" providerId="AD" clId="Web-{875605A5-F84B-985A-02E9-A7A2FFE9724D}" dt="2023-07-08T05:41:08.211" v="1309"/>
          <ac:picMkLst>
            <pc:docMk/>
            <pc:sldMk cId="2814503718" sldId="268"/>
            <ac:picMk id="4" creationId="{E7F30B84-7B89-1634-86BE-B3B25AB6490B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5:41:13.742" v="1310"/>
          <ac:picMkLst>
            <pc:docMk/>
            <pc:sldMk cId="2814503718" sldId="268"/>
            <ac:picMk id="5" creationId="{28B941E1-EDEC-DF25-1E8D-84EFE43E0C27}"/>
          </ac:picMkLst>
        </pc:picChg>
        <pc:picChg chg="add del mod ord">
          <ac:chgData name="Bailey Ducommun" userId="S::bd256132@my.stchas.edu::5a5675b1-cd97-424a-ab56-9e6cf0cdf7a9" providerId="AD" clId="Web-{875605A5-F84B-985A-02E9-A7A2FFE9724D}" dt="2023-07-08T05:53:05.755" v="1341"/>
          <ac:picMkLst>
            <pc:docMk/>
            <pc:sldMk cId="2814503718" sldId="268"/>
            <ac:picMk id="6" creationId="{8B496568-4F32-7B1B-F825-469FF6955CD2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5:53:05.755" v="1341"/>
          <ac:picMkLst>
            <pc:docMk/>
            <pc:sldMk cId="2814503718" sldId="268"/>
            <ac:picMk id="7" creationId="{28D7BB0E-D4E6-6357-B366-CDCAE2736DEF}"/>
          </ac:picMkLst>
        </pc:picChg>
        <pc:picChg chg="add del mod ord">
          <ac:chgData name="Bailey Ducommun" userId="S::bd256132@my.stchas.edu::5a5675b1-cd97-424a-ab56-9e6cf0cdf7a9" providerId="AD" clId="Web-{875605A5-F84B-985A-02E9-A7A2FFE9724D}" dt="2023-07-08T05:52:52.504" v="1338"/>
          <ac:picMkLst>
            <pc:docMk/>
            <pc:sldMk cId="2814503718" sldId="268"/>
            <ac:picMk id="8" creationId="{9CEABFE5-3416-3FCB-7F54-EF5A3CEE909B}"/>
          </ac:picMkLst>
        </pc:picChg>
        <pc:cxnChg chg="add del">
          <ac:chgData name="Bailey Ducommun" userId="S::bd256132@my.stchas.edu::5a5675b1-cd97-424a-ab56-9e6cf0cdf7a9" providerId="AD" clId="Web-{875605A5-F84B-985A-02E9-A7A2FFE9724D}" dt="2023-07-08T05:53:05.755" v="1341"/>
          <ac:cxnSpMkLst>
            <pc:docMk/>
            <pc:sldMk cId="2814503718" sldId="268"/>
            <ac:cxnSpMk id="79" creationId="{96B69E10-B78A-42BA-903C-86D9965C4316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5:53:05.755" v="1341"/>
          <ac:cxnSpMkLst>
            <pc:docMk/>
            <pc:sldMk cId="2814503718" sldId="268"/>
            <ac:cxnSpMk id="81" creationId="{6EC9FA34-3CEC-42B1-8AEA-F261C70C0F8C}"/>
          </ac:cxnSpMkLst>
        </pc:cxnChg>
        <pc:cxnChg chg="add">
          <ac:chgData name="Bailey Ducommun" userId="S::bd256132@my.stchas.edu::5a5675b1-cd97-424a-ab56-9e6cf0cdf7a9" providerId="AD" clId="Web-{875605A5-F84B-985A-02E9-A7A2FFE9724D}" dt="2023-07-08T05:53:05.755" v="1341"/>
          <ac:cxnSpMkLst>
            <pc:docMk/>
            <pc:sldMk cId="2814503718" sldId="268"/>
            <ac:cxnSpMk id="146" creationId="{3CCCF54D-61DC-4338-B5BF-A12B62A1300B}"/>
          </ac:cxnSpMkLst>
        </pc:cxnChg>
        <pc:cxnChg chg="add">
          <ac:chgData name="Bailey Ducommun" userId="S::bd256132@my.stchas.edu::5a5675b1-cd97-424a-ab56-9e6cf0cdf7a9" providerId="AD" clId="Web-{875605A5-F84B-985A-02E9-A7A2FFE9724D}" dt="2023-07-08T05:53:05.755" v="1341"/>
          <ac:cxnSpMkLst>
            <pc:docMk/>
            <pc:sldMk cId="2814503718" sldId="268"/>
            <ac:cxnSpMk id="148" creationId="{19E3E092-DFCC-479B-902D-6FC98FDA7FE6}"/>
          </ac:cxnSpMkLst>
        </pc:cxnChg>
      </pc:sldChg>
      <pc:sldChg chg="addSp delSp modSp new mod setBg">
        <pc:chgData name="Bailey Ducommun" userId="S::bd256132@my.stchas.edu::5a5675b1-cd97-424a-ab56-9e6cf0cdf7a9" providerId="AD" clId="Web-{875605A5-F84B-985A-02E9-A7A2FFE9724D}" dt="2023-07-08T06:57:56.880" v="3557" actId="14100"/>
        <pc:sldMkLst>
          <pc:docMk/>
          <pc:sldMk cId="3836710530" sldId="268"/>
        </pc:sldMkLst>
        <pc:spChg chg="mod">
          <ac:chgData name="Bailey Ducommun" userId="S::bd256132@my.stchas.edu::5a5675b1-cd97-424a-ab56-9e6cf0cdf7a9" providerId="AD" clId="Web-{875605A5-F84B-985A-02E9-A7A2FFE9724D}" dt="2023-07-08T06:47:52.965" v="3353" actId="20577"/>
          <ac:spMkLst>
            <pc:docMk/>
            <pc:sldMk cId="3836710530" sldId="268"/>
            <ac:spMk id="2" creationId="{94FECB01-8712-3267-03E7-235EF4A260CB}"/>
          </ac:spMkLst>
        </pc:spChg>
        <pc:spChg chg="del">
          <ac:chgData name="Bailey Ducommun" userId="S::bd256132@my.stchas.edu::5a5675b1-cd97-424a-ab56-9e6cf0cdf7a9" providerId="AD" clId="Web-{875605A5-F84B-985A-02E9-A7A2FFE9724D}" dt="2023-07-08T05:55:16.853" v="1345"/>
          <ac:spMkLst>
            <pc:docMk/>
            <pc:sldMk cId="3836710530" sldId="268"/>
            <ac:spMk id="3" creationId="{DE5F6AA5-182E-29D5-6308-2A36769C246B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5:55:42.901" v="1354"/>
          <ac:spMkLst>
            <pc:docMk/>
            <pc:sldMk cId="3836710530" sldId="268"/>
            <ac:spMk id="10" creationId="{5AD3D592-349E-60E2-4CCD-50329C8867BF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5:55:45.682" v="1356"/>
          <ac:spMkLst>
            <pc:docMk/>
            <pc:sldMk cId="3836710530" sldId="268"/>
            <ac:spMk id="77" creationId="{8D6181CB-3BB4-6F86-B9C4-68421D196FB2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5:55:45.682" v="1356"/>
          <ac:spMkLst>
            <pc:docMk/>
            <pc:sldMk cId="3836710530" sldId="268"/>
            <ac:spMk id="78" creationId="{A0F3E2DF-E827-4D2A-A6D3-15B8451C8784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5:56:28.653" v="1358"/>
          <ac:spMkLst>
            <pc:docMk/>
            <pc:sldMk cId="3836710530" sldId="268"/>
            <ac:spMk id="80" creationId="{A3D1FEF8-5149-4AC1-8D77-B256637FB797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5:56:28.653" v="1358"/>
          <ac:spMkLst>
            <pc:docMk/>
            <pc:sldMk cId="3836710530" sldId="268"/>
            <ac:spMk id="81" creationId="{3B7A29BB-8928-1309-0825-8338918DE0E2}"/>
          </ac:spMkLst>
        </pc:spChg>
        <pc:spChg chg="add mod">
          <ac:chgData name="Bailey Ducommun" userId="S::bd256132@my.stchas.edu::5a5675b1-cd97-424a-ab56-9e6cf0cdf7a9" providerId="AD" clId="Web-{875605A5-F84B-985A-02E9-A7A2FFE9724D}" dt="2023-07-08T06:47:40.949" v="3337" actId="20577"/>
          <ac:spMkLst>
            <pc:docMk/>
            <pc:sldMk cId="3836710530" sldId="268"/>
            <ac:spMk id="87" creationId="{1031012A-2E64-ACC3-B9E5-19347EA16667}"/>
          </ac:spMkLst>
        </pc:spChg>
        <pc:grpChg chg="add del">
          <ac:chgData name="Bailey Ducommun" userId="S::bd256132@my.stchas.edu::5a5675b1-cd97-424a-ab56-9e6cf0cdf7a9" providerId="AD" clId="Web-{875605A5-F84B-985A-02E9-A7A2FFE9724D}" dt="2023-07-08T05:55:42.901" v="1354"/>
          <ac:grpSpMkLst>
            <pc:docMk/>
            <pc:sldMk cId="3836710530" sldId="268"/>
            <ac:grpSpMk id="13" creationId="{F693BD2D-90DE-41D0-B07B-6670FECAB580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5:55:42.901" v="1354"/>
          <ac:grpSpMkLst>
            <pc:docMk/>
            <pc:sldMk cId="3836710530" sldId="268"/>
            <ac:grpSpMk id="17" creationId="{5AADE310-421F-4A07-86A0-0E0B3C3E2D6E}"/>
          </ac:grpSpMkLst>
        </pc:grpChg>
        <pc:grpChg chg="add">
          <ac:chgData name="Bailey Ducommun" userId="S::bd256132@my.stchas.edu::5a5675b1-cd97-424a-ab56-9e6cf0cdf7a9" providerId="AD" clId="Web-{875605A5-F84B-985A-02E9-A7A2FFE9724D}" dt="2023-07-08T05:56:28.700" v="1359"/>
          <ac:grpSpMkLst>
            <pc:docMk/>
            <pc:sldMk cId="3836710530" sldId="268"/>
            <ac:grpSpMk id="83" creationId="{042EB5CD-8E2A-46F9-A964-51063BA79351}"/>
          </ac:grpSpMkLst>
        </pc:grpChg>
        <pc:grpChg chg="add">
          <ac:chgData name="Bailey Ducommun" userId="S::bd256132@my.stchas.edu::5a5675b1-cd97-424a-ab56-9e6cf0cdf7a9" providerId="AD" clId="Web-{875605A5-F84B-985A-02E9-A7A2FFE9724D}" dt="2023-07-08T05:56:28.700" v="1359"/>
          <ac:grpSpMkLst>
            <pc:docMk/>
            <pc:sldMk cId="3836710530" sldId="268"/>
            <ac:grpSpMk id="84" creationId="{6C4C570D-BA58-4F3E-A80F-B42A96D38DB0}"/>
          </ac:grpSpMkLst>
        </pc:grpChg>
        <pc:picChg chg="add mod ord">
          <ac:chgData name="Bailey Ducommun" userId="S::bd256132@my.stchas.edu::5a5675b1-cd97-424a-ab56-9e6cf0cdf7a9" providerId="AD" clId="Web-{875605A5-F84B-985A-02E9-A7A2FFE9724D}" dt="2023-07-08T06:57:56.880" v="3557" actId="14100"/>
          <ac:picMkLst>
            <pc:docMk/>
            <pc:sldMk cId="3836710530" sldId="268"/>
            <ac:picMk id="4" creationId="{B6980D97-A2F9-E4B6-6377-D53C4BB67119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5:55:24.166" v="1350"/>
          <ac:picMkLst>
            <pc:docMk/>
            <pc:sldMk cId="3836710530" sldId="268"/>
            <ac:picMk id="5" creationId="{A3D81E43-A39D-647C-2468-8C91DB3FEE01}"/>
          </ac:picMkLst>
        </pc:picChg>
        <pc:picChg chg="add mod">
          <ac:chgData name="Bailey Ducommun" userId="S::bd256132@my.stchas.edu::5a5675b1-cd97-424a-ab56-9e6cf0cdf7a9" providerId="AD" clId="Web-{875605A5-F84B-985A-02E9-A7A2FFE9724D}" dt="2023-07-08T06:57:52.958" v="3556" actId="14100"/>
          <ac:picMkLst>
            <pc:docMk/>
            <pc:sldMk cId="3836710530" sldId="268"/>
            <ac:picMk id="6" creationId="{8935A7FB-5686-3FF5-599C-B775EBCC245D}"/>
          </ac:picMkLst>
        </pc:picChg>
        <pc:cxnChg chg="add del">
          <ac:chgData name="Bailey Ducommun" userId="S::bd256132@my.stchas.edu::5a5675b1-cd97-424a-ab56-9e6cf0cdf7a9" providerId="AD" clId="Web-{875605A5-F84B-985A-02E9-A7A2FFE9724D}" dt="2023-07-08T05:55:42.901" v="1354"/>
          <ac:cxnSpMkLst>
            <pc:docMk/>
            <pc:sldMk cId="3836710530" sldId="268"/>
            <ac:cxnSpMk id="73" creationId="{23645D35-E797-4482-A1FD-29D21AEACAB6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5:55:42.901" v="1354"/>
          <ac:cxnSpMkLst>
            <pc:docMk/>
            <pc:sldMk cId="3836710530" sldId="268"/>
            <ac:cxnSpMk id="75" creationId="{CC7BA197-BE1E-4B2B-B2BC-7A9A095AEED0}"/>
          </ac:cxnSpMkLst>
        </pc:cxnChg>
        <pc:cxnChg chg="add">
          <ac:chgData name="Bailey Ducommun" userId="S::bd256132@my.stchas.edu::5a5675b1-cd97-424a-ab56-9e6cf0cdf7a9" providerId="AD" clId="Web-{875605A5-F84B-985A-02E9-A7A2FFE9724D}" dt="2023-07-08T05:56:28.700" v="1359"/>
          <ac:cxnSpMkLst>
            <pc:docMk/>
            <pc:sldMk cId="3836710530" sldId="268"/>
            <ac:cxnSpMk id="85" creationId="{3CCCF54D-61DC-4338-B5BF-A12B62A1300B}"/>
          </ac:cxnSpMkLst>
        </pc:cxnChg>
        <pc:cxnChg chg="add">
          <ac:chgData name="Bailey Ducommun" userId="S::bd256132@my.stchas.edu::5a5675b1-cd97-424a-ab56-9e6cf0cdf7a9" providerId="AD" clId="Web-{875605A5-F84B-985A-02E9-A7A2FFE9724D}" dt="2023-07-08T05:56:28.700" v="1359"/>
          <ac:cxnSpMkLst>
            <pc:docMk/>
            <pc:sldMk cId="3836710530" sldId="268"/>
            <ac:cxnSpMk id="86" creationId="{19E3E092-DFCC-479B-902D-6FC98FDA7FE6}"/>
          </ac:cxnSpMkLst>
        </pc:cxnChg>
      </pc:sldChg>
      <pc:sldChg chg="addSp delSp modSp new mod setBg">
        <pc:chgData name="Bailey Ducommun" userId="S::bd256132@my.stchas.edu::5a5675b1-cd97-424a-ab56-9e6cf0cdf7a9" providerId="AD" clId="Web-{875605A5-F84B-985A-02E9-A7A2FFE9724D}" dt="2023-07-08T06:59:31.431" v="3575" actId="14100"/>
        <pc:sldMkLst>
          <pc:docMk/>
          <pc:sldMk cId="1045522777" sldId="269"/>
        </pc:sldMkLst>
        <pc:spChg chg="mod">
          <ac:chgData name="Bailey Ducommun" userId="S::bd256132@my.stchas.edu::5a5675b1-cd97-424a-ab56-9e6cf0cdf7a9" providerId="AD" clId="Web-{875605A5-F84B-985A-02E9-A7A2FFE9724D}" dt="2023-07-08T06:08:54.285" v="1610" actId="14100"/>
          <ac:spMkLst>
            <pc:docMk/>
            <pc:sldMk cId="1045522777" sldId="269"/>
            <ac:spMk id="2" creationId="{466E15C0-F49D-5162-8730-E68F9B4588F8}"/>
          </ac:spMkLst>
        </pc:spChg>
        <pc:spChg chg="del">
          <ac:chgData name="Bailey Ducommun" userId="S::bd256132@my.stchas.edu::5a5675b1-cd97-424a-ab56-9e6cf0cdf7a9" providerId="AD" clId="Web-{875605A5-F84B-985A-02E9-A7A2FFE9724D}" dt="2023-07-08T06:00:33.355" v="1493"/>
          <ac:spMkLst>
            <pc:docMk/>
            <pc:sldMk cId="1045522777" sldId="269"/>
            <ac:spMk id="3" creationId="{35D79CED-B4B5-1F61-A955-4B6AC8FC31CD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0:46.059" v="1498"/>
          <ac:spMkLst>
            <pc:docMk/>
            <pc:sldMk cId="1045522777" sldId="269"/>
            <ac:spMk id="9" creationId="{F50492B8-7397-C591-CC37-EA94894A23F9}"/>
          </ac:spMkLst>
        </pc:spChg>
        <pc:spChg chg="add mod">
          <ac:chgData name="Bailey Ducommun" userId="S::bd256132@my.stchas.edu::5a5675b1-cd97-424a-ab56-9e6cf0cdf7a9" providerId="AD" clId="Web-{875605A5-F84B-985A-02E9-A7A2FFE9724D}" dt="2023-07-08T06:13:10.435" v="1802" actId="20577"/>
          <ac:spMkLst>
            <pc:docMk/>
            <pc:sldMk cId="1045522777" sldId="269"/>
            <ac:spMk id="10" creationId="{22421293-A78B-C9A1-3349-6A70EBDDFC5A}"/>
          </ac:spMkLst>
        </pc:spChg>
        <pc:spChg chg="add">
          <ac:chgData name="Bailey Ducommun" userId="S::bd256132@my.stchas.edu::5a5675b1-cd97-424a-ab56-9e6cf0cdf7a9" providerId="AD" clId="Web-{875605A5-F84B-985A-02E9-A7A2FFE9724D}" dt="2023-07-08T06:08:32.565" v="1606"/>
          <ac:spMkLst>
            <pc:docMk/>
            <pc:sldMk cId="1045522777" sldId="269"/>
            <ac:spMk id="13" creationId="{03756949-AC79-48CD-A920-B0FE10D230F5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0:49.512" v="1500"/>
          <ac:spMkLst>
            <pc:docMk/>
            <pc:sldMk cId="1045522777" sldId="269"/>
            <ac:spMk id="78" creationId="{A48EDA2B-F7E4-C24E-F917-EDFA9653C9E1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0:52.903" v="1502"/>
          <ac:spMkLst>
            <pc:docMk/>
            <pc:sldMk cId="1045522777" sldId="269"/>
            <ac:spMk id="82" creationId="{A3D1FEF8-5149-4AC1-8D77-B256637FB797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0:52.903" v="1502"/>
          <ac:spMkLst>
            <pc:docMk/>
            <pc:sldMk cId="1045522777" sldId="269"/>
            <ac:spMk id="83" creationId="{5E6A17A3-3FE3-DB57-4F2F-3659D3B08A12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0:55.512" v="1504"/>
          <ac:spMkLst>
            <pc:docMk/>
            <pc:sldMk cId="1045522777" sldId="269"/>
            <ac:spMk id="85" creationId="{0EE4D73F-F05E-01F9-1B1D-6C36DA7B952E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0:59.325" v="1506"/>
          <ac:spMkLst>
            <pc:docMk/>
            <pc:sldMk cId="1045522777" sldId="269"/>
            <ac:spMk id="87" creationId="{C169E84F-4748-4D61-A105-357962627A38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0:59.325" v="1506"/>
          <ac:spMkLst>
            <pc:docMk/>
            <pc:sldMk cId="1045522777" sldId="269"/>
            <ac:spMk id="88" creationId="{F3BF0313-1639-4044-ED2A-51695180E2C1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1:06.111" v="1508"/>
          <ac:spMkLst>
            <pc:docMk/>
            <pc:sldMk cId="1045522777" sldId="269"/>
            <ac:spMk id="90" creationId="{59609121-0EC1-5DA3-272C-A65EBC849FB8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1:10.815" v="1510"/>
          <ac:spMkLst>
            <pc:docMk/>
            <pc:sldMk cId="1045522777" sldId="269"/>
            <ac:spMk id="92" creationId="{5E57A5E8-5652-397A-16DB-CF2BFBC05A44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1:15.377" v="1512"/>
          <ac:spMkLst>
            <pc:docMk/>
            <pc:sldMk cId="1045522777" sldId="269"/>
            <ac:spMk id="96" creationId="{F50492B8-7397-C591-CC37-EA94894A23F9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1:18.862" v="1514"/>
          <ac:spMkLst>
            <pc:docMk/>
            <pc:sldMk cId="1045522777" sldId="269"/>
            <ac:spMk id="104" creationId="{17515A5D-C529-2EDC-7939-215789A5C153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1:22.409" v="1516"/>
          <ac:spMkLst>
            <pc:docMk/>
            <pc:sldMk cId="1045522777" sldId="269"/>
            <ac:spMk id="108" creationId="{A48EDA2B-F7E4-C24E-F917-EDFA9653C9E1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1:29.409" v="1518"/>
          <ac:spMkLst>
            <pc:docMk/>
            <pc:sldMk cId="1045522777" sldId="269"/>
            <ac:spMk id="112" creationId="{A3D1FEF8-5149-4AC1-8D77-B256637FB797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1:29.409" v="1518"/>
          <ac:spMkLst>
            <pc:docMk/>
            <pc:sldMk cId="1045522777" sldId="269"/>
            <ac:spMk id="113" creationId="{5E6A17A3-3FE3-DB57-4F2F-3659D3B08A12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2:45.177" v="1520"/>
          <ac:spMkLst>
            <pc:docMk/>
            <pc:sldMk cId="1045522777" sldId="269"/>
            <ac:spMk id="115" creationId="{0EE4D73F-F05E-01F9-1B1D-6C36DA7B952E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2:50.209" v="1522"/>
          <ac:spMkLst>
            <pc:docMk/>
            <pc:sldMk cId="1045522777" sldId="269"/>
            <ac:spMk id="117" creationId="{59609121-0EC1-5DA3-272C-A65EBC849FB8}"/>
          </ac:spMkLst>
        </pc:spChg>
        <pc:spChg chg="add del mod">
          <ac:chgData name="Bailey Ducommun" userId="S::bd256132@my.stchas.edu::5a5675b1-cd97-424a-ab56-9e6cf0cdf7a9" providerId="AD" clId="Web-{875605A5-F84B-985A-02E9-A7A2FFE9724D}" dt="2023-07-08T06:07:46.048" v="1599"/>
          <ac:spMkLst>
            <pc:docMk/>
            <pc:sldMk cId="1045522777" sldId="269"/>
            <ac:spMk id="119" creationId="{5E57A5E8-5652-397A-16DB-CF2BFBC05A44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3:12.335" v="1532"/>
          <ac:spMkLst>
            <pc:docMk/>
            <pc:sldMk cId="1045522777" sldId="269"/>
            <ac:spMk id="124" creationId="{03756949-AC79-48CD-A920-B0FE10D230F5}"/>
          </ac:spMkLst>
        </pc:spChg>
        <pc:grpChg chg="add del">
          <ac:chgData name="Bailey Ducommun" userId="S::bd256132@my.stchas.edu::5a5675b1-cd97-424a-ab56-9e6cf0cdf7a9" providerId="AD" clId="Web-{875605A5-F84B-985A-02E9-A7A2FFE9724D}" dt="2023-07-08T06:00:46.059" v="1498"/>
          <ac:grpSpMkLst>
            <pc:docMk/>
            <pc:sldMk cId="1045522777" sldId="269"/>
            <ac:grpSpMk id="12" creationId="{A7D6E840-9DD4-473E-ABC8-0FC9062FD76C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0:46.059" v="1498"/>
          <ac:grpSpMkLst>
            <pc:docMk/>
            <pc:sldMk cId="1045522777" sldId="269"/>
            <ac:grpSpMk id="16" creationId="{1F9514F9-0FC6-47CE-9741-227EF8E360CB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0:49.512" v="1500"/>
          <ac:grpSpMkLst>
            <pc:docMk/>
            <pc:sldMk cId="1045522777" sldId="269"/>
            <ac:grpSpMk id="76" creationId="{F693BD2D-90DE-41D0-B07B-6670FECAB580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0:49.512" v="1500"/>
          <ac:grpSpMkLst>
            <pc:docMk/>
            <pc:sldMk cId="1045522777" sldId="269"/>
            <ac:grpSpMk id="77" creationId="{5AADE310-421F-4A07-86A0-0E0B3C3E2D6E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1:15.377" v="1512"/>
          <ac:grpSpMkLst>
            <pc:docMk/>
            <pc:sldMk cId="1045522777" sldId="269"/>
            <ac:grpSpMk id="94" creationId="{A7D6E840-9DD4-473E-ABC8-0FC9062FD76C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1:15.377" v="1512"/>
          <ac:grpSpMkLst>
            <pc:docMk/>
            <pc:sldMk cId="1045522777" sldId="269"/>
            <ac:grpSpMk id="95" creationId="{1F9514F9-0FC6-47CE-9741-227EF8E360CB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1:18.862" v="1514"/>
          <ac:grpSpMkLst>
            <pc:docMk/>
            <pc:sldMk cId="1045522777" sldId="269"/>
            <ac:grpSpMk id="100" creationId="{042EB5CD-8E2A-46F9-A964-51063BA79351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1:18.862" v="1514"/>
          <ac:grpSpMkLst>
            <pc:docMk/>
            <pc:sldMk cId="1045522777" sldId="269"/>
            <ac:grpSpMk id="101" creationId="{6C4C570D-BA58-4F3E-A80F-B42A96D38DB0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1:22.409" v="1516"/>
          <ac:grpSpMkLst>
            <pc:docMk/>
            <pc:sldMk cId="1045522777" sldId="269"/>
            <ac:grpSpMk id="106" creationId="{F693BD2D-90DE-41D0-B07B-6670FECAB580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1:22.409" v="1516"/>
          <ac:grpSpMkLst>
            <pc:docMk/>
            <pc:sldMk cId="1045522777" sldId="269"/>
            <ac:grpSpMk id="107" creationId="{5AADE310-421F-4A07-86A0-0E0B3C3E2D6E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7:22.438" v="1591"/>
          <ac:grpSpMkLst>
            <pc:docMk/>
            <pc:sldMk cId="1045522777" sldId="269"/>
            <ac:grpSpMk id="121" creationId="{5FE07634-A83A-4681-9C1D-BC0775F9D296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7:22.438" v="1591"/>
          <ac:grpSpMkLst>
            <pc:docMk/>
            <pc:sldMk cId="1045522777" sldId="269"/>
            <ac:grpSpMk id="128" creationId="{A2E1FE48-FA7B-4262-B922-041542931DDF}"/>
          </ac:grpSpMkLst>
        </pc:grpChg>
        <pc:picChg chg="add del mod ord">
          <ac:chgData name="Bailey Ducommun" userId="S::bd256132@my.stchas.edu::5a5675b1-cd97-424a-ab56-9e6cf0cdf7a9" providerId="AD" clId="Web-{875605A5-F84B-985A-02E9-A7A2FFE9724D}" dt="2023-07-08T06:07:41.641" v="1598"/>
          <ac:picMkLst>
            <pc:docMk/>
            <pc:sldMk cId="1045522777" sldId="269"/>
            <ac:picMk id="4" creationId="{7B6ABFEB-C0FF-C256-D9FD-DEBDEEB2D8C9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6:03:04.866" v="1530"/>
          <ac:picMkLst>
            <pc:docMk/>
            <pc:sldMk cId="1045522777" sldId="269"/>
            <ac:picMk id="5" creationId="{AED7D3CD-7CF9-FFF9-E49D-B0BCC37F22B9}"/>
          </ac:picMkLst>
        </pc:picChg>
        <pc:picChg chg="add mod ord">
          <ac:chgData name="Bailey Ducommun" userId="S::bd256132@my.stchas.edu::5a5675b1-cd97-424a-ab56-9e6cf0cdf7a9" providerId="AD" clId="Web-{875605A5-F84B-985A-02E9-A7A2FFE9724D}" dt="2023-07-08T06:59:31.431" v="3575" actId="14100"/>
          <ac:picMkLst>
            <pc:docMk/>
            <pc:sldMk cId="1045522777" sldId="269"/>
            <ac:picMk id="6" creationId="{68768B1E-3DB9-2F24-F476-FB3171CD8C77}"/>
          </ac:picMkLst>
        </pc:picChg>
        <pc:cxnChg chg="add del">
          <ac:chgData name="Bailey Ducommun" userId="S::bd256132@my.stchas.edu::5a5675b1-cd97-424a-ab56-9e6cf0cdf7a9" providerId="AD" clId="Web-{875605A5-F84B-985A-02E9-A7A2FFE9724D}" dt="2023-07-08T06:00:46.059" v="1498"/>
          <ac:cxnSpMkLst>
            <pc:docMk/>
            <pc:sldMk cId="1045522777" sldId="269"/>
            <ac:cxnSpMk id="72" creationId="{96B69E10-B78A-42BA-903C-86D9965C4316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00:46.059" v="1498"/>
          <ac:cxnSpMkLst>
            <pc:docMk/>
            <pc:sldMk cId="1045522777" sldId="269"/>
            <ac:cxnSpMk id="74" creationId="{6EC9FA34-3CEC-42B1-8AEA-F261C70C0F8C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00:49.512" v="1500"/>
          <ac:cxnSpMkLst>
            <pc:docMk/>
            <pc:sldMk cId="1045522777" sldId="269"/>
            <ac:cxnSpMk id="79" creationId="{23645D35-E797-4482-A1FD-29D21AEACAB6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00:49.512" v="1500"/>
          <ac:cxnSpMkLst>
            <pc:docMk/>
            <pc:sldMk cId="1045522777" sldId="269"/>
            <ac:cxnSpMk id="80" creationId="{CC7BA197-BE1E-4B2B-B2BC-7A9A095AEED0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01:15.377" v="1512"/>
          <ac:cxnSpMkLst>
            <pc:docMk/>
            <pc:sldMk cId="1045522777" sldId="269"/>
            <ac:cxnSpMk id="97" creationId="{96B69E10-B78A-42BA-903C-86D9965C4316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01:15.377" v="1512"/>
          <ac:cxnSpMkLst>
            <pc:docMk/>
            <pc:sldMk cId="1045522777" sldId="269"/>
            <ac:cxnSpMk id="98" creationId="{6EC9FA34-3CEC-42B1-8AEA-F261C70C0F8C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01:18.862" v="1514"/>
          <ac:cxnSpMkLst>
            <pc:docMk/>
            <pc:sldMk cId="1045522777" sldId="269"/>
            <ac:cxnSpMk id="102" creationId="{3CCCF54D-61DC-4338-B5BF-A12B62A1300B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01:18.862" v="1514"/>
          <ac:cxnSpMkLst>
            <pc:docMk/>
            <pc:sldMk cId="1045522777" sldId="269"/>
            <ac:cxnSpMk id="103" creationId="{19E3E092-DFCC-479B-902D-6FC98FDA7FE6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01:22.409" v="1516"/>
          <ac:cxnSpMkLst>
            <pc:docMk/>
            <pc:sldMk cId="1045522777" sldId="269"/>
            <ac:cxnSpMk id="109" creationId="{23645D35-E797-4482-A1FD-29D21AEACAB6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01:22.409" v="1516"/>
          <ac:cxnSpMkLst>
            <pc:docMk/>
            <pc:sldMk cId="1045522777" sldId="269"/>
            <ac:cxnSpMk id="110" creationId="{CC7BA197-BE1E-4B2B-B2BC-7A9A095AEED0}"/>
          </ac:cxnSpMkLst>
        </pc:cxnChg>
      </pc:sldChg>
      <pc:sldChg chg="addSp delSp modSp new mod setBg">
        <pc:chgData name="Bailey Ducommun" userId="S::bd256132@my.stchas.edu::5a5675b1-cd97-424a-ab56-9e6cf0cdf7a9" providerId="AD" clId="Web-{875605A5-F84B-985A-02E9-A7A2FFE9724D}" dt="2023-07-08T06:59:18.821" v="3571" actId="1076"/>
        <pc:sldMkLst>
          <pc:docMk/>
          <pc:sldMk cId="512974309" sldId="270"/>
        </pc:sldMkLst>
        <pc:spChg chg="mod ord">
          <ac:chgData name="Bailey Ducommun" userId="S::bd256132@my.stchas.edu::5a5675b1-cd97-424a-ab56-9e6cf0cdf7a9" providerId="AD" clId="Web-{875605A5-F84B-985A-02E9-A7A2FFE9724D}" dt="2023-07-08T06:06:41.717" v="1586"/>
          <ac:spMkLst>
            <pc:docMk/>
            <pc:sldMk cId="512974309" sldId="270"/>
            <ac:spMk id="2" creationId="{0BF70AD9-FE76-6CDD-3940-02A9715C0FAE}"/>
          </ac:spMkLst>
        </pc:spChg>
        <pc:spChg chg="del">
          <ac:chgData name="Bailey Ducommun" userId="S::bd256132@my.stchas.edu::5a5675b1-cd97-424a-ab56-9e6cf0cdf7a9" providerId="AD" clId="Web-{875605A5-F84B-985A-02E9-A7A2FFE9724D}" dt="2023-07-08T06:03:52.430" v="1546"/>
          <ac:spMkLst>
            <pc:docMk/>
            <pc:sldMk cId="512974309" sldId="270"/>
            <ac:spMk id="3" creationId="{C8B85041-1D4E-9F6B-8D4C-8D3AA66AD667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17.587" v="1550"/>
          <ac:spMkLst>
            <pc:docMk/>
            <pc:sldMk cId="512974309" sldId="270"/>
            <ac:spMk id="8" creationId="{90BB0CB9-77B5-C0AB-820A-80185B995290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17.587" v="1550"/>
          <ac:spMkLst>
            <pc:docMk/>
            <pc:sldMk cId="512974309" sldId="270"/>
            <ac:spMk id="11" creationId="{03756949-AC79-48CD-A920-B0FE10D230F5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21.540" v="1552"/>
          <ac:spMkLst>
            <pc:docMk/>
            <pc:sldMk cId="512974309" sldId="270"/>
            <ac:spMk id="70" creationId="{271172B9-20B7-BBE8-BC35-40C461043A12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35.931" v="1554"/>
          <ac:spMkLst>
            <pc:docMk/>
            <pc:sldMk cId="512974309" sldId="270"/>
            <ac:spMk id="72" creationId="{E70EFDA5-1DEA-0669-5B97-C728B688907A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38.588" v="1556"/>
          <ac:spMkLst>
            <pc:docMk/>
            <pc:sldMk cId="512974309" sldId="270"/>
            <ac:spMk id="74" creationId="{03756949-AC79-48CD-A920-B0FE10D230F5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38.588" v="1556"/>
          <ac:spMkLst>
            <pc:docMk/>
            <pc:sldMk cId="512974309" sldId="270"/>
            <ac:spMk id="75" creationId="{90BB0CB9-77B5-C0AB-820A-80185B995290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43.729" v="1558"/>
          <ac:spMkLst>
            <pc:docMk/>
            <pc:sldMk cId="512974309" sldId="270"/>
            <ac:spMk id="77" creationId="{36E18605-1629-2840-2A73-F3CF320B88EC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46.338" v="1560"/>
          <ac:spMkLst>
            <pc:docMk/>
            <pc:sldMk cId="512974309" sldId="270"/>
            <ac:spMk id="79" creationId="{86DADD59-A02E-8F4E-3C68-66A3B10EDD8F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49.838" v="1562"/>
          <ac:spMkLst>
            <pc:docMk/>
            <pc:sldMk cId="512974309" sldId="270"/>
            <ac:spMk id="83" creationId="{E55D08B8-6624-83EE-BC31-0304F820A155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52.401" v="1564"/>
          <ac:spMkLst>
            <pc:docMk/>
            <pc:sldMk cId="512974309" sldId="270"/>
            <ac:spMk id="85" creationId="{9D532308-AE74-7DC0-9DA9-5E7F4BFBDE36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4:55.667" v="1566"/>
          <ac:spMkLst>
            <pc:docMk/>
            <pc:sldMk cId="512974309" sldId="270"/>
            <ac:spMk id="89" creationId="{ABFFAE63-DD9A-8C12-5F6C-D42960233A2F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05:48.622" v="1574"/>
          <ac:spMkLst>
            <pc:docMk/>
            <pc:sldMk cId="512974309" sldId="270"/>
            <ac:spMk id="91" creationId="{03756949-AC79-48CD-A920-B0FE10D230F5}"/>
          </ac:spMkLst>
        </pc:spChg>
        <pc:spChg chg="add del mod">
          <ac:chgData name="Bailey Ducommun" userId="S::bd256132@my.stchas.edu::5a5675b1-cd97-424a-ab56-9e6cf0cdf7a9" providerId="AD" clId="Web-{875605A5-F84B-985A-02E9-A7A2FFE9724D}" dt="2023-07-08T06:06:05.200" v="1578"/>
          <ac:spMkLst>
            <pc:docMk/>
            <pc:sldMk cId="512974309" sldId="270"/>
            <ac:spMk id="92" creationId="{90BB0CB9-77B5-C0AB-820A-80185B995290}"/>
          </ac:spMkLst>
        </pc:spChg>
        <pc:grpChg chg="add del">
          <ac:chgData name="Bailey Ducommun" userId="S::bd256132@my.stchas.edu::5a5675b1-cd97-424a-ab56-9e6cf0cdf7a9" providerId="AD" clId="Web-{875605A5-F84B-985A-02E9-A7A2FFE9724D}" dt="2023-07-08T06:04:21.540" v="1552"/>
          <ac:grpSpMkLst>
            <pc:docMk/>
            <pc:sldMk cId="512974309" sldId="270"/>
            <ac:grpSpMk id="14" creationId="{5FE07634-A83A-4681-9C1D-BC0775F9D296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4:21.540" v="1552"/>
          <ac:grpSpMkLst>
            <pc:docMk/>
            <pc:sldMk cId="512974309" sldId="270"/>
            <ac:grpSpMk id="15" creationId="{A2E1FE48-FA7B-4262-B922-041542931DDF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4:49.838" v="1562"/>
          <ac:grpSpMkLst>
            <pc:docMk/>
            <pc:sldMk cId="512974309" sldId="270"/>
            <ac:grpSpMk id="81" creationId="{9C9A395D-0E3C-47A2-BD3C-E0B63FFEB93B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4:49.838" v="1562"/>
          <ac:grpSpMkLst>
            <pc:docMk/>
            <pc:sldMk cId="512974309" sldId="270"/>
            <ac:grpSpMk id="82" creationId="{1D4E244F-B3CC-4EA6-AEF8-9C10A9F2D650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4:55.667" v="1566"/>
          <ac:grpSpMkLst>
            <pc:docMk/>
            <pc:sldMk cId="512974309" sldId="270"/>
            <ac:grpSpMk id="87" creationId="{4522F6F2-D276-4B44-927D-595B62E8F527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04:55.667" v="1566"/>
          <ac:grpSpMkLst>
            <pc:docMk/>
            <pc:sldMk cId="512974309" sldId="270"/>
            <ac:grpSpMk id="88" creationId="{9A210947-19DD-4D82-9001-EB4FD3CA889B}"/>
          </ac:grpSpMkLst>
        </pc:grpChg>
        <pc:grpChg chg="add">
          <ac:chgData name="Bailey Ducommun" userId="S::bd256132@my.stchas.edu::5a5675b1-cd97-424a-ab56-9e6cf0cdf7a9" providerId="AD" clId="Web-{875605A5-F84B-985A-02E9-A7A2FFE9724D}" dt="2023-07-08T06:05:48.622" v="1574"/>
          <ac:grpSpMkLst>
            <pc:docMk/>
            <pc:sldMk cId="512974309" sldId="270"/>
            <ac:grpSpMk id="97" creationId="{5FE07634-A83A-4681-9C1D-BC0775F9D296}"/>
          </ac:grpSpMkLst>
        </pc:grpChg>
        <pc:grpChg chg="add">
          <ac:chgData name="Bailey Ducommun" userId="S::bd256132@my.stchas.edu::5a5675b1-cd97-424a-ab56-9e6cf0cdf7a9" providerId="AD" clId="Web-{875605A5-F84B-985A-02E9-A7A2FFE9724D}" dt="2023-07-08T06:05:48.622" v="1574"/>
          <ac:grpSpMkLst>
            <pc:docMk/>
            <pc:sldMk cId="512974309" sldId="270"/>
            <ac:grpSpMk id="101" creationId="{A2E1FE48-FA7B-4262-B922-041542931DDF}"/>
          </ac:grpSpMkLst>
        </pc:grpChg>
        <pc:picChg chg="add del mod ord">
          <ac:chgData name="Bailey Ducommun" userId="S::bd256132@my.stchas.edu::5a5675b1-cd97-424a-ab56-9e6cf0cdf7a9" providerId="AD" clId="Web-{875605A5-F84B-985A-02E9-A7A2FFE9724D}" dt="2023-07-08T06:05:59.528" v="1577"/>
          <ac:picMkLst>
            <pc:docMk/>
            <pc:sldMk cId="512974309" sldId="270"/>
            <ac:picMk id="4" creationId="{CF4925BC-9D1C-A24A-E64E-AAD06B778513}"/>
          </ac:picMkLst>
        </pc:picChg>
        <pc:picChg chg="add mod ord">
          <ac:chgData name="Bailey Ducommun" userId="S::bd256132@my.stchas.edu::5a5675b1-cd97-424a-ab56-9e6cf0cdf7a9" providerId="AD" clId="Web-{875605A5-F84B-985A-02E9-A7A2FFE9724D}" dt="2023-07-08T06:59:18.821" v="3571" actId="1076"/>
          <ac:picMkLst>
            <pc:docMk/>
            <pc:sldMk cId="512974309" sldId="270"/>
            <ac:picMk id="5" creationId="{84A28579-2857-B11C-B3FF-F2EA1147155C}"/>
          </ac:picMkLst>
        </pc:picChg>
      </pc:sldChg>
      <pc:sldChg chg="addSp delSp modSp new mod setBg">
        <pc:chgData name="Bailey Ducommun" userId="S::bd256132@my.stchas.edu::5a5675b1-cd97-424a-ab56-9e6cf0cdf7a9" providerId="AD" clId="Web-{875605A5-F84B-985A-02E9-A7A2FFE9724D}" dt="2023-07-08T06:52:11.006" v="3429" actId="20577"/>
        <pc:sldMkLst>
          <pc:docMk/>
          <pc:sldMk cId="573788195" sldId="271"/>
        </pc:sldMkLst>
        <pc:spChg chg="mod">
          <ac:chgData name="Bailey Ducommun" userId="S::bd256132@my.stchas.edu::5a5675b1-cd97-424a-ab56-9e6cf0cdf7a9" providerId="AD" clId="Web-{875605A5-F84B-985A-02E9-A7A2FFE9724D}" dt="2023-07-08T06:52:11.006" v="3429" actId="20577"/>
          <ac:spMkLst>
            <pc:docMk/>
            <pc:sldMk cId="573788195" sldId="271"/>
            <ac:spMk id="2" creationId="{0F96A8E1-81EA-68C8-FAB0-FB8F5CFAC243}"/>
          </ac:spMkLst>
        </pc:spChg>
        <pc:spChg chg="del">
          <ac:chgData name="Bailey Ducommun" userId="S::bd256132@my.stchas.edu::5a5675b1-cd97-424a-ab56-9e6cf0cdf7a9" providerId="AD" clId="Web-{875605A5-F84B-985A-02E9-A7A2FFE9724D}" dt="2023-07-08T06:10:22.960" v="1692"/>
          <ac:spMkLst>
            <pc:docMk/>
            <pc:sldMk cId="573788195" sldId="271"/>
            <ac:spMk id="3" creationId="{EC849624-6189-1270-F1DB-5C176C9F46B6}"/>
          </ac:spMkLst>
        </pc:spChg>
        <pc:spChg chg="add mod ord">
          <ac:chgData name="Bailey Ducommun" userId="S::bd256132@my.stchas.edu::5a5675b1-cd97-424a-ab56-9e6cf0cdf7a9" providerId="AD" clId="Web-{875605A5-F84B-985A-02E9-A7A2FFE9724D}" dt="2023-07-08T06:52:07.693" v="3428" actId="20577"/>
          <ac:spMkLst>
            <pc:docMk/>
            <pc:sldMk cId="573788195" sldId="271"/>
            <ac:spMk id="9" creationId="{7CFDD17E-3C27-BFCD-FBF9-3DC612A33E68}"/>
          </ac:spMkLst>
        </pc:spChg>
        <pc:spChg chg="add">
          <ac:chgData name="Bailey Ducommun" userId="S::bd256132@my.stchas.edu::5a5675b1-cd97-424a-ab56-9e6cf0cdf7a9" providerId="AD" clId="Web-{875605A5-F84B-985A-02E9-A7A2FFE9724D}" dt="2023-07-08T06:51:20.473" v="3364"/>
          <ac:spMkLst>
            <pc:docMk/>
            <pc:sldMk cId="573788195" sldId="271"/>
            <ac:spMk id="76" creationId="{8B451719-3D51-4EAE-BFF2-306B3D2EE3EC}"/>
          </ac:spMkLst>
        </pc:spChg>
        <pc:spChg chg="add del">
          <ac:chgData name="Bailey Ducommun" userId="S::bd256132@my.stchas.edu::5a5675b1-cd97-424a-ab56-9e6cf0cdf7a9" providerId="AD" clId="Web-{875605A5-F84B-985A-02E9-A7A2FFE9724D}" dt="2023-07-08T06:51:17.738" v="3361"/>
          <ac:spMkLst>
            <pc:docMk/>
            <pc:sldMk cId="573788195" sldId="271"/>
            <ac:spMk id="79" creationId="{3980D26E-23EC-408B-A278-5812930306F6}"/>
          </ac:spMkLst>
        </pc:spChg>
        <pc:grpChg chg="add del">
          <ac:chgData name="Bailey Ducommun" userId="S::bd256132@my.stchas.edu::5a5675b1-cd97-424a-ab56-9e6cf0cdf7a9" providerId="AD" clId="Web-{875605A5-F84B-985A-02E9-A7A2FFE9724D}" dt="2023-07-08T06:51:20.473" v="3364"/>
          <ac:grpSpMkLst>
            <pc:docMk/>
            <pc:sldMk cId="573788195" sldId="271"/>
            <ac:grpSpMk id="12" creationId="{A7D6E840-9DD4-473E-ABC8-0FC9062FD76C}"/>
          </ac:grpSpMkLst>
        </pc:grpChg>
        <pc:grpChg chg="add del">
          <ac:chgData name="Bailey Ducommun" userId="S::bd256132@my.stchas.edu::5a5675b1-cd97-424a-ab56-9e6cf0cdf7a9" providerId="AD" clId="Web-{875605A5-F84B-985A-02E9-A7A2FFE9724D}" dt="2023-07-08T06:51:20.473" v="3364"/>
          <ac:grpSpMkLst>
            <pc:docMk/>
            <pc:sldMk cId="573788195" sldId="271"/>
            <ac:grpSpMk id="16" creationId="{1F9514F9-0FC6-47CE-9741-227EF8E360CB}"/>
          </ac:grpSpMkLst>
        </pc:grpChg>
        <pc:picChg chg="add del mod ord">
          <ac:chgData name="Bailey Ducommun" userId="S::bd256132@my.stchas.edu::5a5675b1-cd97-424a-ab56-9e6cf0cdf7a9" providerId="AD" clId="Web-{875605A5-F84B-985A-02E9-A7A2FFE9724D}" dt="2023-07-08T06:50:36.580" v="3356"/>
          <ac:picMkLst>
            <pc:docMk/>
            <pc:sldMk cId="573788195" sldId="271"/>
            <ac:picMk id="4" creationId="{B762F85E-E37E-6F53-F832-5E3D08C482C7}"/>
          </ac:picMkLst>
        </pc:picChg>
        <pc:picChg chg="add del mod">
          <ac:chgData name="Bailey Ducommun" userId="S::bd256132@my.stchas.edu::5a5675b1-cd97-424a-ab56-9e6cf0cdf7a9" providerId="AD" clId="Web-{875605A5-F84B-985A-02E9-A7A2FFE9724D}" dt="2023-07-08T06:50:36.096" v="3355"/>
          <ac:picMkLst>
            <pc:docMk/>
            <pc:sldMk cId="573788195" sldId="271"/>
            <ac:picMk id="5" creationId="{17560D9D-042A-1E72-BC7F-622CB1F06AF3}"/>
          </ac:picMkLst>
        </pc:picChg>
        <pc:picChg chg="add mod">
          <ac:chgData name="Bailey Ducommun" userId="S::bd256132@my.stchas.edu::5a5675b1-cd97-424a-ab56-9e6cf0cdf7a9" providerId="AD" clId="Web-{875605A5-F84B-985A-02E9-A7A2FFE9724D}" dt="2023-07-08T06:51:20.473" v="3364"/>
          <ac:picMkLst>
            <pc:docMk/>
            <pc:sldMk cId="573788195" sldId="271"/>
            <ac:picMk id="6" creationId="{F34C5541-101D-4373-00F0-B21A71CB4C52}"/>
          </ac:picMkLst>
        </pc:picChg>
        <pc:picChg chg="add mod ord">
          <ac:chgData name="Bailey Ducommun" userId="S::bd256132@my.stchas.edu::5a5675b1-cd97-424a-ab56-9e6cf0cdf7a9" providerId="AD" clId="Web-{875605A5-F84B-985A-02E9-A7A2FFE9724D}" dt="2023-07-08T06:51:31.192" v="3366" actId="14100"/>
          <ac:picMkLst>
            <pc:docMk/>
            <pc:sldMk cId="573788195" sldId="271"/>
            <ac:picMk id="7" creationId="{CFCDA42E-57F9-B8EB-6166-E859074EE888}"/>
          </ac:picMkLst>
        </pc:picChg>
        <pc:picChg chg="add mod ord">
          <ac:chgData name="Bailey Ducommun" userId="S::bd256132@my.stchas.edu::5a5675b1-cd97-424a-ab56-9e6cf0cdf7a9" providerId="AD" clId="Web-{875605A5-F84B-985A-02E9-A7A2FFE9724D}" dt="2023-07-08T06:51:27.817" v="3365" actId="14100"/>
          <ac:picMkLst>
            <pc:docMk/>
            <pc:sldMk cId="573788195" sldId="271"/>
            <ac:picMk id="8" creationId="{D7237689-B6C6-2534-0809-28DD0C558BCA}"/>
          </ac:picMkLst>
        </pc:picChg>
        <pc:cxnChg chg="add del">
          <ac:chgData name="Bailey Ducommun" userId="S::bd256132@my.stchas.edu::5a5675b1-cd97-424a-ab56-9e6cf0cdf7a9" providerId="AD" clId="Web-{875605A5-F84B-985A-02E9-A7A2FFE9724D}" dt="2023-07-08T06:51:20.473" v="3364"/>
          <ac:cxnSpMkLst>
            <pc:docMk/>
            <pc:sldMk cId="573788195" sldId="271"/>
            <ac:cxnSpMk id="72" creationId="{96B69E10-B78A-42BA-903C-86D9965C4316}"/>
          </ac:cxnSpMkLst>
        </pc:cxnChg>
        <pc:cxnChg chg="add del">
          <ac:chgData name="Bailey Ducommun" userId="S::bd256132@my.stchas.edu::5a5675b1-cd97-424a-ab56-9e6cf0cdf7a9" providerId="AD" clId="Web-{875605A5-F84B-985A-02E9-A7A2FFE9724D}" dt="2023-07-08T06:51:20.473" v="3364"/>
          <ac:cxnSpMkLst>
            <pc:docMk/>
            <pc:sldMk cId="573788195" sldId="271"/>
            <ac:cxnSpMk id="74" creationId="{6EC9FA34-3CEC-42B1-8AEA-F261C70C0F8C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051A8-AFF7-4897-B634-2EBB9D6658E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D6CF476-D70F-48F3-ADAA-B992C960ACBE}">
      <dgm:prSet/>
      <dgm:spPr/>
      <dgm:t>
        <a:bodyPr/>
        <a:lstStyle/>
        <a:p>
          <a:pPr>
            <a:defRPr b="1"/>
          </a:pPr>
          <a:r>
            <a:rPr lang="en-US"/>
            <a:t>More polish on site design</a:t>
          </a:r>
        </a:p>
      </dgm:t>
    </dgm:pt>
    <dgm:pt modelId="{CD267583-95F2-4396-9E18-F232DA2F55FC}" type="parTrans" cxnId="{1D5448F4-FF30-4895-9CC1-95183AD2C8C6}">
      <dgm:prSet/>
      <dgm:spPr/>
      <dgm:t>
        <a:bodyPr/>
        <a:lstStyle/>
        <a:p>
          <a:endParaRPr lang="en-US"/>
        </a:p>
      </dgm:t>
    </dgm:pt>
    <dgm:pt modelId="{B3BC1A28-CE39-4B9E-BF3F-62F94A43A4ED}" type="sibTrans" cxnId="{1D5448F4-FF30-4895-9CC1-95183AD2C8C6}">
      <dgm:prSet/>
      <dgm:spPr/>
      <dgm:t>
        <a:bodyPr/>
        <a:lstStyle/>
        <a:p>
          <a:endParaRPr lang="en-US"/>
        </a:p>
      </dgm:t>
    </dgm:pt>
    <dgm:pt modelId="{7B29FC10-0FB2-40D4-81E2-657A09D9D010}">
      <dgm:prSet/>
      <dgm:spPr/>
      <dgm:t>
        <a:bodyPr/>
        <a:lstStyle/>
        <a:p>
          <a:pPr algn="l"/>
          <a:r>
            <a:rPr lang="en-US" dirty="0"/>
            <a:t>Front-end team will perform more quality passes on the web portal design.</a:t>
          </a:r>
        </a:p>
      </dgm:t>
    </dgm:pt>
    <dgm:pt modelId="{2EC2EC88-3D46-435D-857A-45428FFEECBC}" type="parTrans" cxnId="{5A992983-6942-4A54-96AA-33EF458DBCFC}">
      <dgm:prSet/>
      <dgm:spPr/>
      <dgm:t>
        <a:bodyPr/>
        <a:lstStyle/>
        <a:p>
          <a:endParaRPr lang="en-US"/>
        </a:p>
      </dgm:t>
    </dgm:pt>
    <dgm:pt modelId="{4B4F824F-92EB-4F80-A863-0DB8A6C8C22B}" type="sibTrans" cxnId="{5A992983-6942-4A54-96AA-33EF458DBCFC}">
      <dgm:prSet/>
      <dgm:spPr/>
      <dgm:t>
        <a:bodyPr/>
        <a:lstStyle/>
        <a:p>
          <a:endParaRPr lang="en-US"/>
        </a:p>
      </dgm:t>
    </dgm:pt>
    <dgm:pt modelId="{3F247A01-3946-414F-AACD-F2B59BB2C105}">
      <dgm:prSet/>
      <dgm:spPr/>
      <dgm:t>
        <a:bodyPr/>
        <a:lstStyle/>
        <a:p>
          <a:pPr>
            <a:defRPr b="1"/>
          </a:pPr>
          <a:r>
            <a:rPr lang="en-US"/>
            <a:t>Database Encryption</a:t>
          </a:r>
        </a:p>
      </dgm:t>
    </dgm:pt>
    <dgm:pt modelId="{26376777-6BAB-4038-8675-02FFC0388E52}" type="parTrans" cxnId="{AF9205DF-F70A-41CB-AD45-A80F2357D16E}">
      <dgm:prSet/>
      <dgm:spPr/>
      <dgm:t>
        <a:bodyPr/>
        <a:lstStyle/>
        <a:p>
          <a:endParaRPr lang="en-US"/>
        </a:p>
      </dgm:t>
    </dgm:pt>
    <dgm:pt modelId="{C4ECA6E7-37DF-4256-8B82-6DCC52B2E76F}" type="sibTrans" cxnId="{AF9205DF-F70A-41CB-AD45-A80F2357D16E}">
      <dgm:prSet/>
      <dgm:spPr/>
      <dgm:t>
        <a:bodyPr/>
        <a:lstStyle/>
        <a:p>
          <a:endParaRPr lang="en-US"/>
        </a:p>
      </dgm:t>
    </dgm:pt>
    <dgm:pt modelId="{AD854E1B-6448-4DFA-9B10-C868B161D160}">
      <dgm:prSet/>
      <dgm:spPr/>
      <dgm:t>
        <a:bodyPr/>
        <a:lstStyle/>
        <a:p>
          <a:pPr algn="l"/>
          <a:r>
            <a:rPr lang="en-US" dirty="0"/>
            <a:t>Back-end team will implement a proprietary cypher to scramble the stored data.</a:t>
          </a:r>
        </a:p>
      </dgm:t>
    </dgm:pt>
    <dgm:pt modelId="{90E30132-ECA2-4203-8BB0-7DD908FF33B0}" type="parTrans" cxnId="{D0CFEDF7-1787-4C16-85BF-312DEAB2D125}">
      <dgm:prSet/>
      <dgm:spPr/>
      <dgm:t>
        <a:bodyPr/>
        <a:lstStyle/>
        <a:p>
          <a:endParaRPr lang="en-US"/>
        </a:p>
      </dgm:t>
    </dgm:pt>
    <dgm:pt modelId="{16F50D2D-BB9E-46C1-AD78-5874AD05B154}" type="sibTrans" cxnId="{D0CFEDF7-1787-4C16-85BF-312DEAB2D125}">
      <dgm:prSet/>
      <dgm:spPr/>
      <dgm:t>
        <a:bodyPr/>
        <a:lstStyle/>
        <a:p>
          <a:endParaRPr lang="en-US"/>
        </a:p>
      </dgm:t>
    </dgm:pt>
    <dgm:pt modelId="{F938E456-C2D2-4B25-968E-7631B5F4A245}">
      <dgm:prSet/>
      <dgm:spPr/>
      <dgm:t>
        <a:bodyPr/>
        <a:lstStyle/>
        <a:p>
          <a:pPr>
            <a:defRPr b="1"/>
          </a:pPr>
          <a:r>
            <a:rPr lang="en-US"/>
            <a:t>Two-Factor Authentication</a:t>
          </a:r>
        </a:p>
      </dgm:t>
    </dgm:pt>
    <dgm:pt modelId="{9643FFA0-A7F3-42FE-AA1F-A1B1DDC977F4}" type="parTrans" cxnId="{F5A10B46-1610-4D7E-A781-09D56A7C2D12}">
      <dgm:prSet/>
      <dgm:spPr/>
      <dgm:t>
        <a:bodyPr/>
        <a:lstStyle/>
        <a:p>
          <a:endParaRPr lang="en-US"/>
        </a:p>
      </dgm:t>
    </dgm:pt>
    <dgm:pt modelId="{8E3DB2BE-802B-48EB-9996-F41341FCA5B2}" type="sibTrans" cxnId="{F5A10B46-1610-4D7E-A781-09D56A7C2D12}">
      <dgm:prSet/>
      <dgm:spPr/>
      <dgm:t>
        <a:bodyPr/>
        <a:lstStyle/>
        <a:p>
          <a:endParaRPr lang="en-US"/>
        </a:p>
      </dgm:t>
    </dgm:pt>
    <dgm:pt modelId="{CC98A7D0-294D-4500-BB19-EBFFCF19FC13}">
      <dgm:prSet/>
      <dgm:spPr/>
      <dgm:t>
        <a:bodyPr/>
        <a:lstStyle/>
        <a:p>
          <a:pPr algn="l"/>
          <a:r>
            <a:rPr lang="en-US" dirty="0"/>
            <a:t>Allow the user to assign a TOTP (time-based one-time password) for logging into their Code Crate account.</a:t>
          </a:r>
        </a:p>
      </dgm:t>
    </dgm:pt>
    <dgm:pt modelId="{7449C23C-3815-43A5-948D-72D5CD9AE870}" type="parTrans" cxnId="{62C74AB4-D1A8-4FA0-BC34-6FD25E7F3D0F}">
      <dgm:prSet/>
      <dgm:spPr/>
      <dgm:t>
        <a:bodyPr/>
        <a:lstStyle/>
        <a:p>
          <a:endParaRPr lang="en-US"/>
        </a:p>
      </dgm:t>
    </dgm:pt>
    <dgm:pt modelId="{2E52A485-6C7B-4234-A49E-DAC319E095ED}" type="sibTrans" cxnId="{62C74AB4-D1A8-4FA0-BC34-6FD25E7F3D0F}">
      <dgm:prSet/>
      <dgm:spPr/>
      <dgm:t>
        <a:bodyPr/>
        <a:lstStyle/>
        <a:p>
          <a:endParaRPr lang="en-US"/>
        </a:p>
      </dgm:t>
    </dgm:pt>
    <dgm:pt modelId="{F2E23750-B269-4A77-8EAB-E455F618BAB0}" type="pres">
      <dgm:prSet presAssocID="{BF5051A8-AFF7-4897-B634-2EBB9D6658EC}" presName="root" presStyleCnt="0">
        <dgm:presLayoutVars>
          <dgm:dir/>
          <dgm:resizeHandles val="exact"/>
        </dgm:presLayoutVars>
      </dgm:prSet>
      <dgm:spPr/>
    </dgm:pt>
    <dgm:pt modelId="{634C94D9-6BDF-411A-8D57-7BB960F66C4A}" type="pres">
      <dgm:prSet presAssocID="{0D6CF476-D70F-48F3-ADAA-B992C960ACBE}" presName="compNode" presStyleCnt="0"/>
      <dgm:spPr/>
    </dgm:pt>
    <dgm:pt modelId="{BEC7E9EA-9721-4AD9-B1C8-296911B9BEC9}" type="pres">
      <dgm:prSet presAssocID="{0D6CF476-D70F-48F3-ADAA-B992C960A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EC8EC7A-8CC3-4A6B-A930-7549A1EB9FA4}" type="pres">
      <dgm:prSet presAssocID="{0D6CF476-D70F-48F3-ADAA-B992C960ACBE}" presName="iconSpace" presStyleCnt="0"/>
      <dgm:spPr/>
    </dgm:pt>
    <dgm:pt modelId="{B2F74DF4-EFC1-4F0E-BE0B-1890C32BA761}" type="pres">
      <dgm:prSet presAssocID="{0D6CF476-D70F-48F3-ADAA-B992C960ACBE}" presName="parTx" presStyleLbl="revTx" presStyleIdx="0" presStyleCnt="6">
        <dgm:presLayoutVars>
          <dgm:chMax val="0"/>
          <dgm:chPref val="0"/>
        </dgm:presLayoutVars>
      </dgm:prSet>
      <dgm:spPr/>
    </dgm:pt>
    <dgm:pt modelId="{D39E793D-B404-47BD-86A4-35B47CFF349C}" type="pres">
      <dgm:prSet presAssocID="{0D6CF476-D70F-48F3-ADAA-B992C960ACBE}" presName="txSpace" presStyleCnt="0"/>
      <dgm:spPr/>
    </dgm:pt>
    <dgm:pt modelId="{294C7DA0-7575-4C15-86BE-5C733A471793}" type="pres">
      <dgm:prSet presAssocID="{0D6CF476-D70F-48F3-ADAA-B992C960ACBE}" presName="desTx" presStyleLbl="revTx" presStyleIdx="1" presStyleCnt="6">
        <dgm:presLayoutVars/>
      </dgm:prSet>
      <dgm:spPr/>
    </dgm:pt>
    <dgm:pt modelId="{426E35DB-C2FE-4180-AA03-F6F6EDA87597}" type="pres">
      <dgm:prSet presAssocID="{B3BC1A28-CE39-4B9E-BF3F-62F94A43A4ED}" presName="sibTrans" presStyleCnt="0"/>
      <dgm:spPr/>
    </dgm:pt>
    <dgm:pt modelId="{18477147-5E38-4E84-B68A-80CDB88749A1}" type="pres">
      <dgm:prSet presAssocID="{3F247A01-3946-414F-AACD-F2B59BB2C105}" presName="compNode" presStyleCnt="0"/>
      <dgm:spPr/>
    </dgm:pt>
    <dgm:pt modelId="{3851C03A-0776-4EBD-A38C-59979CBCB896}" type="pres">
      <dgm:prSet presAssocID="{3F247A01-3946-414F-AACD-F2B59BB2C1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A9B3DCF1-9E2F-4399-B144-A3C75988506B}" type="pres">
      <dgm:prSet presAssocID="{3F247A01-3946-414F-AACD-F2B59BB2C105}" presName="iconSpace" presStyleCnt="0"/>
      <dgm:spPr/>
    </dgm:pt>
    <dgm:pt modelId="{1C05FBE5-A818-42D7-84CA-53898EA4DAC6}" type="pres">
      <dgm:prSet presAssocID="{3F247A01-3946-414F-AACD-F2B59BB2C105}" presName="parTx" presStyleLbl="revTx" presStyleIdx="2" presStyleCnt="6">
        <dgm:presLayoutVars>
          <dgm:chMax val="0"/>
          <dgm:chPref val="0"/>
        </dgm:presLayoutVars>
      </dgm:prSet>
      <dgm:spPr/>
    </dgm:pt>
    <dgm:pt modelId="{0824F3BB-780E-409B-B311-307EC0C7024A}" type="pres">
      <dgm:prSet presAssocID="{3F247A01-3946-414F-AACD-F2B59BB2C105}" presName="txSpace" presStyleCnt="0"/>
      <dgm:spPr/>
    </dgm:pt>
    <dgm:pt modelId="{3A650EB3-8B3D-45D7-9656-2C82CF7656D7}" type="pres">
      <dgm:prSet presAssocID="{3F247A01-3946-414F-AACD-F2B59BB2C105}" presName="desTx" presStyleLbl="revTx" presStyleIdx="3" presStyleCnt="6">
        <dgm:presLayoutVars/>
      </dgm:prSet>
      <dgm:spPr/>
    </dgm:pt>
    <dgm:pt modelId="{79FD9A8F-75D7-4922-A57A-6E41A74485A6}" type="pres">
      <dgm:prSet presAssocID="{C4ECA6E7-37DF-4256-8B82-6DCC52B2E76F}" presName="sibTrans" presStyleCnt="0"/>
      <dgm:spPr/>
    </dgm:pt>
    <dgm:pt modelId="{53197C1A-250D-439B-B152-B23543F74E2D}" type="pres">
      <dgm:prSet presAssocID="{F938E456-C2D2-4B25-968E-7631B5F4A245}" presName="compNode" presStyleCnt="0"/>
      <dgm:spPr/>
    </dgm:pt>
    <dgm:pt modelId="{4D1770F6-8AC4-42DB-80E7-FD61FCA4F0E7}" type="pres">
      <dgm:prSet presAssocID="{F938E456-C2D2-4B25-968E-7631B5F4A2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442F445-1557-4A6E-ABE4-D11AD6E2A5E1}" type="pres">
      <dgm:prSet presAssocID="{F938E456-C2D2-4B25-968E-7631B5F4A245}" presName="iconSpace" presStyleCnt="0"/>
      <dgm:spPr/>
    </dgm:pt>
    <dgm:pt modelId="{1D605DE0-FB6A-47D3-8303-02885E607686}" type="pres">
      <dgm:prSet presAssocID="{F938E456-C2D2-4B25-968E-7631B5F4A245}" presName="parTx" presStyleLbl="revTx" presStyleIdx="4" presStyleCnt="6">
        <dgm:presLayoutVars>
          <dgm:chMax val="0"/>
          <dgm:chPref val="0"/>
        </dgm:presLayoutVars>
      </dgm:prSet>
      <dgm:spPr/>
    </dgm:pt>
    <dgm:pt modelId="{C9A18AD2-BDC6-4674-A980-F4ED08B1C424}" type="pres">
      <dgm:prSet presAssocID="{F938E456-C2D2-4B25-968E-7631B5F4A245}" presName="txSpace" presStyleCnt="0"/>
      <dgm:spPr/>
    </dgm:pt>
    <dgm:pt modelId="{84C0A6B8-BED1-4AA4-BBFD-0A644FEAD59D}" type="pres">
      <dgm:prSet presAssocID="{F938E456-C2D2-4B25-968E-7631B5F4A245}" presName="desTx" presStyleLbl="revTx" presStyleIdx="5" presStyleCnt="6">
        <dgm:presLayoutVars/>
      </dgm:prSet>
      <dgm:spPr/>
    </dgm:pt>
  </dgm:ptLst>
  <dgm:cxnLst>
    <dgm:cxn modelId="{A50D4003-22F8-41D9-9F89-F0DE2050D548}" type="presOf" srcId="{7B29FC10-0FB2-40D4-81E2-657A09D9D010}" destId="{294C7DA0-7575-4C15-86BE-5C733A471793}" srcOrd="0" destOrd="0" presId="urn:microsoft.com/office/officeart/2018/5/layout/CenteredIconLabelDescriptionList"/>
    <dgm:cxn modelId="{24A5DB0A-2D75-4CEA-9690-EBDB4D4621CA}" type="presOf" srcId="{3F247A01-3946-414F-AACD-F2B59BB2C105}" destId="{1C05FBE5-A818-42D7-84CA-53898EA4DAC6}" srcOrd="0" destOrd="0" presId="urn:microsoft.com/office/officeart/2018/5/layout/CenteredIconLabelDescriptionList"/>
    <dgm:cxn modelId="{08E41B25-F2B0-4541-A8FA-815E534654EC}" type="presOf" srcId="{AD854E1B-6448-4DFA-9B10-C868B161D160}" destId="{3A650EB3-8B3D-45D7-9656-2C82CF7656D7}" srcOrd="0" destOrd="0" presId="urn:microsoft.com/office/officeart/2018/5/layout/CenteredIconLabelDescriptionList"/>
    <dgm:cxn modelId="{F5A10B46-1610-4D7E-A781-09D56A7C2D12}" srcId="{BF5051A8-AFF7-4897-B634-2EBB9D6658EC}" destId="{F938E456-C2D2-4B25-968E-7631B5F4A245}" srcOrd="2" destOrd="0" parTransId="{9643FFA0-A7F3-42FE-AA1F-A1B1DDC977F4}" sibTransId="{8E3DB2BE-802B-48EB-9996-F41341FCA5B2}"/>
    <dgm:cxn modelId="{A864096F-3809-4F53-9103-D06DCB1E1BDF}" type="presOf" srcId="{0D6CF476-D70F-48F3-ADAA-B992C960ACBE}" destId="{B2F74DF4-EFC1-4F0E-BE0B-1890C32BA761}" srcOrd="0" destOrd="0" presId="urn:microsoft.com/office/officeart/2018/5/layout/CenteredIconLabelDescriptionList"/>
    <dgm:cxn modelId="{5A992983-6942-4A54-96AA-33EF458DBCFC}" srcId="{0D6CF476-D70F-48F3-ADAA-B992C960ACBE}" destId="{7B29FC10-0FB2-40D4-81E2-657A09D9D010}" srcOrd="0" destOrd="0" parTransId="{2EC2EC88-3D46-435D-857A-45428FFEECBC}" sibTransId="{4B4F824F-92EB-4F80-A863-0DB8A6C8C22B}"/>
    <dgm:cxn modelId="{DFD14C8C-B18B-4BEB-AC7B-B9FA139ADEC3}" type="presOf" srcId="{CC98A7D0-294D-4500-BB19-EBFFCF19FC13}" destId="{84C0A6B8-BED1-4AA4-BBFD-0A644FEAD59D}" srcOrd="0" destOrd="0" presId="urn:microsoft.com/office/officeart/2018/5/layout/CenteredIconLabelDescriptionList"/>
    <dgm:cxn modelId="{56927594-19B6-41AF-83E7-253C37898BC4}" type="presOf" srcId="{BF5051A8-AFF7-4897-B634-2EBB9D6658EC}" destId="{F2E23750-B269-4A77-8EAB-E455F618BAB0}" srcOrd="0" destOrd="0" presId="urn:microsoft.com/office/officeart/2018/5/layout/CenteredIconLabelDescriptionList"/>
    <dgm:cxn modelId="{DF196795-9B0F-41C3-A86C-0954AE297B52}" type="presOf" srcId="{F938E456-C2D2-4B25-968E-7631B5F4A245}" destId="{1D605DE0-FB6A-47D3-8303-02885E607686}" srcOrd="0" destOrd="0" presId="urn:microsoft.com/office/officeart/2018/5/layout/CenteredIconLabelDescriptionList"/>
    <dgm:cxn modelId="{62C74AB4-D1A8-4FA0-BC34-6FD25E7F3D0F}" srcId="{F938E456-C2D2-4B25-968E-7631B5F4A245}" destId="{CC98A7D0-294D-4500-BB19-EBFFCF19FC13}" srcOrd="0" destOrd="0" parTransId="{7449C23C-3815-43A5-948D-72D5CD9AE870}" sibTransId="{2E52A485-6C7B-4234-A49E-DAC319E095ED}"/>
    <dgm:cxn modelId="{AF9205DF-F70A-41CB-AD45-A80F2357D16E}" srcId="{BF5051A8-AFF7-4897-B634-2EBB9D6658EC}" destId="{3F247A01-3946-414F-AACD-F2B59BB2C105}" srcOrd="1" destOrd="0" parTransId="{26376777-6BAB-4038-8675-02FFC0388E52}" sibTransId="{C4ECA6E7-37DF-4256-8B82-6DCC52B2E76F}"/>
    <dgm:cxn modelId="{1D5448F4-FF30-4895-9CC1-95183AD2C8C6}" srcId="{BF5051A8-AFF7-4897-B634-2EBB9D6658EC}" destId="{0D6CF476-D70F-48F3-ADAA-B992C960ACBE}" srcOrd="0" destOrd="0" parTransId="{CD267583-95F2-4396-9E18-F232DA2F55FC}" sibTransId="{B3BC1A28-CE39-4B9E-BF3F-62F94A43A4ED}"/>
    <dgm:cxn modelId="{D0CFEDF7-1787-4C16-85BF-312DEAB2D125}" srcId="{3F247A01-3946-414F-AACD-F2B59BB2C105}" destId="{AD854E1B-6448-4DFA-9B10-C868B161D160}" srcOrd="0" destOrd="0" parTransId="{90E30132-ECA2-4203-8BB0-7DD908FF33B0}" sibTransId="{16F50D2D-BB9E-46C1-AD78-5874AD05B154}"/>
    <dgm:cxn modelId="{23F3AB1E-92EB-435D-B587-C3C66E2491E3}" type="presParOf" srcId="{F2E23750-B269-4A77-8EAB-E455F618BAB0}" destId="{634C94D9-6BDF-411A-8D57-7BB960F66C4A}" srcOrd="0" destOrd="0" presId="urn:microsoft.com/office/officeart/2018/5/layout/CenteredIconLabelDescriptionList"/>
    <dgm:cxn modelId="{46BFC0D8-2E30-4054-B953-C555C8DE04D2}" type="presParOf" srcId="{634C94D9-6BDF-411A-8D57-7BB960F66C4A}" destId="{BEC7E9EA-9721-4AD9-B1C8-296911B9BEC9}" srcOrd="0" destOrd="0" presId="urn:microsoft.com/office/officeart/2018/5/layout/CenteredIconLabelDescriptionList"/>
    <dgm:cxn modelId="{69C84F63-00E0-4AB2-8699-A39231B5E875}" type="presParOf" srcId="{634C94D9-6BDF-411A-8D57-7BB960F66C4A}" destId="{DEC8EC7A-8CC3-4A6B-A930-7549A1EB9FA4}" srcOrd="1" destOrd="0" presId="urn:microsoft.com/office/officeart/2018/5/layout/CenteredIconLabelDescriptionList"/>
    <dgm:cxn modelId="{250A4815-2107-41EB-9132-2E323E5DBE34}" type="presParOf" srcId="{634C94D9-6BDF-411A-8D57-7BB960F66C4A}" destId="{B2F74DF4-EFC1-4F0E-BE0B-1890C32BA761}" srcOrd="2" destOrd="0" presId="urn:microsoft.com/office/officeart/2018/5/layout/CenteredIconLabelDescriptionList"/>
    <dgm:cxn modelId="{7A330EED-1346-4965-AAC1-3E3ECB77AE38}" type="presParOf" srcId="{634C94D9-6BDF-411A-8D57-7BB960F66C4A}" destId="{D39E793D-B404-47BD-86A4-35B47CFF349C}" srcOrd="3" destOrd="0" presId="urn:microsoft.com/office/officeart/2018/5/layout/CenteredIconLabelDescriptionList"/>
    <dgm:cxn modelId="{BF18F619-C92D-422C-B2BB-59D2129972D2}" type="presParOf" srcId="{634C94D9-6BDF-411A-8D57-7BB960F66C4A}" destId="{294C7DA0-7575-4C15-86BE-5C733A471793}" srcOrd="4" destOrd="0" presId="urn:microsoft.com/office/officeart/2018/5/layout/CenteredIconLabelDescriptionList"/>
    <dgm:cxn modelId="{D0C4AA8F-F064-46FC-9FC0-11DFB4F03E04}" type="presParOf" srcId="{F2E23750-B269-4A77-8EAB-E455F618BAB0}" destId="{426E35DB-C2FE-4180-AA03-F6F6EDA87597}" srcOrd="1" destOrd="0" presId="urn:microsoft.com/office/officeart/2018/5/layout/CenteredIconLabelDescriptionList"/>
    <dgm:cxn modelId="{70AB8C33-68A8-4DB8-A91B-82B29E04AF6B}" type="presParOf" srcId="{F2E23750-B269-4A77-8EAB-E455F618BAB0}" destId="{18477147-5E38-4E84-B68A-80CDB88749A1}" srcOrd="2" destOrd="0" presId="urn:microsoft.com/office/officeart/2018/5/layout/CenteredIconLabelDescriptionList"/>
    <dgm:cxn modelId="{A37C3DEC-95F3-46E3-9F69-A9D082081A63}" type="presParOf" srcId="{18477147-5E38-4E84-B68A-80CDB88749A1}" destId="{3851C03A-0776-4EBD-A38C-59979CBCB896}" srcOrd="0" destOrd="0" presId="urn:microsoft.com/office/officeart/2018/5/layout/CenteredIconLabelDescriptionList"/>
    <dgm:cxn modelId="{BCDBE701-B433-4564-8C9D-D5DE4FF82CD8}" type="presParOf" srcId="{18477147-5E38-4E84-B68A-80CDB88749A1}" destId="{A9B3DCF1-9E2F-4399-B144-A3C75988506B}" srcOrd="1" destOrd="0" presId="urn:microsoft.com/office/officeart/2018/5/layout/CenteredIconLabelDescriptionList"/>
    <dgm:cxn modelId="{1EB51A35-6610-4A3F-8C45-B9EC5AC1F11D}" type="presParOf" srcId="{18477147-5E38-4E84-B68A-80CDB88749A1}" destId="{1C05FBE5-A818-42D7-84CA-53898EA4DAC6}" srcOrd="2" destOrd="0" presId="urn:microsoft.com/office/officeart/2018/5/layout/CenteredIconLabelDescriptionList"/>
    <dgm:cxn modelId="{0F67F244-F4A0-45B2-AC5F-814390DA08D7}" type="presParOf" srcId="{18477147-5E38-4E84-B68A-80CDB88749A1}" destId="{0824F3BB-780E-409B-B311-307EC0C7024A}" srcOrd="3" destOrd="0" presId="urn:microsoft.com/office/officeart/2018/5/layout/CenteredIconLabelDescriptionList"/>
    <dgm:cxn modelId="{B4C0BE4B-83C7-4BC1-B2AE-73407C91D629}" type="presParOf" srcId="{18477147-5E38-4E84-B68A-80CDB88749A1}" destId="{3A650EB3-8B3D-45D7-9656-2C82CF7656D7}" srcOrd="4" destOrd="0" presId="urn:microsoft.com/office/officeart/2018/5/layout/CenteredIconLabelDescriptionList"/>
    <dgm:cxn modelId="{8E3AF369-6698-483B-80C6-FE23940A9414}" type="presParOf" srcId="{F2E23750-B269-4A77-8EAB-E455F618BAB0}" destId="{79FD9A8F-75D7-4922-A57A-6E41A74485A6}" srcOrd="3" destOrd="0" presId="urn:microsoft.com/office/officeart/2018/5/layout/CenteredIconLabelDescriptionList"/>
    <dgm:cxn modelId="{C808C570-83B0-40DD-B35B-51EB0FD08235}" type="presParOf" srcId="{F2E23750-B269-4A77-8EAB-E455F618BAB0}" destId="{53197C1A-250D-439B-B152-B23543F74E2D}" srcOrd="4" destOrd="0" presId="urn:microsoft.com/office/officeart/2018/5/layout/CenteredIconLabelDescriptionList"/>
    <dgm:cxn modelId="{20039CEA-07E2-43D9-A1EE-31A49D424FF0}" type="presParOf" srcId="{53197C1A-250D-439B-B152-B23543F74E2D}" destId="{4D1770F6-8AC4-42DB-80E7-FD61FCA4F0E7}" srcOrd="0" destOrd="0" presId="urn:microsoft.com/office/officeart/2018/5/layout/CenteredIconLabelDescriptionList"/>
    <dgm:cxn modelId="{AC6C0B95-9147-4691-AACB-93C657FEFBC2}" type="presParOf" srcId="{53197C1A-250D-439B-B152-B23543F74E2D}" destId="{4442F445-1557-4A6E-ABE4-D11AD6E2A5E1}" srcOrd="1" destOrd="0" presId="urn:microsoft.com/office/officeart/2018/5/layout/CenteredIconLabelDescriptionList"/>
    <dgm:cxn modelId="{E97E0F42-C2B3-45C6-83A3-8D5F0E2D472E}" type="presParOf" srcId="{53197C1A-250D-439B-B152-B23543F74E2D}" destId="{1D605DE0-FB6A-47D3-8303-02885E607686}" srcOrd="2" destOrd="0" presId="urn:microsoft.com/office/officeart/2018/5/layout/CenteredIconLabelDescriptionList"/>
    <dgm:cxn modelId="{CD1DB7F4-4618-49A9-AECA-2A284B64BDA9}" type="presParOf" srcId="{53197C1A-250D-439B-B152-B23543F74E2D}" destId="{C9A18AD2-BDC6-4674-A980-F4ED08B1C424}" srcOrd="3" destOrd="0" presId="urn:microsoft.com/office/officeart/2018/5/layout/CenteredIconLabelDescriptionList"/>
    <dgm:cxn modelId="{091657C0-4115-4944-8610-EEAB199B9481}" type="presParOf" srcId="{53197C1A-250D-439B-B152-B23543F74E2D}" destId="{84C0A6B8-BED1-4AA4-BBFD-0A644FEAD5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7E9EA-9721-4AD9-B1C8-296911B9BEC9}">
      <dsp:nvSpPr>
        <dsp:cNvPr id="0" name=""/>
        <dsp:cNvSpPr/>
      </dsp:nvSpPr>
      <dsp:spPr>
        <a:xfrm>
          <a:off x="970174" y="347801"/>
          <a:ext cx="1032584" cy="1032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74DF4-EFC1-4F0E-BE0B-1890C32BA761}">
      <dsp:nvSpPr>
        <dsp:cNvPr id="0" name=""/>
        <dsp:cNvSpPr/>
      </dsp:nvSpPr>
      <dsp:spPr>
        <a:xfrm>
          <a:off x="11346" y="1485612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More polish on site design</a:t>
          </a:r>
        </a:p>
      </dsp:txBody>
      <dsp:txXfrm>
        <a:off x="11346" y="1485612"/>
        <a:ext cx="2950241" cy="442536"/>
      </dsp:txXfrm>
    </dsp:sp>
    <dsp:sp modelId="{294C7DA0-7575-4C15-86BE-5C733A471793}">
      <dsp:nvSpPr>
        <dsp:cNvPr id="0" name=""/>
        <dsp:cNvSpPr/>
      </dsp:nvSpPr>
      <dsp:spPr>
        <a:xfrm>
          <a:off x="11346" y="1977090"/>
          <a:ext cx="2950241" cy="817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Front-end team will perform more quality passes on the web portal design.</a:t>
          </a:r>
        </a:p>
      </dsp:txBody>
      <dsp:txXfrm>
        <a:off x="11346" y="1977090"/>
        <a:ext cx="2950241" cy="817828"/>
      </dsp:txXfrm>
    </dsp:sp>
    <dsp:sp modelId="{3851C03A-0776-4EBD-A38C-59979CBCB896}">
      <dsp:nvSpPr>
        <dsp:cNvPr id="0" name=""/>
        <dsp:cNvSpPr/>
      </dsp:nvSpPr>
      <dsp:spPr>
        <a:xfrm>
          <a:off x="4436707" y="347801"/>
          <a:ext cx="1032584" cy="1032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5FBE5-A818-42D7-84CA-53898EA4DAC6}">
      <dsp:nvSpPr>
        <dsp:cNvPr id="0" name=""/>
        <dsp:cNvSpPr/>
      </dsp:nvSpPr>
      <dsp:spPr>
        <a:xfrm>
          <a:off x="3477879" y="1485612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Database Encryption</a:t>
          </a:r>
        </a:p>
      </dsp:txBody>
      <dsp:txXfrm>
        <a:off x="3477879" y="1485612"/>
        <a:ext cx="2950241" cy="442536"/>
      </dsp:txXfrm>
    </dsp:sp>
    <dsp:sp modelId="{3A650EB3-8B3D-45D7-9656-2C82CF7656D7}">
      <dsp:nvSpPr>
        <dsp:cNvPr id="0" name=""/>
        <dsp:cNvSpPr/>
      </dsp:nvSpPr>
      <dsp:spPr>
        <a:xfrm>
          <a:off x="3477879" y="1977090"/>
          <a:ext cx="2950241" cy="817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Back-end team will implement a proprietary cypher to scramble the stored data.</a:t>
          </a:r>
        </a:p>
      </dsp:txBody>
      <dsp:txXfrm>
        <a:off x="3477879" y="1977090"/>
        <a:ext cx="2950241" cy="817828"/>
      </dsp:txXfrm>
    </dsp:sp>
    <dsp:sp modelId="{4D1770F6-8AC4-42DB-80E7-FD61FCA4F0E7}">
      <dsp:nvSpPr>
        <dsp:cNvPr id="0" name=""/>
        <dsp:cNvSpPr/>
      </dsp:nvSpPr>
      <dsp:spPr>
        <a:xfrm>
          <a:off x="7903241" y="347801"/>
          <a:ext cx="1032584" cy="1032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05DE0-FB6A-47D3-8303-02885E607686}">
      <dsp:nvSpPr>
        <dsp:cNvPr id="0" name=""/>
        <dsp:cNvSpPr/>
      </dsp:nvSpPr>
      <dsp:spPr>
        <a:xfrm>
          <a:off x="6944412" y="1485612"/>
          <a:ext cx="2950241" cy="442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Two-Factor Authentication</a:t>
          </a:r>
        </a:p>
      </dsp:txBody>
      <dsp:txXfrm>
        <a:off x="6944412" y="1485612"/>
        <a:ext cx="2950241" cy="442536"/>
      </dsp:txXfrm>
    </dsp:sp>
    <dsp:sp modelId="{84C0A6B8-BED1-4AA4-BBFD-0A644FEAD59D}">
      <dsp:nvSpPr>
        <dsp:cNvPr id="0" name=""/>
        <dsp:cNvSpPr/>
      </dsp:nvSpPr>
      <dsp:spPr>
        <a:xfrm>
          <a:off x="6944412" y="1977090"/>
          <a:ext cx="2950241" cy="817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 the user to assign a TOTP (time-based one-time password) for logging into their Code Crate account.</a:t>
          </a:r>
        </a:p>
      </dsp:txBody>
      <dsp:txXfrm>
        <a:off x="6944412" y="1977090"/>
        <a:ext cx="2950241" cy="817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1F705-17F5-4A02-9E45-3143B56A75C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E875-F7A6-4333-9E2E-9436517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by Connor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E875-F7A6-4333-9E2E-9436517D9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E875-F7A6-4333-9E2E-9436517D9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images of the front end in a laptop web browser, a tablet screen, and a smartphone.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E875-F7A6-4333-9E2E-9436517D96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possible using “Responsive web design.”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E875-F7A6-4333-9E2E-9436517D9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CRUD = Create, Read, Update and Delete.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E875-F7A6-4333-9E2E-9436517D96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5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 team: Bailey and Ryan</a:t>
            </a:r>
          </a:p>
          <a:p>
            <a:endParaRPr lang="en-US" dirty="0"/>
          </a:p>
          <a:p>
            <a:r>
              <a:rPr lang="en-US" dirty="0"/>
              <a:t>Back-end team: Connor and Phuong</a:t>
            </a:r>
          </a:p>
          <a:p>
            <a:endParaRPr lang="en-US" dirty="0"/>
          </a:p>
          <a:p>
            <a:r>
              <a:rPr lang="en-US" dirty="0"/>
              <a:t>CONNOR WILL DESIGN THE CYPHER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1E875-F7A6-4333-9E2E-9436517D96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4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31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1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9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8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22AE-DCF5-4566-84A9-D114E450970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3A82-D293-4907-9B25-3B6254918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7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05366-538F-407B-80EA-69946F3D8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Code Crate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7F099-9AAE-F76E-10BF-CE106108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Password Manager by Data Forge LLC.</a:t>
            </a:r>
          </a:p>
          <a:p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Phase 2 Presentation</a:t>
            </a:r>
          </a:p>
        </p:txBody>
      </p:sp>
      <p:cxnSp>
        <p:nvCxnSpPr>
          <p:cNvPr id="8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5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A3E1826-3CFC-4799-FD94-8EB5E45D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of Interaction with the System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36EDDD-0529-6886-5118-02B1D206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new user account</a:t>
            </a:r>
          </a:p>
          <a:p>
            <a:r>
              <a:rPr lang="en-US" dirty="0"/>
              <a:t>Login to an existing user account</a:t>
            </a:r>
          </a:p>
          <a:p>
            <a:r>
              <a:rPr lang="en-US" dirty="0"/>
              <a:t>Fully manipulate stored data belonging to that user with CRUD operations</a:t>
            </a:r>
          </a:p>
          <a:p>
            <a:pPr lvl="1"/>
            <a:r>
              <a:rPr lang="en-US" dirty="0"/>
              <a:t>Create, Read, Update, Delete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7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2E00-ABD5-391F-72B5-B903C8AD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sz="2400" dirty="0"/>
              <a:t>Login System</a:t>
            </a:r>
            <a:br>
              <a:rPr lang="en-US" sz="2400" dirty="0"/>
            </a:br>
            <a:r>
              <a:rPr lang="en-US" sz="24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D708-C06B-F44F-805F-2F90015B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We have a Login Razor component that first loads up when the web application initializes.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This component uses our Validation service and our User Account service that we have created.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Login Process: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The user enters their credentials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That service takes the data and runs a Validation check to see if it will find a match in the account database via username and password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If true, the Main Dashboard component will initialize and display all the user's credentials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If false, the user will be prompted with a "Username or Password is incorrect".</a:t>
            </a:r>
          </a:p>
          <a:p>
            <a:pPr lvl="1">
              <a:lnSpc>
                <a:spcPct val="110000"/>
              </a:lnSpc>
            </a:pPr>
            <a:endParaRPr lang="en-US" sz="1400"/>
          </a:p>
          <a:p>
            <a:pPr lvl="1">
              <a:lnSpc>
                <a:spcPct val="110000"/>
              </a:lnSpc>
            </a:pPr>
            <a:endParaRPr lang="en-US" sz="1400"/>
          </a:p>
          <a:p>
            <a:pPr lvl="2">
              <a:lnSpc>
                <a:spcPct val="110000"/>
              </a:lnSpc>
            </a:pPr>
            <a:endParaRPr lang="en-US" sz="1400"/>
          </a:p>
          <a:p>
            <a:pPr lvl="2">
              <a:lnSpc>
                <a:spcPct val="110000"/>
              </a:lnSpc>
            </a:pPr>
            <a:endParaRPr lang="en-US" sz="1400"/>
          </a:p>
        </p:txBody>
      </p:sp>
      <p:pic>
        <p:nvPicPr>
          <p:cNvPr id="4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C0F8ACB3-2E6B-8CAB-4DFD-54D15E37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086" y="4604942"/>
            <a:ext cx="6209306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27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7142-F533-D9C9-D9A1-E841BC68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sz="2400" dirty="0"/>
              <a:t>Register Account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F083-2C5E-0C56-AE49-60BCC733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1800" dirty="0">
                <a:latin typeface="Arial"/>
                <a:cs typeface="Arial"/>
              </a:rPr>
              <a:t>The user is prompted with a Register Modal, which has several input fields.</a:t>
            </a:r>
            <a:endParaRPr lang="en-US" sz="1800">
              <a:latin typeface="Tw Cen MT" panose="020B0602020104020603"/>
              <a:cs typeface="Arial"/>
            </a:endParaRPr>
          </a:p>
          <a:p>
            <a:pPr marL="342900" indent="-342900"/>
            <a:r>
              <a:rPr lang="en-US" sz="1800" dirty="0">
                <a:latin typeface="Arial"/>
                <a:cs typeface="Arial"/>
              </a:rPr>
              <a:t>The register button is "disabled" until all fields are filled AND meet the correct validation requirements. (See image)</a:t>
            </a:r>
            <a:endParaRPr lang="en-US" sz="1800"/>
          </a:p>
          <a:p>
            <a:pPr marL="342900" indent="-342900"/>
            <a:r>
              <a:rPr lang="en-US" sz="1800" dirty="0">
                <a:latin typeface="Tw Cen MT"/>
                <a:cs typeface="Arial"/>
              </a:rPr>
              <a:t>This is achievable with the built in Form Validator that Blazor has.</a:t>
            </a:r>
            <a:endParaRPr lang="en-US" sz="1800" dirty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7" name="Picture 7" descr="A screenshot of a register account&#10;&#10;Description automatically generated">
            <a:extLst>
              <a:ext uri="{FF2B5EF4-FFF2-40B4-BE49-F238E27FC236}">
                <a16:creationId xmlns:a16="http://schemas.microsoft.com/office/drawing/2014/main" id="{8DB13814-2640-EBF1-6922-1938EE1F4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7" r="21905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70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3632-7494-CBAA-E43E-FA970A83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sz="2400" dirty="0"/>
              <a:t>Register Account process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44B2-E362-9B0A-B4AA-D1C6EC41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 user CANNOT register another account to where the username and email have been already used. We do NOT want account duplicates in our database.</a:t>
            </a:r>
          </a:p>
          <a:p>
            <a:r>
              <a:rPr lang="en-US" sz="1800" dirty="0"/>
              <a:t>If the user tries registering an account that has already been created, they will be prompted with a message, see below.</a:t>
            </a:r>
          </a:p>
        </p:txBody>
      </p:sp>
      <p:pic>
        <p:nvPicPr>
          <p:cNvPr id="4" name="Picture 4" descr="A blue background with red text&#10;&#10;Description automatically generated">
            <a:extLst>
              <a:ext uri="{FF2B5EF4-FFF2-40B4-BE49-F238E27FC236}">
                <a16:creationId xmlns:a16="http://schemas.microsoft.com/office/drawing/2014/main" id="{95B79681-637D-4B9E-E497-BF617BEE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52" y="4615747"/>
            <a:ext cx="6786975" cy="149929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55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8861-0FCC-51F1-FE5D-DF35AE3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REGISTER ACCOUNT PROCESS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519E-F162-5DE6-35C6-4AFCC6CE0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17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Once the user passes the form validator and duplicate account check, they will have officially added an account to our Account database.</a:t>
            </a:r>
          </a:p>
          <a:p>
            <a:r>
              <a:rPr lang="en-US" sz="1800" dirty="0"/>
              <a:t>The image to the right is what will show up on the login screen after account creation. These messages are called "Toasts".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73A5143-275C-9CBB-A08A-5392B655F2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2699" y="3505922"/>
            <a:ext cx="3334215" cy="1028844"/>
          </a:xfrm>
        </p:spPr>
      </p:pic>
    </p:spTree>
    <p:extLst>
      <p:ext uri="{BB962C8B-B14F-4D97-AF65-F5344CB8AC3E}">
        <p14:creationId xmlns:p14="http://schemas.microsoft.com/office/powerpoint/2010/main" val="411809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18E9-E201-EBA1-E63B-E32D425E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50" y="232814"/>
            <a:ext cx="9905998" cy="46555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12B7-2073-E812-24BC-FFEF2572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8373"/>
            <a:ext cx="9905999" cy="5989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/>
              <a:t>Front-End</a:t>
            </a:r>
          </a:p>
          <a:p>
            <a:pPr lvl="1"/>
            <a:r>
              <a:rPr lang="en-US" sz="1200" dirty="0"/>
              <a:t>Consist of Blazor components that use HTML,CSS, and C# code, which then uses our services.</a:t>
            </a:r>
          </a:p>
          <a:p>
            <a:r>
              <a:rPr lang="en-US" sz="1200" dirty="0"/>
              <a:t>Services</a:t>
            </a:r>
          </a:p>
          <a:p>
            <a:pPr lvl="1"/>
            <a:r>
              <a:rPr lang="en-US" sz="1200" dirty="0"/>
              <a:t>We have an Account Service that takes only account data, routes and/or manipulates the data before going to our database and back to the client.</a:t>
            </a:r>
          </a:p>
          <a:p>
            <a:pPr lvl="1"/>
            <a:r>
              <a:rPr lang="en-US" sz="1200" dirty="0"/>
              <a:t>The Credential Service is basically the same as the Account Service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We created a validation message service, which will consist of client-side message prompts</a:t>
            </a:r>
          </a:p>
          <a:p>
            <a:pPr lvl="1"/>
            <a:r>
              <a:rPr lang="en-US" sz="1200" dirty="0"/>
              <a:t>We created a CSV Data Service, which helps read and write to a CSV file.</a:t>
            </a:r>
          </a:p>
          <a:p>
            <a:pPr lvl="1"/>
            <a:r>
              <a:rPr lang="en-US" sz="1200" dirty="0"/>
              <a:t>We implemented a 3rd party service called, JS Interop Clipboard API, which allows the clients to copy their passwords directly to the clipboard with just a click of a button.</a:t>
            </a:r>
          </a:p>
          <a:p>
            <a:pPr lvl="1"/>
            <a:r>
              <a:rPr lang="en-US" sz="1200" dirty="0"/>
              <a:t>We implemented a password generator for the client to use in order to create secure/strong passwords.</a:t>
            </a:r>
          </a:p>
          <a:p>
            <a:r>
              <a:rPr lang="en-US" sz="1200" dirty="0"/>
              <a:t>Back-end</a:t>
            </a:r>
          </a:p>
          <a:p>
            <a:pPr lvl="1"/>
            <a:r>
              <a:rPr lang="en-US" sz="1200" dirty="0"/>
              <a:t>So far, the back-end only consists of 2 CSV files</a:t>
            </a:r>
          </a:p>
          <a:p>
            <a:pPr lvl="2"/>
            <a:r>
              <a:rPr lang="en-US" sz="1200" dirty="0"/>
              <a:t>Account Data Csv</a:t>
            </a:r>
          </a:p>
          <a:p>
            <a:pPr lvl="1"/>
            <a:r>
              <a:rPr lang="en-US" sz="1200" dirty="0"/>
              <a:t>For us to display the correct credentials for each separate user, we needed to have a one-to–many relationship with our database. This means that for each account there are many credentials. We can achieve this by using the </a:t>
            </a:r>
            <a:r>
              <a:rPr lang="en-US" sz="1200" dirty="0" err="1"/>
              <a:t>UserID</a:t>
            </a:r>
            <a:r>
              <a:rPr lang="en-US" sz="1200" dirty="0"/>
              <a:t> key as a relationship between the two tables.</a:t>
            </a:r>
          </a:p>
        </p:txBody>
      </p:sp>
      <p:pic>
        <p:nvPicPr>
          <p:cNvPr id="4" name="Picture 4" descr="A diagram of a user interface&#10;&#10;Description automatically generated">
            <a:extLst>
              <a:ext uri="{FF2B5EF4-FFF2-40B4-BE49-F238E27FC236}">
                <a16:creationId xmlns:a16="http://schemas.microsoft.com/office/drawing/2014/main" id="{1A699278-EAD8-FF88-B3D4-5912D717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84" y="5005891"/>
            <a:ext cx="5137106" cy="16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5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1E52-8DD1-2F42-DEB8-5DE0BF24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What’s Next?</a:t>
            </a:r>
            <a:endParaRPr lang="en-US" dirty="0"/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37EAE9AD-DE9A-6371-51DD-1A79B10AA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15620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041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86BF3DC-C223-D6B7-FF9B-A6CE7F41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The short version...</a:t>
            </a:r>
          </a:p>
        </p:txBody>
      </p:sp>
      <p:cxnSp>
        <p:nvCxnSpPr>
          <p:cNvPr id="13" name="Straight Connector 4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group of people in a room">
            <a:extLst>
              <a:ext uri="{FF2B5EF4-FFF2-40B4-BE49-F238E27FC236}">
                <a16:creationId xmlns:a16="http://schemas.microsoft.com/office/drawing/2014/main" id="{EEDAEC2E-7E4B-0A73-D0FE-A5BE03870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88" y="1642466"/>
            <a:ext cx="5751512" cy="3588943"/>
          </a:xfr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9414003-7056-5A88-269D-8D3C4E967B84}"/>
              </a:ext>
            </a:extLst>
          </p:cNvPr>
          <p:cNvSpPr txBox="1"/>
          <p:nvPr/>
        </p:nvSpPr>
        <p:spPr>
          <a:xfrm>
            <a:off x="5303045" y="5240796"/>
            <a:ext cx="5740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Young Frankenstein, Mel Brooks. 1979</a:t>
            </a:r>
          </a:p>
        </p:txBody>
      </p:sp>
    </p:spTree>
    <p:extLst>
      <p:ext uri="{BB962C8B-B14F-4D97-AF65-F5344CB8AC3E}">
        <p14:creationId xmlns:p14="http://schemas.microsoft.com/office/powerpoint/2010/main" val="6024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F932-3F1A-5CD9-6E5D-9B51833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User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3E957-9C96-DB3D-DA85-A1032D13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of our goals in this project was to have a responsive web design, which means our application can be used on any device's web browser.</a:t>
            </a:r>
            <a:endParaRPr lang="en-US"/>
          </a:p>
          <a:p>
            <a:r>
              <a:rPr lang="en-US" dirty="0"/>
              <a:t>We also wanted a user-friendly web design to where the user doesn't feel overwhelmed.</a:t>
            </a:r>
          </a:p>
          <a:p>
            <a:r>
              <a:rPr lang="en-US" dirty="0"/>
              <a:t>With Blazor with can have snappy web components and features.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1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15C0-F49D-5162-8730-E68F9B45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2838855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Desktop LOGIN PAGE view</a:t>
            </a:r>
          </a:p>
        </p:txBody>
      </p:sp>
      <p:sp>
        <p:nvSpPr>
          <p:cNvPr id="13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768B1E-3DB9-2F24-F476-FB3171CD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79" y="1710028"/>
            <a:ext cx="6753965" cy="373064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421293-A78B-C9A1-3349-6A70EBDD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This will be the first page the initializes on startup.</a:t>
            </a:r>
          </a:p>
          <a:p>
            <a:r>
              <a:rPr lang="en-US" sz="1800" dirty="0"/>
              <a:t>User-friendly design across the page and a consistent theme.</a:t>
            </a:r>
          </a:p>
        </p:txBody>
      </p:sp>
    </p:spTree>
    <p:extLst>
      <p:ext uri="{BB962C8B-B14F-4D97-AF65-F5344CB8AC3E}">
        <p14:creationId xmlns:p14="http://schemas.microsoft.com/office/powerpoint/2010/main" val="104552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8" name="Rectangle 97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F70AD9-FE76-6CDD-3940-02A9715C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297" y="458592"/>
            <a:ext cx="6330446" cy="1478570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Desktop MAINDASHBOARD VIEW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A28579-2857-B11C-B3FF-F2EA11471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3976" y="1421604"/>
            <a:ext cx="9812848" cy="4903968"/>
          </a:xfrm>
        </p:spPr>
      </p:pic>
    </p:spTree>
    <p:extLst>
      <p:ext uri="{BB962C8B-B14F-4D97-AF65-F5344CB8AC3E}">
        <p14:creationId xmlns:p14="http://schemas.microsoft.com/office/powerpoint/2010/main" val="51297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A8E1-81EA-68C8-FAB0-FB8F5CFA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sz="2400" dirty="0"/>
              <a:t>The Modals</a:t>
            </a:r>
          </a:p>
        </p:txBody>
      </p:sp>
      <p:sp>
        <p:nvSpPr>
          <p:cNvPr id="76" name="Round Diagonal Corner Rectangle 9">
            <a:extLst>
              <a:ext uri="{FF2B5EF4-FFF2-40B4-BE49-F238E27FC236}">
                <a16:creationId xmlns:a16="http://schemas.microsoft.com/office/drawing/2014/main" id="{8B451719-3D51-4EAE-BFF2-306B3D2E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F34C5541-101D-4373-00F0-B21A71CB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12" y="1147146"/>
            <a:ext cx="2547335" cy="2201590"/>
          </a:xfrm>
          <a:prstGeom prst="rect">
            <a:avLst/>
          </a:prstGeom>
        </p:spPr>
      </p:pic>
      <p:pic>
        <p:nvPicPr>
          <p:cNvPr id="7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FCDA42E-57F9-B8EB-6166-E859074EE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00" y="3518651"/>
            <a:ext cx="2350245" cy="2096869"/>
          </a:xfrm>
          <a:prstGeom prst="rect">
            <a:avLst/>
          </a:prstGeom>
        </p:spPr>
      </p:pic>
      <p:pic>
        <p:nvPicPr>
          <p:cNvPr id="8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7237689-B6C6-2534-0809-28DD0C558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212" y="3522391"/>
            <a:ext cx="2369060" cy="20893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FDD17E-3C27-BFCD-FBF9-3DC612A3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When registering an account, you will see top image.</a:t>
            </a:r>
          </a:p>
          <a:p>
            <a:r>
              <a:rPr lang="en-US" sz="1800" dirty="0"/>
              <a:t>When creating a new credential, you will see the bottom left image</a:t>
            </a:r>
          </a:p>
          <a:p>
            <a:r>
              <a:rPr lang="en-US" sz="1800" dirty="0"/>
              <a:t>When editing a credential, you will see the bottom right image.</a:t>
            </a:r>
          </a:p>
        </p:txBody>
      </p:sp>
    </p:spTree>
    <p:extLst>
      <p:ext uri="{BB962C8B-B14F-4D97-AF65-F5344CB8AC3E}">
        <p14:creationId xmlns:p14="http://schemas.microsoft.com/office/powerpoint/2010/main" val="57378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963-D19A-BC96-2223-E15C3FAD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400" dirty="0"/>
              <a:t>Cell Phone View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89627DB9-1CC3-87BA-0696-A2013EC8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8" y="1125485"/>
            <a:ext cx="3270164" cy="4610534"/>
          </a:xfrm>
          <a:prstGeom prst="rect">
            <a:avLst/>
          </a:prstGeom>
        </p:spPr>
      </p:pic>
      <p:pic>
        <p:nvPicPr>
          <p:cNvPr id="5" name="Picture 5" descr="A screen shot of a cell phone&#10;&#10;Description automatically generated">
            <a:extLst>
              <a:ext uri="{FF2B5EF4-FFF2-40B4-BE49-F238E27FC236}">
                <a16:creationId xmlns:a16="http://schemas.microsoft.com/office/drawing/2014/main" id="{27E90816-E301-677B-A2E3-0336C2076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254" y="1017909"/>
            <a:ext cx="3413598" cy="48167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1254A0-5BC5-E8F3-AB06-E2763E3B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8196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/>
              <a:t>Blazor is a great tool for having a responsive web design because we can use CSS stylesheets to make our components work with cellular devices!</a:t>
            </a:r>
          </a:p>
          <a:p>
            <a:r>
              <a:rPr lang="en-US" sz="1800" dirty="0"/>
              <a:t>With a few conditionals in the stylesheet, we can achieve what you see on the left.</a:t>
            </a:r>
          </a:p>
          <a:p>
            <a:r>
              <a:rPr lang="en-US" sz="1800" dirty="0"/>
              <a:t>The image represents a Samsung S8 Ultra</a:t>
            </a:r>
          </a:p>
        </p:txBody>
      </p:sp>
    </p:spTree>
    <p:extLst>
      <p:ext uri="{BB962C8B-B14F-4D97-AF65-F5344CB8AC3E}">
        <p14:creationId xmlns:p14="http://schemas.microsoft.com/office/powerpoint/2010/main" val="156322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2">
            <a:extLst>
              <a:ext uri="{FF2B5EF4-FFF2-40B4-BE49-F238E27FC236}">
                <a16:creationId xmlns:a16="http://schemas.microsoft.com/office/drawing/2014/main" id="{042EB5CD-8E2A-46F9-A964-51063BA7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3782A59-216A-4761-BB23-8FAB5ED5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B2CFC07-AC83-47CA-A840-37F5522F3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16">
            <a:extLst>
              <a:ext uri="{FF2B5EF4-FFF2-40B4-BE49-F238E27FC236}">
                <a16:creationId xmlns:a16="http://schemas.microsoft.com/office/drawing/2014/main" id="{6C4C570D-BA58-4F3E-A80F-B42A96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7C8EE0D-9121-40D1-8FC6-B8A08C2D0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922CFF4-CDFC-422F-891F-6D260B4A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AE0A346D-ADB8-4E2B-AF35-3583E9CFF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6E97EF8B-5B80-40E5-971C-349839F2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A9A1D44-7BD1-4070-B7E7-1DD1A22D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D9EA94AB-F056-4668-8969-1AC195DF0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463DC46-8F82-437E-9736-3599C766A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ED12E23-D626-4826-982C-2F810616C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21991F86-8414-4C93-8CFE-81573B9F1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68CBBB5C-2BB7-482A-8C7A-8B7924EB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F04ED21-3C82-4C11-8747-8D98EB518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994194F9-739E-489F-91BD-0B9497F38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97726FE8-044D-4B7F-9171-EE9DD0BF5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1C95E42-07DD-437E-8780-A9D09028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DEB5D3C-CF76-4B91-8BE1-86B89C9C7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B2626DC-52B0-45F3-9AFC-E1C631CF2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7CE56F71-53A9-4250-BC36-264BCAC17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7FE2FA58-84C9-4F56-8454-FFFD94A1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90013070-69C1-401F-8FD7-BCAB9BE14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78E61A6-3129-4F8D-B09F-39436FAC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06189218-336C-4469-A755-17133A575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99E66B2C-F5C2-4539-B46E-2DFA4ADB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EB8FC7A0-EC44-4E46-A4A1-3C322184D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AB953EFF-79D1-450D-AEC0-1142488BA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A62A572B-08DB-4ED1-8FB4-0E965194A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47D17778-F0B3-42F5-8EB5-726A010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845C1E08-B269-496F-946B-A5FE1E8C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20568B30-69BE-4D7F-9CF9-828022D55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BA7897DC-29D0-4EB8-AE90-5D6E21D60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F7F432A3-A1CA-4035-BF3C-F2404E17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D8704EE1-853A-4090-94FF-37C58C434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5031B681-426F-4C69-AE76-4FF1601EF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EF4843D8-6AD0-45B4-BAE7-36B0B7C1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1050059C-2DE5-4543-BD75-C0462C7F8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8A0AC0DF-2208-4BF4-9FE6-5D8E83CA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67F3F98-D09B-412F-B67B-6FF483B9F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E4620EBE-9023-49A3-850B-8B0D92B00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E40AA012-CE6C-429D-94A7-F328939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3B63DF39-E776-45A5-9919-E201990B9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B60C1E92-C983-42A1-BB66-F18EDEE7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48ACF1AB-ED08-4940-AB38-9D45335D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90E96C4-0B94-4359-BA45-9FD01406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308F1002-9BFB-4DC6-B6C8-D9B8205F7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03521010-D71B-41F5-9425-51061BF02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292EF10D-A3AC-493F-8ABA-558F15C3B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326358A3-F8E4-4DA0-847A-CF757EDF8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6C5FBC4C-228F-42A2-96CD-0B64953F9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6C9963B5-82FA-4384-BA71-426BB6597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FB9332F-2E79-4E02-A870-C7106BA30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78AC9B11-48B7-43EA-8D4D-C4A660CFB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A0419A27-13E2-436F-956A-12DDA63F9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57C0BC74-F256-4490-8252-DDD04E092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5DFAF00B-165E-4E43-B165-30D1194A5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6DCDD0F3-4122-4C03-A441-F186DDAB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FECB01-8712-3267-03E7-235EF4A2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en-US" sz="2400" dirty="0"/>
              <a:t>Tablet View - horizontal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980D97-A2F9-E4B6-6377-D53C4BB671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18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35A7FB-5686-3FF5-599C-B775EBCC24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6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85" name="Straight Connector 72">
            <a:extLst>
              <a:ext uri="{FF2B5EF4-FFF2-40B4-BE49-F238E27FC236}">
                <a16:creationId xmlns:a16="http://schemas.microsoft.com/office/drawing/2014/main" id="{3CCCF54D-61DC-4338-B5BF-A12B62A13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86" name="Straight Connector 74">
            <a:extLst>
              <a:ext uri="{FF2B5EF4-FFF2-40B4-BE49-F238E27FC236}">
                <a16:creationId xmlns:a16="http://schemas.microsoft.com/office/drawing/2014/main" id="{19E3E092-DFCC-479B-902D-6FC98FDA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87" name="Content Placeholder 9">
            <a:extLst>
              <a:ext uri="{FF2B5EF4-FFF2-40B4-BE49-F238E27FC236}">
                <a16:creationId xmlns:a16="http://schemas.microsoft.com/office/drawing/2014/main" id="{1031012A-2E64-ACC3-B9E5-19347EA1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209" y="2249487"/>
            <a:ext cx="587767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Our web application can also work with tablets. The image to the left is an iPad Mini.</a:t>
            </a:r>
          </a:p>
          <a:p>
            <a:r>
              <a:rPr lang="en-US" sz="1800" dirty="0"/>
              <a:t>This responsive design allows clients to use our app vertically or horizontally.</a:t>
            </a:r>
          </a:p>
          <a:p>
            <a:r>
              <a:rPr lang="en-US" sz="1800" dirty="0"/>
              <a:t>You can scroll on the horizontal screen and the vertical screen if needed.</a:t>
            </a:r>
          </a:p>
        </p:txBody>
      </p:sp>
    </p:spTree>
    <p:extLst>
      <p:ext uri="{BB962C8B-B14F-4D97-AF65-F5344CB8AC3E}">
        <p14:creationId xmlns:p14="http://schemas.microsoft.com/office/powerpoint/2010/main" val="383671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42F6-1902-C8FF-9F84-3456C9A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924" y="618518"/>
            <a:ext cx="4302978" cy="1478570"/>
          </a:xfrm>
        </p:spPr>
        <p:txBody>
          <a:bodyPr anchor="b">
            <a:normAutofit/>
          </a:bodyPr>
          <a:lstStyle/>
          <a:p>
            <a:r>
              <a:rPr lang="en-US" sz="1800" dirty="0"/>
              <a:t>Useable on all the current browsers</a:t>
            </a:r>
          </a:p>
        </p:txBody>
      </p:sp>
      <p:sp>
        <p:nvSpPr>
          <p:cNvPr id="23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olorful logo of a bird and a bird&#10;&#10;Description automatically generated">
            <a:extLst>
              <a:ext uri="{FF2B5EF4-FFF2-40B4-BE49-F238E27FC236}">
                <a16:creationId xmlns:a16="http://schemas.microsoft.com/office/drawing/2014/main" id="{B7423FC5-9259-1EC9-3619-F516C507A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2654582"/>
            <a:ext cx="6112382" cy="1543375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F0A0AD6-2EF9-2358-6EF6-433FACFE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924" y="2249487"/>
            <a:ext cx="350512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Chrome</a:t>
            </a:r>
            <a:endParaRPr lang="en-US"/>
          </a:p>
          <a:p>
            <a:r>
              <a:rPr lang="en-US" sz="1800"/>
              <a:t>Edge</a:t>
            </a:r>
          </a:p>
          <a:p>
            <a:r>
              <a:rPr lang="en-US" sz="1800"/>
              <a:t>Firefox</a:t>
            </a:r>
          </a:p>
          <a:p>
            <a:r>
              <a:rPr lang="en-US" sz="180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1629041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188</Words>
  <Application>Microsoft Office PowerPoint</Application>
  <PresentationFormat>Widescreen</PresentationFormat>
  <Paragraphs>40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Code Crate</vt:lpstr>
      <vt:lpstr>The short version...</vt:lpstr>
      <vt:lpstr>User interface</vt:lpstr>
      <vt:lpstr>Desktop LOGIN PAGE view</vt:lpstr>
      <vt:lpstr>Desktop MAINDASHBOARD VIEW</vt:lpstr>
      <vt:lpstr>The Modals</vt:lpstr>
      <vt:lpstr>Cell Phone View</vt:lpstr>
      <vt:lpstr>Tablet View - horizontal</vt:lpstr>
      <vt:lpstr>Useable on all the current browsers</vt:lpstr>
      <vt:lpstr>Ways of Interaction with the System</vt:lpstr>
      <vt:lpstr>Login System Process</vt:lpstr>
      <vt:lpstr>Register Account Process</vt:lpstr>
      <vt:lpstr>Register Account process part 2</vt:lpstr>
      <vt:lpstr>REGISTER ACCOUNT PROCESS PART 3</vt:lpstr>
      <vt:lpstr>System Architecture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Crate</dc:title>
  <dc:creator>Connor Clawson</dc:creator>
  <cp:lastModifiedBy>Connor Clawson</cp:lastModifiedBy>
  <cp:revision>592</cp:revision>
  <dcterms:created xsi:type="dcterms:W3CDTF">2023-07-08T01:29:06Z</dcterms:created>
  <dcterms:modified xsi:type="dcterms:W3CDTF">2023-07-08T07:00:38Z</dcterms:modified>
</cp:coreProperties>
</file>