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8" r:id="rId3"/>
    <p:sldId id="274" r:id="rId4"/>
    <p:sldId id="276" r:id="rId5"/>
    <p:sldId id="275" r:id="rId6"/>
    <p:sldId id="267" r:id="rId7"/>
    <p:sldId id="278" r:id="rId8"/>
    <p:sldId id="259" r:id="rId9"/>
    <p:sldId id="269" r:id="rId10"/>
    <p:sldId id="270" r:id="rId11"/>
    <p:sldId id="262" r:id="rId12"/>
    <p:sldId id="271" r:id="rId13"/>
    <p:sldId id="272" r:id="rId14"/>
    <p:sldId id="273" r:id="rId15"/>
    <p:sldId id="277" r:id="rId16"/>
    <p:sldId id="279" r:id="rId17"/>
    <p:sldId id="284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Clive (Student)" userId="4940195d-c338-49c7-9ffe-7545d0c4e454" providerId="ADAL" clId="{592D49F6-203F-4399-AFF5-EA6B42B27478}"/>
    <pc:docChg chg="undo redo custSel addSld delSld modSld sldOrd">
      <pc:chgData name="Cameron Clive (Student)" userId="4940195d-c338-49c7-9ffe-7545d0c4e454" providerId="ADAL" clId="{592D49F6-203F-4399-AFF5-EA6B42B27478}" dt="2023-10-24T11:49:56.936" v="3989" actId="27636"/>
      <pc:docMkLst>
        <pc:docMk/>
      </pc:docMkLst>
      <pc:sldChg chg="addSp delSp modSp mod setBg addAnim delAnim">
        <pc:chgData name="Cameron Clive (Student)" userId="4940195d-c338-49c7-9ffe-7545d0c4e454" providerId="ADAL" clId="{592D49F6-203F-4399-AFF5-EA6B42B27478}" dt="2023-10-24T11:49:56.800" v="3987"/>
        <pc:sldMkLst>
          <pc:docMk/>
          <pc:sldMk cId="2627814986" sldId="256"/>
        </pc:sldMkLst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2627814986" sldId="256"/>
            <ac:spMk id="2" creationId="{6E1D6E04-5F4F-F50E-E04A-1F24580FB66D}"/>
          </ac:spMkLst>
        </pc:spChg>
        <pc:spChg chg="del">
          <ac:chgData name="Cameron Clive (Student)" userId="4940195d-c338-49c7-9ffe-7545d0c4e454" providerId="ADAL" clId="{592D49F6-203F-4399-AFF5-EA6B42B27478}" dt="2023-10-22T12:05:49.881" v="424" actId="478"/>
          <ac:spMkLst>
            <pc:docMk/>
            <pc:sldMk cId="2627814986" sldId="256"/>
            <ac:spMk id="3" creationId="{74EB54A5-7C22-A643-6A25-40D7F540ED2F}"/>
          </ac:spMkLst>
        </pc:spChg>
        <pc:spChg chg="add del">
          <ac:chgData name="Cameron Clive (Student)" userId="4940195d-c338-49c7-9ffe-7545d0c4e454" providerId="ADAL" clId="{592D49F6-203F-4399-AFF5-EA6B42B27478}" dt="2023-10-22T13:01:20.822" v="570" actId="26606"/>
          <ac:spMkLst>
            <pc:docMk/>
            <pc:sldMk cId="2627814986" sldId="256"/>
            <ac:spMk id="8" creationId="{6CCA5F87-1D1E-45CB-8D83-FC7EEFAD9935}"/>
          </ac:spMkLst>
        </pc:spChg>
        <pc:spChg chg="add del">
          <ac:chgData name="Cameron Clive (Student)" userId="4940195d-c338-49c7-9ffe-7545d0c4e454" providerId="ADAL" clId="{592D49F6-203F-4399-AFF5-EA6B42B27478}" dt="2023-10-22T13:01:20.822" v="570" actId="26606"/>
          <ac:spMkLst>
            <pc:docMk/>
            <pc:sldMk cId="2627814986" sldId="256"/>
            <ac:spMk id="10" creationId="{7CCFC2C6-6238-4A2F-93DE-2ADF74AF635E}"/>
          </ac:spMkLst>
        </pc:spChg>
        <pc:spChg chg="add del">
          <ac:chgData name="Cameron Clive (Student)" userId="4940195d-c338-49c7-9ffe-7545d0c4e454" providerId="ADAL" clId="{592D49F6-203F-4399-AFF5-EA6B42B27478}" dt="2023-10-22T13:01:20.822" v="570" actId="26606"/>
          <ac:spMkLst>
            <pc:docMk/>
            <pc:sldMk cId="2627814986" sldId="256"/>
            <ac:spMk id="12" creationId="{AF2F604E-43BE-4DC3-B983-E071523364F8}"/>
          </ac:spMkLst>
        </pc:spChg>
        <pc:spChg chg="add del">
          <ac:chgData name="Cameron Clive (Student)" userId="4940195d-c338-49c7-9ffe-7545d0c4e454" providerId="ADAL" clId="{592D49F6-203F-4399-AFF5-EA6B42B27478}" dt="2023-10-22T13:01:20.822" v="570" actId="26606"/>
          <ac:spMkLst>
            <pc:docMk/>
            <pc:sldMk cId="2627814986" sldId="256"/>
            <ac:spMk id="14" creationId="{08C9B587-E65E-4B52-B37C-ABEBB6E87928}"/>
          </ac:spMkLst>
        </pc:spChg>
        <pc:picChg chg="add del">
          <ac:chgData name="Cameron Clive (Student)" userId="4940195d-c338-49c7-9ffe-7545d0c4e454" providerId="ADAL" clId="{592D49F6-203F-4399-AFF5-EA6B42B27478}" dt="2023-10-22T13:01:20.822" v="570" actId="26606"/>
          <ac:picMkLst>
            <pc:docMk/>
            <pc:sldMk cId="2627814986" sldId="256"/>
            <ac:picMk id="4" creationId="{5B92FBE7-6C06-98FC-4330-2D0CC9D87162}"/>
          </ac:picMkLst>
        </pc:picChg>
      </pc:sldChg>
      <pc:sldChg chg="del">
        <pc:chgData name="Cameron Clive (Student)" userId="4940195d-c338-49c7-9ffe-7545d0c4e454" providerId="ADAL" clId="{592D49F6-203F-4399-AFF5-EA6B42B27478}" dt="2023-10-22T11:50:14.995" v="197" actId="2696"/>
        <pc:sldMkLst>
          <pc:docMk/>
          <pc:sldMk cId="1257315396" sldId="257"/>
        </pc:sldMkLst>
      </pc:sldChg>
      <pc:sldChg chg="addSp delSp modSp del mod">
        <pc:chgData name="Cameron Clive (Student)" userId="4940195d-c338-49c7-9ffe-7545d0c4e454" providerId="ADAL" clId="{592D49F6-203F-4399-AFF5-EA6B42B27478}" dt="2023-10-24T11:03:13.699" v="2691" actId="2696"/>
        <pc:sldMkLst>
          <pc:docMk/>
          <pc:sldMk cId="4132552765" sldId="258"/>
        </pc:sldMkLst>
        <pc:spChg chg="del mod">
          <ac:chgData name="Cameron Clive (Student)" userId="4940195d-c338-49c7-9ffe-7545d0c4e454" providerId="ADAL" clId="{592D49F6-203F-4399-AFF5-EA6B42B27478}" dt="2023-10-22T15:22:42.052" v="977" actId="478"/>
          <ac:spMkLst>
            <pc:docMk/>
            <pc:sldMk cId="4132552765" sldId="258"/>
            <ac:spMk id="2" creationId="{5D42258E-4235-0713-50D0-87F078C720AA}"/>
          </ac:spMkLst>
        </pc:spChg>
        <pc:spChg chg="add del mod">
          <ac:chgData name="Cameron Clive (Student)" userId="4940195d-c338-49c7-9ffe-7545d0c4e454" providerId="ADAL" clId="{592D49F6-203F-4399-AFF5-EA6B42B27478}" dt="2023-10-22T11:48:33.636" v="186" actId="931"/>
          <ac:spMkLst>
            <pc:docMk/>
            <pc:sldMk cId="4132552765" sldId="258"/>
            <ac:spMk id="4" creationId="{5F445AC9-AD8B-2DD3-F50D-45685307721C}"/>
          </ac:spMkLst>
        </pc:spChg>
        <pc:spChg chg="add del mod">
          <ac:chgData name="Cameron Clive (Student)" userId="4940195d-c338-49c7-9ffe-7545d0c4e454" providerId="ADAL" clId="{592D49F6-203F-4399-AFF5-EA6B42B27478}" dt="2023-10-22T12:58:07.040" v="545" actId="931"/>
          <ac:spMkLst>
            <pc:docMk/>
            <pc:sldMk cId="4132552765" sldId="258"/>
            <ac:spMk id="8" creationId="{8C0755BF-9904-8F30-7AD2-660CF4235CDD}"/>
          </ac:spMkLst>
        </pc:spChg>
        <pc:spChg chg="add del mod">
          <ac:chgData name="Cameron Clive (Student)" userId="4940195d-c338-49c7-9ffe-7545d0c4e454" providerId="ADAL" clId="{592D49F6-203F-4399-AFF5-EA6B42B27478}" dt="2023-10-22T13:00:14.740" v="551" actId="931"/>
          <ac:spMkLst>
            <pc:docMk/>
            <pc:sldMk cId="4132552765" sldId="258"/>
            <ac:spMk id="12" creationId="{1E80D7D4-147B-CAE7-3896-9D2202F6780D}"/>
          </ac:spMkLst>
        </pc:spChg>
        <pc:spChg chg="add del mod">
          <ac:chgData name="Cameron Clive (Student)" userId="4940195d-c338-49c7-9ffe-7545d0c4e454" providerId="ADAL" clId="{592D49F6-203F-4399-AFF5-EA6B42B27478}" dt="2023-10-22T15:22:44.122" v="978" actId="478"/>
          <ac:spMkLst>
            <pc:docMk/>
            <pc:sldMk cId="4132552765" sldId="258"/>
            <ac:spMk id="17" creationId="{CFD01091-ABC9-7F4E-5A87-2EB0E28FA6B9}"/>
          </ac:spMkLst>
        </pc:spChg>
        <pc:spChg chg="add mod">
          <ac:chgData name="Cameron Clive (Student)" userId="4940195d-c338-49c7-9ffe-7545d0c4e454" providerId="ADAL" clId="{592D49F6-203F-4399-AFF5-EA6B42B27478}" dt="2023-10-24T11:02:52.389" v="2687" actId="12"/>
          <ac:spMkLst>
            <pc:docMk/>
            <pc:sldMk cId="4132552765" sldId="258"/>
            <ac:spMk id="18" creationId="{B1A7C910-B679-2DF0-4C0F-841ECEC2E853}"/>
          </ac:spMkLst>
        </pc:spChg>
        <pc:picChg chg="add del mod modCrop">
          <ac:chgData name="Cameron Clive (Student)" userId="4940195d-c338-49c7-9ffe-7545d0c4e454" providerId="ADAL" clId="{592D49F6-203F-4399-AFF5-EA6B42B27478}" dt="2023-10-22T12:58:03.642" v="544" actId="478"/>
          <ac:picMkLst>
            <pc:docMk/>
            <pc:sldMk cId="4132552765" sldId="258"/>
            <ac:picMk id="6" creationId="{F044ED9F-130E-0A72-5A65-8FB7B42524D6}"/>
          </ac:picMkLst>
        </pc:picChg>
        <pc:picChg chg="add del mod modCrop">
          <ac:chgData name="Cameron Clive (Student)" userId="4940195d-c338-49c7-9ffe-7545d0c4e454" providerId="ADAL" clId="{592D49F6-203F-4399-AFF5-EA6B42B27478}" dt="2023-10-22T12:59:51.369" v="550" actId="478"/>
          <ac:picMkLst>
            <pc:docMk/>
            <pc:sldMk cId="4132552765" sldId="258"/>
            <ac:picMk id="10" creationId="{AF1AD8D3-039D-13CD-8155-F4768A88295C}"/>
          </ac:picMkLst>
        </pc:picChg>
        <pc:picChg chg="del">
          <ac:chgData name="Cameron Clive (Student)" userId="4940195d-c338-49c7-9ffe-7545d0c4e454" providerId="ADAL" clId="{592D49F6-203F-4399-AFF5-EA6B42B27478}" dt="2023-10-22T11:48:18.509" v="185" actId="478"/>
          <ac:picMkLst>
            <pc:docMk/>
            <pc:sldMk cId="4132552765" sldId="258"/>
            <ac:picMk id="13" creationId="{6C8A5C49-98F1-79B9-7DCB-02C046939D89}"/>
          </ac:picMkLst>
        </pc:picChg>
        <pc:picChg chg="add mod modCrop">
          <ac:chgData name="Cameron Clive (Student)" userId="4940195d-c338-49c7-9ffe-7545d0c4e454" providerId="ADAL" clId="{592D49F6-203F-4399-AFF5-EA6B42B27478}" dt="2023-10-22T15:22:55.745" v="982" actId="14100"/>
          <ac:picMkLst>
            <pc:docMk/>
            <pc:sldMk cId="4132552765" sldId="258"/>
            <ac:picMk id="15" creationId="{19942C97-01CD-7D62-BF51-FBD28A60CE29}"/>
          </ac:picMkLst>
        </pc:picChg>
      </pc:sldChg>
      <pc:sldChg chg="addSp delSp modSp mod">
        <pc:chgData name="Cameron Clive (Student)" userId="4940195d-c338-49c7-9ffe-7545d0c4e454" providerId="ADAL" clId="{592D49F6-203F-4399-AFF5-EA6B42B27478}" dt="2023-10-24T11:49:56.800" v="3987"/>
        <pc:sldMkLst>
          <pc:docMk/>
          <pc:sldMk cId="880146962" sldId="259"/>
        </pc:sldMkLst>
        <pc:spChg chg="add 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880146962" sldId="259"/>
            <ac:spMk id="2" creationId="{746507FE-165B-0623-3A0B-7C2D6E46F2E1}"/>
          </ac:spMkLst>
        </pc:spChg>
        <pc:spChg chg="del mod">
          <ac:chgData name="Cameron Clive (Student)" userId="4940195d-c338-49c7-9ffe-7545d0c4e454" providerId="ADAL" clId="{592D49F6-203F-4399-AFF5-EA6B42B27478}" dt="2023-10-22T15:24:18.242" v="1024" actId="478"/>
          <ac:spMkLst>
            <pc:docMk/>
            <pc:sldMk cId="880146962" sldId="259"/>
            <ac:spMk id="2" creationId="{D6320A2B-AD30-BFE7-DF79-B2B52C6CEEFA}"/>
          </ac:spMkLst>
        </pc:spChg>
        <pc:spChg chg="add del mod">
          <ac:chgData name="Cameron Clive (Student)" userId="4940195d-c338-49c7-9ffe-7545d0c4e454" providerId="ADAL" clId="{592D49F6-203F-4399-AFF5-EA6B42B27478}" dt="2023-10-22T11:54:16.675" v="289" actId="931"/>
          <ac:spMkLst>
            <pc:docMk/>
            <pc:sldMk cId="880146962" sldId="259"/>
            <ac:spMk id="4" creationId="{9F2CA38C-603E-527A-2C35-FAE883147369}"/>
          </ac:spMkLst>
        </pc:spChg>
        <pc:spChg chg="add del mod">
          <ac:chgData name="Cameron Clive (Student)" userId="4940195d-c338-49c7-9ffe-7545d0c4e454" providerId="ADAL" clId="{592D49F6-203F-4399-AFF5-EA6B42B27478}" dt="2023-10-24T11:26:47.596" v="3823" actId="931"/>
          <ac:spMkLst>
            <pc:docMk/>
            <pc:sldMk cId="880146962" sldId="259"/>
            <ac:spMk id="5" creationId="{637B4A1D-F913-2F20-CFC1-8395C5C30128}"/>
          </ac:spMkLst>
        </pc:spChg>
        <pc:spChg chg="del">
          <ac:chgData name="Cameron Clive (Student)" userId="4940195d-c338-49c7-9ffe-7545d0c4e454" providerId="ADAL" clId="{592D49F6-203F-4399-AFF5-EA6B42B27478}" dt="2023-10-22T11:53:42.460" v="268" actId="478"/>
          <ac:spMkLst>
            <pc:docMk/>
            <pc:sldMk cId="880146962" sldId="259"/>
            <ac:spMk id="6" creationId="{65B456E4-8A9F-A682-6853-204C458B5536}"/>
          </ac:spMkLst>
        </pc:spChg>
        <pc:spChg chg="add del">
          <ac:chgData name="Cameron Clive (Student)" userId="4940195d-c338-49c7-9ffe-7545d0c4e454" providerId="ADAL" clId="{592D49F6-203F-4399-AFF5-EA6B42B27478}" dt="2023-10-22T11:53:46.490" v="279" actId="478"/>
          <ac:spMkLst>
            <pc:docMk/>
            <pc:sldMk cId="880146962" sldId="259"/>
            <ac:spMk id="7" creationId="{C410E878-CF6F-1FA2-6425-05B63339684B}"/>
          </ac:spMkLst>
        </pc:spChg>
        <pc:spChg chg="add del">
          <ac:chgData name="Cameron Clive (Student)" userId="4940195d-c338-49c7-9ffe-7545d0c4e454" providerId="ADAL" clId="{592D49F6-203F-4399-AFF5-EA6B42B27478}" dt="2023-10-24T11:26:41.857" v="3821" actId="22"/>
          <ac:spMkLst>
            <pc:docMk/>
            <pc:sldMk cId="880146962" sldId="259"/>
            <ac:spMk id="7" creationId="{D7823DB2-4B30-D99B-7FA3-4AD6F955FFE0}"/>
          </ac:spMkLst>
        </pc:spChg>
        <pc:spChg chg="add del mod">
          <ac:chgData name="Cameron Clive (Student)" userId="4940195d-c338-49c7-9ffe-7545d0c4e454" providerId="ADAL" clId="{592D49F6-203F-4399-AFF5-EA6B42B27478}" dt="2023-10-22T15:23:55.705" v="1002" actId="478"/>
          <ac:spMkLst>
            <pc:docMk/>
            <pc:sldMk cId="880146962" sldId="259"/>
            <ac:spMk id="11" creationId="{BBA48C6C-65D4-90EC-22A4-B7C506AE1E0D}"/>
          </ac:spMkLst>
        </pc:spChg>
        <pc:spChg chg="add del mod">
          <ac:chgData name="Cameron Clive (Student)" userId="4940195d-c338-49c7-9ffe-7545d0c4e454" providerId="ADAL" clId="{592D49F6-203F-4399-AFF5-EA6B42B27478}" dt="2023-10-22T15:24:21.221" v="1025" actId="478"/>
          <ac:spMkLst>
            <pc:docMk/>
            <pc:sldMk cId="880146962" sldId="259"/>
            <ac:spMk id="13" creationId="{E5FDE185-6B8F-645E-7E0E-06F0CD288A26}"/>
          </ac:spMkLst>
        </pc:spChg>
        <pc:picChg chg="add del mod">
          <ac:chgData name="Cameron Clive (Student)" userId="4940195d-c338-49c7-9ffe-7545d0c4e454" providerId="ADAL" clId="{592D49F6-203F-4399-AFF5-EA6B42B27478}" dt="2023-10-24T11:26:44.280" v="3822" actId="478"/>
          <ac:picMkLst>
            <pc:docMk/>
            <pc:sldMk cId="880146962" sldId="259"/>
            <ac:picMk id="3" creationId="{7AFFA7ED-ECCD-3F6B-7EE2-AF5BB87FEE29}"/>
          </ac:picMkLst>
        </pc:picChg>
        <pc:picChg chg="add del">
          <ac:chgData name="Cameron Clive (Student)" userId="4940195d-c338-49c7-9ffe-7545d0c4e454" providerId="ADAL" clId="{592D49F6-203F-4399-AFF5-EA6B42B27478}" dt="2023-10-22T11:53:39.597" v="267" actId="478"/>
          <ac:picMkLst>
            <pc:docMk/>
            <pc:sldMk cId="880146962" sldId="259"/>
            <ac:picMk id="5" creationId="{0EDE0D70-16D3-AAE4-7070-BEE2B387CC33}"/>
          </ac:picMkLst>
        </pc:picChg>
        <pc:picChg chg="add del mod ord modCrop">
          <ac:chgData name="Cameron Clive (Student)" userId="4940195d-c338-49c7-9ffe-7545d0c4e454" providerId="ADAL" clId="{592D49F6-203F-4399-AFF5-EA6B42B27478}" dt="2023-10-24T11:26:40.024" v="3819" actId="478"/>
          <ac:picMkLst>
            <pc:docMk/>
            <pc:sldMk cId="880146962" sldId="259"/>
            <ac:picMk id="9" creationId="{506F8044-3D7A-7237-BA34-22D4C2020C7C}"/>
          </ac:picMkLst>
        </pc:picChg>
        <pc:picChg chg="add del mod">
          <ac:chgData name="Cameron Clive (Student)" userId="4940195d-c338-49c7-9ffe-7545d0c4e454" providerId="ADAL" clId="{592D49F6-203F-4399-AFF5-EA6B42B27478}" dt="2023-10-24T11:04:43.194" v="2834" actId="478"/>
          <ac:picMkLst>
            <pc:docMk/>
            <pc:sldMk cId="880146962" sldId="259"/>
            <ac:picMk id="10" creationId="{076E1A23-B836-E148-15FB-153EF862BB60}"/>
          </ac:picMkLst>
        </pc:picChg>
        <pc:picChg chg="add mod modCrop">
          <ac:chgData name="Cameron Clive (Student)" userId="4940195d-c338-49c7-9ffe-7545d0c4e454" providerId="ADAL" clId="{592D49F6-203F-4399-AFF5-EA6B42B27478}" dt="2023-10-24T11:26:58.650" v="3828" actId="1076"/>
          <ac:picMkLst>
            <pc:docMk/>
            <pc:sldMk cId="880146962" sldId="259"/>
            <ac:picMk id="11" creationId="{2D2D2CB0-6A18-A9BE-277A-9C76BF1582C7}"/>
          </ac:picMkLst>
        </pc:picChg>
      </pc:sldChg>
      <pc:sldChg chg="del">
        <pc:chgData name="Cameron Clive (Student)" userId="4940195d-c338-49c7-9ffe-7545d0c4e454" providerId="ADAL" clId="{592D49F6-203F-4399-AFF5-EA6B42B27478}" dt="2023-10-22T11:52:24.872" v="260" actId="2696"/>
        <pc:sldMkLst>
          <pc:docMk/>
          <pc:sldMk cId="490270221" sldId="260"/>
        </pc:sldMkLst>
      </pc:sldChg>
      <pc:sldChg chg="del">
        <pc:chgData name="Cameron Clive (Student)" userId="4940195d-c338-49c7-9ffe-7545d0c4e454" providerId="ADAL" clId="{592D49F6-203F-4399-AFF5-EA6B42B27478}" dt="2023-10-22T11:52:24.872" v="260" actId="2696"/>
        <pc:sldMkLst>
          <pc:docMk/>
          <pc:sldMk cId="1844515171" sldId="261"/>
        </pc:sldMkLst>
      </pc:sldChg>
      <pc:sldChg chg="addSp delSp modSp mod setBg">
        <pc:chgData name="Cameron Clive (Student)" userId="4940195d-c338-49c7-9ffe-7545d0c4e454" providerId="ADAL" clId="{592D49F6-203F-4399-AFF5-EA6B42B27478}" dt="2023-10-24T11:49:56.800" v="3987"/>
        <pc:sldMkLst>
          <pc:docMk/>
          <pc:sldMk cId="3787648449" sldId="262"/>
        </pc:sldMkLst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3787648449" sldId="262"/>
            <ac:spMk id="2" creationId="{6E1D6E04-5F4F-F50E-E04A-1F24580FB66D}"/>
          </ac:spMkLst>
        </pc:spChg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3787648449" sldId="262"/>
            <ac:spMk id="3" creationId="{74EB54A5-7C22-A643-6A25-40D7F540ED2F}"/>
          </ac:spMkLst>
        </pc:spChg>
        <pc:spChg chg="add del">
          <ac:chgData name="Cameron Clive (Student)" userId="4940195d-c338-49c7-9ffe-7545d0c4e454" providerId="ADAL" clId="{592D49F6-203F-4399-AFF5-EA6B42B27478}" dt="2023-10-22T13:00:50.271" v="560" actId="26606"/>
          <ac:spMkLst>
            <pc:docMk/>
            <pc:sldMk cId="3787648449" sldId="262"/>
            <ac:spMk id="9" creationId="{6CCA5F87-1D1E-45CB-8D83-FC7EEFAD9935}"/>
          </ac:spMkLst>
        </pc:spChg>
        <pc:spChg chg="add del">
          <ac:chgData name="Cameron Clive (Student)" userId="4940195d-c338-49c7-9ffe-7545d0c4e454" providerId="ADAL" clId="{592D49F6-203F-4399-AFF5-EA6B42B27478}" dt="2023-10-22T13:00:50.271" v="560" actId="26606"/>
          <ac:spMkLst>
            <pc:docMk/>
            <pc:sldMk cId="3787648449" sldId="262"/>
            <ac:spMk id="11" creationId="{7CCFC2C6-6238-4A2F-93DE-2ADF74AF635E}"/>
          </ac:spMkLst>
        </pc:spChg>
        <pc:spChg chg="add del">
          <ac:chgData name="Cameron Clive (Student)" userId="4940195d-c338-49c7-9ffe-7545d0c4e454" providerId="ADAL" clId="{592D49F6-203F-4399-AFF5-EA6B42B27478}" dt="2023-10-22T13:00:50.271" v="560" actId="26606"/>
          <ac:spMkLst>
            <pc:docMk/>
            <pc:sldMk cId="3787648449" sldId="262"/>
            <ac:spMk id="13" creationId="{AF2F604E-43BE-4DC3-B983-E071523364F8}"/>
          </ac:spMkLst>
        </pc:spChg>
        <pc:spChg chg="add del">
          <ac:chgData name="Cameron Clive (Student)" userId="4940195d-c338-49c7-9ffe-7545d0c4e454" providerId="ADAL" clId="{592D49F6-203F-4399-AFF5-EA6B42B27478}" dt="2023-10-22T13:00:50.271" v="560" actId="26606"/>
          <ac:spMkLst>
            <pc:docMk/>
            <pc:sldMk cId="3787648449" sldId="262"/>
            <ac:spMk id="15" creationId="{08C9B587-E65E-4B52-B37C-ABEBB6E87928}"/>
          </ac:spMkLst>
        </pc:spChg>
        <pc:spChg chg="add del">
          <ac:chgData name="Cameron Clive (Student)" userId="4940195d-c338-49c7-9ffe-7545d0c4e454" providerId="ADAL" clId="{592D49F6-203F-4399-AFF5-EA6B42B27478}" dt="2023-10-22T13:00:51.737" v="562" actId="26606"/>
          <ac:spMkLst>
            <pc:docMk/>
            <pc:sldMk cId="3787648449" sldId="262"/>
            <ac:spMk id="18" creationId="{EB0222B5-B739-82A9-5CCC-C5585AE12A69}"/>
          </ac:spMkLst>
        </pc:spChg>
        <pc:spChg chg="add del">
          <ac:chgData name="Cameron Clive (Student)" userId="4940195d-c338-49c7-9ffe-7545d0c4e454" providerId="ADAL" clId="{592D49F6-203F-4399-AFF5-EA6B42B27478}" dt="2023-10-22T13:00:51.737" v="562" actId="26606"/>
          <ac:spMkLst>
            <pc:docMk/>
            <pc:sldMk cId="3787648449" sldId="262"/>
            <ac:spMk id="19" creationId="{5BE23E75-E7E9-4D9F-6D25-5512363F8621}"/>
          </ac:spMkLst>
        </pc:spChg>
        <pc:spChg chg="add del">
          <ac:chgData name="Cameron Clive (Student)" userId="4940195d-c338-49c7-9ffe-7545d0c4e454" providerId="ADAL" clId="{592D49F6-203F-4399-AFF5-EA6B42B27478}" dt="2023-10-22T13:01:21.635" v="571" actId="26606"/>
          <ac:spMkLst>
            <pc:docMk/>
            <pc:sldMk cId="3787648449" sldId="262"/>
            <ac:spMk id="22" creationId="{6CCA5F87-1D1E-45CB-8D83-FC7EEFAD9935}"/>
          </ac:spMkLst>
        </pc:spChg>
        <pc:spChg chg="add del">
          <ac:chgData name="Cameron Clive (Student)" userId="4940195d-c338-49c7-9ffe-7545d0c4e454" providerId="ADAL" clId="{592D49F6-203F-4399-AFF5-EA6B42B27478}" dt="2023-10-22T13:01:21.635" v="571" actId="26606"/>
          <ac:spMkLst>
            <pc:docMk/>
            <pc:sldMk cId="3787648449" sldId="262"/>
            <ac:spMk id="24" creationId="{7CCFC2C6-6238-4A2F-93DE-2ADF74AF635E}"/>
          </ac:spMkLst>
        </pc:spChg>
        <pc:spChg chg="add del">
          <ac:chgData name="Cameron Clive (Student)" userId="4940195d-c338-49c7-9ffe-7545d0c4e454" providerId="ADAL" clId="{592D49F6-203F-4399-AFF5-EA6B42B27478}" dt="2023-10-22T13:01:21.635" v="571" actId="26606"/>
          <ac:spMkLst>
            <pc:docMk/>
            <pc:sldMk cId="3787648449" sldId="262"/>
            <ac:spMk id="25" creationId="{AF2F604E-43BE-4DC3-B983-E071523364F8}"/>
          </ac:spMkLst>
        </pc:spChg>
        <pc:spChg chg="add del">
          <ac:chgData name="Cameron Clive (Student)" userId="4940195d-c338-49c7-9ffe-7545d0c4e454" providerId="ADAL" clId="{592D49F6-203F-4399-AFF5-EA6B42B27478}" dt="2023-10-22T13:01:21.635" v="571" actId="26606"/>
          <ac:spMkLst>
            <pc:docMk/>
            <pc:sldMk cId="3787648449" sldId="262"/>
            <ac:spMk id="26" creationId="{08C9B587-E65E-4B52-B37C-ABEBB6E87928}"/>
          </ac:spMkLst>
        </pc:spChg>
        <pc:picChg chg="add del">
          <ac:chgData name="Cameron Clive (Student)" userId="4940195d-c338-49c7-9ffe-7545d0c4e454" providerId="ADAL" clId="{592D49F6-203F-4399-AFF5-EA6B42B27478}" dt="2023-10-22T13:00:50.271" v="560" actId="26606"/>
          <ac:picMkLst>
            <pc:docMk/>
            <pc:sldMk cId="3787648449" sldId="262"/>
            <ac:picMk id="5" creationId="{D5EF851A-6B6B-95EB-74F0-E97E2AC00FD2}"/>
          </ac:picMkLst>
        </pc:picChg>
        <pc:picChg chg="add del">
          <ac:chgData name="Cameron Clive (Student)" userId="4940195d-c338-49c7-9ffe-7545d0c4e454" providerId="ADAL" clId="{592D49F6-203F-4399-AFF5-EA6B42B27478}" dt="2023-10-22T13:00:51.737" v="562" actId="26606"/>
          <ac:picMkLst>
            <pc:docMk/>
            <pc:sldMk cId="3787648449" sldId="262"/>
            <ac:picMk id="17" creationId="{053C7356-B276-5B14-EB8B-BE90656272C1}"/>
          </ac:picMkLst>
        </pc:picChg>
        <pc:picChg chg="add del">
          <ac:chgData name="Cameron Clive (Student)" userId="4940195d-c338-49c7-9ffe-7545d0c4e454" providerId="ADAL" clId="{592D49F6-203F-4399-AFF5-EA6B42B27478}" dt="2023-10-22T13:01:21.635" v="571" actId="26606"/>
          <ac:picMkLst>
            <pc:docMk/>
            <pc:sldMk cId="3787648449" sldId="262"/>
            <ac:picMk id="23" creationId="{D5EF851A-6B6B-95EB-74F0-E97E2AC00FD2}"/>
          </ac:picMkLst>
        </pc:picChg>
        <pc:cxnChg chg="add del">
          <ac:chgData name="Cameron Clive (Student)" userId="4940195d-c338-49c7-9ffe-7545d0c4e454" providerId="ADAL" clId="{592D49F6-203F-4399-AFF5-EA6B42B27478}" dt="2023-10-22T13:00:51.737" v="562" actId="26606"/>
          <ac:cxnSpMkLst>
            <pc:docMk/>
            <pc:sldMk cId="3787648449" sldId="262"/>
            <ac:cxnSpMk id="20" creationId="{61B115DB-65EB-3FC3-7284-CFDF4ADC60B6}"/>
          </ac:cxnSpMkLst>
        </pc:cxnChg>
      </pc:sldChg>
      <pc:sldChg chg="del">
        <pc:chgData name="Cameron Clive (Student)" userId="4940195d-c338-49c7-9ffe-7545d0c4e454" providerId="ADAL" clId="{592D49F6-203F-4399-AFF5-EA6B42B27478}" dt="2023-10-19T21:04:33.197" v="0" actId="2696"/>
        <pc:sldMkLst>
          <pc:docMk/>
          <pc:sldMk cId="1748715103" sldId="263"/>
        </pc:sldMkLst>
      </pc:sldChg>
      <pc:sldChg chg="del">
        <pc:chgData name="Cameron Clive (Student)" userId="4940195d-c338-49c7-9ffe-7545d0c4e454" providerId="ADAL" clId="{592D49F6-203F-4399-AFF5-EA6B42B27478}" dt="2023-10-22T12:01:19.516" v="374" actId="2696"/>
        <pc:sldMkLst>
          <pc:docMk/>
          <pc:sldMk cId="2572151811" sldId="264"/>
        </pc:sldMkLst>
      </pc:sldChg>
      <pc:sldChg chg="del">
        <pc:chgData name="Cameron Clive (Student)" userId="4940195d-c338-49c7-9ffe-7545d0c4e454" providerId="ADAL" clId="{592D49F6-203F-4399-AFF5-EA6B42B27478}" dt="2023-10-22T12:01:19.516" v="374" actId="2696"/>
        <pc:sldMkLst>
          <pc:docMk/>
          <pc:sldMk cId="1794942609" sldId="265"/>
        </pc:sldMkLst>
      </pc:sldChg>
      <pc:sldChg chg="addSp delSp modSp add del mod">
        <pc:chgData name="Cameron Clive (Student)" userId="4940195d-c338-49c7-9ffe-7545d0c4e454" providerId="ADAL" clId="{592D49F6-203F-4399-AFF5-EA6B42B27478}" dt="2023-10-22T12:01:19.516" v="374" actId="2696"/>
        <pc:sldMkLst>
          <pc:docMk/>
          <pc:sldMk cId="3103422594" sldId="266"/>
        </pc:sldMkLst>
        <pc:spChg chg="add del mod">
          <ac:chgData name="Cameron Clive (Student)" userId="4940195d-c338-49c7-9ffe-7545d0c4e454" providerId="ADAL" clId="{592D49F6-203F-4399-AFF5-EA6B42B27478}" dt="2023-10-21T17:09:46.295" v="3"/>
          <ac:spMkLst>
            <pc:docMk/>
            <pc:sldMk cId="3103422594" sldId="266"/>
            <ac:spMk id="4" creationId="{6A72D2DA-779C-4E6E-A27D-AF7E1C5925D0}"/>
          </ac:spMkLst>
        </pc:spChg>
        <pc:spChg chg="add del mod">
          <ac:chgData name="Cameron Clive (Student)" userId="4940195d-c338-49c7-9ffe-7545d0c4e454" providerId="ADAL" clId="{592D49F6-203F-4399-AFF5-EA6B42B27478}" dt="2023-10-21T17:10:31.843" v="9"/>
          <ac:spMkLst>
            <pc:docMk/>
            <pc:sldMk cId="3103422594" sldId="266"/>
            <ac:spMk id="5" creationId="{12D4CDE7-BEB1-5BF7-E367-F550F83CA9FB}"/>
          </ac:spMkLst>
        </pc:spChg>
        <pc:spChg chg="add del mod">
          <ac:chgData name="Cameron Clive (Student)" userId="4940195d-c338-49c7-9ffe-7545d0c4e454" providerId="ADAL" clId="{592D49F6-203F-4399-AFF5-EA6B42B27478}" dt="2023-10-21T17:10:56.488" v="13"/>
          <ac:spMkLst>
            <pc:docMk/>
            <pc:sldMk cId="3103422594" sldId="266"/>
            <ac:spMk id="6" creationId="{84E6DC55-25F3-C484-ACD8-FE86919B787E}"/>
          </ac:spMkLst>
        </pc:spChg>
        <pc:picChg chg="del">
          <ac:chgData name="Cameron Clive (Student)" userId="4940195d-c338-49c7-9ffe-7545d0c4e454" providerId="ADAL" clId="{592D49F6-203F-4399-AFF5-EA6B42B27478}" dt="2023-10-21T17:09:44.211" v="2" actId="478"/>
          <ac:picMkLst>
            <pc:docMk/>
            <pc:sldMk cId="3103422594" sldId="266"/>
            <ac:picMk id="13" creationId="{6B8D91FB-24D9-AD9B-BB39-22015204F4A7}"/>
          </ac:picMkLst>
        </pc:picChg>
        <pc:picChg chg="add del mod">
          <ac:chgData name="Cameron Clive (Student)" userId="4940195d-c338-49c7-9ffe-7545d0c4e454" providerId="ADAL" clId="{592D49F6-203F-4399-AFF5-EA6B42B27478}" dt="2023-10-21T17:10:27.729" v="6" actId="478"/>
          <ac:picMkLst>
            <pc:docMk/>
            <pc:sldMk cId="3103422594" sldId="266"/>
            <ac:picMk id="1026" creationId="{0E3B5010-7909-8EA4-A8F9-C38DE64CBCB6}"/>
          </ac:picMkLst>
        </pc:picChg>
        <pc:picChg chg="add del">
          <ac:chgData name="Cameron Clive (Student)" userId="4940195d-c338-49c7-9ffe-7545d0c4e454" providerId="ADAL" clId="{592D49F6-203F-4399-AFF5-EA6B42B27478}" dt="2023-10-21T17:10:30.865" v="8"/>
          <ac:picMkLst>
            <pc:docMk/>
            <pc:sldMk cId="3103422594" sldId="266"/>
            <ac:picMk id="1028" creationId="{B3986E5E-B763-E40B-1701-86264E14B4DF}"/>
          </ac:picMkLst>
        </pc:picChg>
        <pc:picChg chg="add del mod">
          <ac:chgData name="Cameron Clive (Student)" userId="4940195d-c338-49c7-9ffe-7545d0c4e454" providerId="ADAL" clId="{592D49F6-203F-4399-AFF5-EA6B42B27478}" dt="2023-10-21T17:10:55.382" v="12" actId="478"/>
          <ac:picMkLst>
            <pc:docMk/>
            <pc:sldMk cId="3103422594" sldId="266"/>
            <ac:picMk id="1030" creationId="{AA655365-2B59-DDF3-F692-2EF7E345A8E1}"/>
          </ac:picMkLst>
        </pc:picChg>
        <pc:picChg chg="add mod">
          <ac:chgData name="Cameron Clive (Student)" userId="4940195d-c338-49c7-9ffe-7545d0c4e454" providerId="ADAL" clId="{592D49F6-203F-4399-AFF5-EA6B42B27478}" dt="2023-10-21T17:11:03.986" v="26" actId="1036"/>
          <ac:picMkLst>
            <pc:docMk/>
            <pc:sldMk cId="3103422594" sldId="266"/>
            <ac:picMk id="1032" creationId="{799FC5B3-D752-29ED-247B-2EA79E59BCD0}"/>
          </ac:picMkLst>
        </pc:picChg>
      </pc:sldChg>
      <pc:sldChg chg="addSp delSp modSp add mod setBg addAnim delAnim delDesignElem">
        <pc:chgData name="Cameron Clive (Student)" userId="4940195d-c338-49c7-9ffe-7545d0c4e454" providerId="ADAL" clId="{592D49F6-203F-4399-AFF5-EA6B42B27478}" dt="2023-10-24T11:49:56.800" v="3987"/>
        <pc:sldMkLst>
          <pc:docMk/>
          <pc:sldMk cId="691780353" sldId="267"/>
        </pc:sldMkLst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691780353" sldId="267"/>
            <ac:spMk id="2" creationId="{6E1D6E04-5F4F-F50E-E04A-1F24580FB66D}"/>
          </ac:spMkLst>
        </pc:spChg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691780353" sldId="267"/>
            <ac:spMk id="3" creationId="{74EB54A5-7C22-A643-6A25-40D7F540ED2F}"/>
          </ac:spMkLst>
        </pc:spChg>
        <pc:spChg chg="add del">
          <ac:chgData name="Cameron Clive (Student)" userId="4940195d-c338-49c7-9ffe-7545d0c4e454" providerId="ADAL" clId="{592D49F6-203F-4399-AFF5-EA6B42B27478}" dt="2023-10-22T13:01:36.985" v="578" actId="26606"/>
          <ac:spMkLst>
            <pc:docMk/>
            <pc:sldMk cId="691780353" sldId="267"/>
            <ac:spMk id="9" creationId="{0671A8AE-40A1-4631-A6B8-581AFF065482}"/>
          </ac:spMkLst>
        </pc:spChg>
        <pc:spChg chg="add del">
          <ac:chgData name="Cameron Clive (Student)" userId="4940195d-c338-49c7-9ffe-7545d0c4e454" providerId="ADAL" clId="{592D49F6-203F-4399-AFF5-EA6B42B27478}" dt="2023-10-22T13:01:36.985" v="578" actId="26606"/>
          <ac:spMkLst>
            <pc:docMk/>
            <pc:sldMk cId="691780353" sldId="267"/>
            <ac:spMk id="11" creationId="{AB58EF07-17C2-48CF-ABB0-EEF1F17CB8F0}"/>
          </ac:spMkLst>
        </pc:spChg>
        <pc:spChg chg="add del">
          <ac:chgData name="Cameron Clive (Student)" userId="4940195d-c338-49c7-9ffe-7545d0c4e454" providerId="ADAL" clId="{592D49F6-203F-4399-AFF5-EA6B42B27478}" dt="2023-10-22T13:01:36.985" v="578" actId="26606"/>
          <ac:spMkLst>
            <pc:docMk/>
            <pc:sldMk cId="691780353" sldId="267"/>
            <ac:spMk id="13" creationId="{AF2F604E-43BE-4DC3-B983-E071523364F8}"/>
          </ac:spMkLst>
        </pc:spChg>
        <pc:spChg chg="add del">
          <ac:chgData name="Cameron Clive (Student)" userId="4940195d-c338-49c7-9ffe-7545d0c4e454" providerId="ADAL" clId="{592D49F6-203F-4399-AFF5-EA6B42B27478}" dt="2023-10-22T13:01:36.985" v="578" actId="26606"/>
          <ac:spMkLst>
            <pc:docMk/>
            <pc:sldMk cId="691780353" sldId="267"/>
            <ac:spMk id="15" creationId="{08C9B587-E65E-4B52-B37C-ABEBB6E87928}"/>
          </ac:spMkLst>
        </pc:spChg>
        <pc:picChg chg="add del">
          <ac:chgData name="Cameron Clive (Student)" userId="4940195d-c338-49c7-9ffe-7545d0c4e454" providerId="ADAL" clId="{592D49F6-203F-4399-AFF5-EA6B42B27478}" dt="2023-10-22T13:01:36.985" v="578" actId="26606"/>
          <ac:picMkLst>
            <pc:docMk/>
            <pc:sldMk cId="691780353" sldId="267"/>
            <ac:picMk id="5" creationId="{EA4CBD09-A022-782A-A7AD-80A63465F3C2}"/>
          </ac:picMkLst>
        </pc:picChg>
      </pc:sldChg>
      <pc:sldChg chg="new del">
        <pc:chgData name="Cameron Clive (Student)" userId="4940195d-c338-49c7-9ffe-7545d0c4e454" providerId="ADAL" clId="{592D49F6-203F-4399-AFF5-EA6B42B27478}" dt="2023-10-22T11:41:56.832" v="28" actId="2696"/>
        <pc:sldMkLst>
          <pc:docMk/>
          <pc:sldMk cId="2835192666" sldId="267"/>
        </pc:sldMkLst>
      </pc:sldChg>
      <pc:sldChg chg="addSp delSp modSp new mod setBg delDesignElem">
        <pc:chgData name="Cameron Clive (Student)" userId="4940195d-c338-49c7-9ffe-7545d0c4e454" providerId="ADAL" clId="{592D49F6-203F-4399-AFF5-EA6B42B27478}" dt="2023-10-24T11:49:41.233" v="3981"/>
        <pc:sldMkLst>
          <pc:docMk/>
          <pc:sldMk cId="860242386" sldId="268"/>
        </pc:sldMkLst>
        <pc:spChg chg="del">
          <ac:chgData name="Cameron Clive (Student)" userId="4940195d-c338-49c7-9ffe-7545d0c4e454" providerId="ADAL" clId="{592D49F6-203F-4399-AFF5-EA6B42B27478}" dt="2023-10-22T11:45:38.069" v="44" actId="478"/>
          <ac:spMkLst>
            <pc:docMk/>
            <pc:sldMk cId="860242386" sldId="268"/>
            <ac:spMk id="2" creationId="{CA4720A2-F8BA-8AB7-323A-A033769645D9}"/>
          </ac:spMkLst>
        </pc:spChg>
        <pc:spChg chg="del">
          <ac:chgData name="Cameron Clive (Student)" userId="4940195d-c338-49c7-9ffe-7545d0c4e454" providerId="ADAL" clId="{592D49F6-203F-4399-AFF5-EA6B42B27478}" dt="2023-10-22T11:45:29.066" v="43" actId="22"/>
          <ac:spMkLst>
            <pc:docMk/>
            <pc:sldMk cId="860242386" sldId="268"/>
            <ac:spMk id="3" creationId="{1DB7EE9A-D707-C31D-D529-2411288BEB32}"/>
          </ac:spMkLst>
        </pc:spChg>
        <pc:spChg chg="add mod ord">
          <ac:chgData name="Cameron Clive (Student)" userId="4940195d-c338-49c7-9ffe-7545d0c4e454" providerId="ADAL" clId="{592D49F6-203F-4399-AFF5-EA6B42B27478}" dt="2023-10-22T15:21:20.018" v="975" actId="113"/>
          <ac:spMkLst>
            <pc:docMk/>
            <pc:sldMk cId="860242386" sldId="268"/>
            <ac:spMk id="6" creationId="{8B893927-5C57-B54B-3C38-87498AEF2475}"/>
          </ac:spMkLst>
        </pc:spChg>
        <pc:spChg chg="add del mod">
          <ac:chgData name="Cameron Clive (Student)" userId="4940195d-c338-49c7-9ffe-7545d0c4e454" providerId="ADAL" clId="{592D49F6-203F-4399-AFF5-EA6B42B27478}" dt="2023-10-22T15:17:34.768" v="745" actId="478"/>
          <ac:spMkLst>
            <pc:docMk/>
            <pc:sldMk cId="860242386" sldId="268"/>
            <ac:spMk id="8" creationId="{0F84D071-7768-3CD8-C601-55A9A77AC2B7}"/>
          </ac:spMkLst>
        </pc:spChg>
        <pc:spChg chg="add del">
          <ac:chgData name="Cameron Clive (Student)" userId="4940195d-c338-49c7-9ffe-7545d0c4e454" providerId="ADAL" clId="{592D49F6-203F-4399-AFF5-EA6B42B27478}" dt="2023-10-22T13:01:12.517" v="567" actId="26606"/>
          <ac:spMkLst>
            <pc:docMk/>
            <pc:sldMk cId="860242386" sldId="268"/>
            <ac:spMk id="11" creationId="{04812C46-200A-4DEB-A05E-3ED6C68C2387}"/>
          </ac:spMkLst>
        </pc:spChg>
        <pc:spChg chg="add del">
          <ac:chgData name="Cameron Clive (Student)" userId="4940195d-c338-49c7-9ffe-7545d0c4e454" providerId="ADAL" clId="{592D49F6-203F-4399-AFF5-EA6B42B27478}" dt="2023-10-22T15:17:58.113" v="752" actId="26606"/>
          <ac:spMkLst>
            <pc:docMk/>
            <pc:sldMk cId="860242386" sldId="268"/>
            <ac:spMk id="12" creationId="{04812C46-200A-4DEB-A05E-3ED6C68C2387}"/>
          </ac:spMkLst>
        </pc:spChg>
        <pc:spChg chg="add del">
          <ac:chgData name="Cameron Clive (Student)" userId="4940195d-c338-49c7-9ffe-7545d0c4e454" providerId="ADAL" clId="{592D49F6-203F-4399-AFF5-EA6B42B27478}" dt="2023-10-22T13:01:12.517" v="567" actId="26606"/>
          <ac:spMkLst>
            <pc:docMk/>
            <pc:sldMk cId="860242386" sldId="268"/>
            <ac:spMk id="13" creationId="{D1EA859B-E555-4109-94F3-6700E046E008}"/>
          </ac:spMkLst>
        </pc:spChg>
        <pc:spChg chg="add del">
          <ac:chgData name="Cameron Clive (Student)" userId="4940195d-c338-49c7-9ffe-7545d0c4e454" providerId="ADAL" clId="{592D49F6-203F-4399-AFF5-EA6B42B27478}" dt="2023-10-22T15:17:58.113" v="752" actId="26606"/>
          <ac:spMkLst>
            <pc:docMk/>
            <pc:sldMk cId="860242386" sldId="268"/>
            <ac:spMk id="17" creationId="{D1EA859B-E555-4109-94F3-6700E046E008}"/>
          </ac:spMkLst>
        </pc:spChg>
        <pc:spChg chg="add del">
          <ac:chgData name="Cameron Clive (Student)" userId="4940195d-c338-49c7-9ffe-7545d0c4e454" providerId="ADAL" clId="{592D49F6-203F-4399-AFF5-EA6B42B27478}" dt="2023-10-24T11:49:41.233" v="3981"/>
          <ac:spMkLst>
            <pc:docMk/>
            <pc:sldMk cId="860242386" sldId="268"/>
            <ac:spMk id="22" creationId="{80DF40B2-80F7-4E71-B46C-284163F3654A}"/>
          </ac:spMkLst>
        </pc:spChg>
        <pc:picChg chg="add del mod ord">
          <ac:chgData name="Cameron Clive (Student)" userId="4940195d-c338-49c7-9ffe-7545d0c4e454" providerId="ADAL" clId="{592D49F6-203F-4399-AFF5-EA6B42B27478}" dt="2023-10-22T15:17:21.838" v="742" actId="478"/>
          <ac:picMkLst>
            <pc:docMk/>
            <pc:sldMk cId="860242386" sldId="268"/>
            <ac:picMk id="5" creationId="{0D67B3F0-55B8-15D8-6C80-55A4465E2A4C}"/>
          </ac:picMkLst>
        </pc:picChg>
        <pc:picChg chg="add mod ord modCrop">
          <ac:chgData name="Cameron Clive (Student)" userId="4940195d-c338-49c7-9ffe-7545d0c4e454" providerId="ADAL" clId="{592D49F6-203F-4399-AFF5-EA6B42B27478}" dt="2023-10-22T15:17:58.113" v="752" actId="26606"/>
          <ac:picMkLst>
            <pc:docMk/>
            <pc:sldMk cId="860242386" sldId="268"/>
            <ac:picMk id="10" creationId="{381EAFFC-D6F8-0985-B7D4-B3619C3E9B9B}"/>
          </ac:picMkLst>
        </pc:picChg>
        <pc:cxnChg chg="add del">
          <ac:chgData name="Cameron Clive (Student)" userId="4940195d-c338-49c7-9ffe-7545d0c4e454" providerId="ADAL" clId="{592D49F6-203F-4399-AFF5-EA6B42B27478}" dt="2023-10-22T13:01:17.677" v="569" actId="26606"/>
          <ac:cxnSpMkLst>
            <pc:docMk/>
            <pc:sldMk cId="860242386" sldId="268"/>
            <ac:cxnSpMk id="15" creationId="{249EDD1B-F94D-B4E6-ACAA-566B9A26FDE3}"/>
          </ac:cxnSpMkLst>
        </pc:cxnChg>
      </pc:sldChg>
      <pc:sldChg chg="addSp delSp modSp add mod">
        <pc:chgData name="Cameron Clive (Student)" userId="4940195d-c338-49c7-9ffe-7545d0c4e454" providerId="ADAL" clId="{592D49F6-203F-4399-AFF5-EA6B42B27478}" dt="2023-10-24T11:49:56.800" v="3987"/>
        <pc:sldMkLst>
          <pc:docMk/>
          <pc:sldMk cId="1904630599" sldId="269"/>
        </pc:sldMkLst>
        <pc:spChg chg="add 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1904630599" sldId="269"/>
            <ac:spMk id="2" creationId="{B75D47E4-4E02-5028-3A51-B2910463E9E4}"/>
          </ac:spMkLst>
        </pc:spChg>
        <pc:spChg chg="del mod">
          <ac:chgData name="Cameron Clive (Student)" userId="4940195d-c338-49c7-9ffe-7545d0c4e454" providerId="ADAL" clId="{592D49F6-203F-4399-AFF5-EA6B42B27478}" dt="2023-10-22T15:24:05.764" v="1003" actId="478"/>
          <ac:spMkLst>
            <pc:docMk/>
            <pc:sldMk cId="1904630599" sldId="269"/>
            <ac:spMk id="2" creationId="{D6320A2B-AD30-BFE7-DF79-B2B52C6CEEFA}"/>
          </ac:spMkLst>
        </pc:spChg>
        <pc:spChg chg="add del mod">
          <ac:chgData name="Cameron Clive (Student)" userId="4940195d-c338-49c7-9ffe-7545d0c4e454" providerId="ADAL" clId="{592D49F6-203F-4399-AFF5-EA6B42B27478}" dt="2023-10-24T11:27:08.171" v="3830" actId="931"/>
          <ac:spMkLst>
            <pc:docMk/>
            <pc:sldMk cId="1904630599" sldId="269"/>
            <ac:spMk id="4" creationId="{3FBFBE0F-9C3E-1EE4-9E99-C69383DF70B7}"/>
          </ac:spMkLst>
        </pc:spChg>
        <pc:spChg chg="add del mod">
          <ac:chgData name="Cameron Clive (Student)" userId="4940195d-c338-49c7-9ffe-7545d0c4e454" providerId="ADAL" clId="{592D49F6-203F-4399-AFF5-EA6B42B27478}" dt="2023-10-22T11:55:07.610" v="314" actId="931"/>
          <ac:spMkLst>
            <pc:docMk/>
            <pc:sldMk cId="1904630599" sldId="269"/>
            <ac:spMk id="4" creationId="{4D59CEAA-9922-0DBC-2F18-41812DA38859}"/>
          </ac:spMkLst>
        </pc:spChg>
        <pc:spChg chg="add del mod">
          <ac:chgData name="Cameron Clive (Student)" userId="4940195d-c338-49c7-9ffe-7545d0c4e454" providerId="ADAL" clId="{592D49F6-203F-4399-AFF5-EA6B42B27478}" dt="2023-10-22T15:24:09.087" v="1004" actId="478"/>
          <ac:spMkLst>
            <pc:docMk/>
            <pc:sldMk cId="1904630599" sldId="269"/>
            <ac:spMk id="8" creationId="{A62A3CCF-CBE9-71C4-53CB-F78CDF8566BC}"/>
          </ac:spMkLst>
        </pc:spChg>
        <pc:spChg chg="add mod">
          <ac:chgData name="Cameron Clive (Student)" userId="4940195d-c338-49c7-9ffe-7545d0c4e454" providerId="ADAL" clId="{592D49F6-203F-4399-AFF5-EA6B42B27478}" dt="2023-10-24T11:05:58.015" v="2909" actId="20577"/>
          <ac:spMkLst>
            <pc:docMk/>
            <pc:sldMk cId="1904630599" sldId="269"/>
            <ac:spMk id="10" creationId="{33EEDAD2-F332-3ADE-B960-5F38DCC24722}"/>
          </ac:spMkLst>
        </pc:spChg>
        <pc:picChg chg="add del mod modCrop">
          <ac:chgData name="Cameron Clive (Student)" userId="4940195d-c338-49c7-9ffe-7545d0c4e454" providerId="ADAL" clId="{592D49F6-203F-4399-AFF5-EA6B42B27478}" dt="2023-10-24T11:27:05.163" v="3829" actId="478"/>
          <ac:picMkLst>
            <pc:docMk/>
            <pc:sldMk cId="1904630599" sldId="269"/>
            <ac:picMk id="6" creationId="{ABF30449-D824-4A1A-AECB-61B1234DA8D8}"/>
          </ac:picMkLst>
        </pc:picChg>
        <pc:picChg chg="add mod modCrop">
          <ac:chgData name="Cameron Clive (Student)" userId="4940195d-c338-49c7-9ffe-7545d0c4e454" providerId="ADAL" clId="{592D49F6-203F-4399-AFF5-EA6B42B27478}" dt="2023-10-24T11:27:17.459" v="3834" actId="14100"/>
          <ac:picMkLst>
            <pc:docMk/>
            <pc:sldMk cId="1904630599" sldId="269"/>
            <ac:picMk id="7" creationId="{B9D43738-D0DB-D22D-5210-1B5B409765BE}"/>
          </ac:picMkLst>
        </pc:picChg>
        <pc:picChg chg="del">
          <ac:chgData name="Cameron Clive (Student)" userId="4940195d-c338-49c7-9ffe-7545d0c4e454" providerId="ADAL" clId="{592D49F6-203F-4399-AFF5-EA6B42B27478}" dt="2023-10-22T11:55:04.128" v="313" actId="478"/>
          <ac:picMkLst>
            <pc:docMk/>
            <pc:sldMk cId="1904630599" sldId="269"/>
            <ac:picMk id="9" creationId="{506F8044-3D7A-7237-BA34-22D4C2020C7C}"/>
          </ac:picMkLst>
        </pc:picChg>
      </pc:sldChg>
      <pc:sldChg chg="addSp delSp modSp add del mod">
        <pc:chgData name="Cameron Clive (Student)" userId="4940195d-c338-49c7-9ffe-7545d0c4e454" providerId="ADAL" clId="{592D49F6-203F-4399-AFF5-EA6B42B27478}" dt="2023-10-24T11:49:56.800" v="3987"/>
        <pc:sldMkLst>
          <pc:docMk/>
          <pc:sldMk cId="3822651797" sldId="270"/>
        </pc:sldMkLst>
        <pc:spChg chg="add 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3822651797" sldId="270"/>
            <ac:spMk id="2" creationId="{39EAC778-92EE-F649-0DF8-246710101AAB}"/>
          </ac:spMkLst>
        </pc:spChg>
        <pc:spChg chg="del mod">
          <ac:chgData name="Cameron Clive (Student)" userId="4940195d-c338-49c7-9ffe-7545d0c4e454" providerId="ADAL" clId="{592D49F6-203F-4399-AFF5-EA6B42B27478}" dt="2023-10-22T15:24:31.202" v="1027" actId="478"/>
          <ac:spMkLst>
            <pc:docMk/>
            <pc:sldMk cId="3822651797" sldId="270"/>
            <ac:spMk id="2" creationId="{D6320A2B-AD30-BFE7-DF79-B2B52C6CEEFA}"/>
          </ac:spMkLst>
        </pc:spChg>
        <pc:spChg chg="add del mod">
          <ac:chgData name="Cameron Clive (Student)" userId="4940195d-c338-49c7-9ffe-7545d0c4e454" providerId="ADAL" clId="{592D49F6-203F-4399-AFF5-EA6B42B27478}" dt="2023-10-24T11:27:31.380" v="3836" actId="931"/>
          <ac:spMkLst>
            <pc:docMk/>
            <pc:sldMk cId="3822651797" sldId="270"/>
            <ac:spMk id="4" creationId="{32E37D88-3F48-C073-AC3E-CC4DDD5C344C}"/>
          </ac:spMkLst>
        </pc:spChg>
        <pc:spChg chg="add del mod">
          <ac:chgData name="Cameron Clive (Student)" userId="4940195d-c338-49c7-9ffe-7545d0c4e454" providerId="ADAL" clId="{592D49F6-203F-4399-AFF5-EA6B42B27478}" dt="2023-10-22T12:00:32.302" v="370" actId="931"/>
          <ac:spMkLst>
            <pc:docMk/>
            <pc:sldMk cId="3822651797" sldId="270"/>
            <ac:spMk id="4" creationId="{4087FBBB-FB5C-B573-5289-F0562FC4BED0}"/>
          </ac:spMkLst>
        </pc:spChg>
        <pc:spChg chg="add del mod">
          <ac:chgData name="Cameron Clive (Student)" userId="4940195d-c338-49c7-9ffe-7545d0c4e454" providerId="ADAL" clId="{592D49F6-203F-4399-AFF5-EA6B42B27478}" dt="2023-10-22T15:24:32.549" v="1028" actId="478"/>
          <ac:spMkLst>
            <pc:docMk/>
            <pc:sldMk cId="3822651797" sldId="270"/>
            <ac:spMk id="9" creationId="{890A52DE-D720-5BB2-56F2-B64B5FAE3B6C}"/>
          </ac:spMkLst>
        </pc:spChg>
        <pc:spChg chg="add del mod">
          <ac:chgData name="Cameron Clive (Student)" userId="4940195d-c338-49c7-9ffe-7545d0c4e454" providerId="ADAL" clId="{592D49F6-203F-4399-AFF5-EA6B42B27478}" dt="2023-10-22T15:28:40.503" v="1415" actId="478"/>
          <ac:spMkLst>
            <pc:docMk/>
            <pc:sldMk cId="3822651797" sldId="270"/>
            <ac:spMk id="10" creationId="{B7C6524D-6593-ACB8-265A-966B7C5BFDA5}"/>
          </ac:spMkLst>
        </pc:spChg>
        <pc:spChg chg="add mod">
          <ac:chgData name="Cameron Clive (Student)" userId="4940195d-c338-49c7-9ffe-7545d0c4e454" providerId="ADAL" clId="{592D49F6-203F-4399-AFF5-EA6B42B27478}" dt="2023-10-24T11:06:51.750" v="2990" actId="20577"/>
          <ac:spMkLst>
            <pc:docMk/>
            <pc:sldMk cId="3822651797" sldId="270"/>
            <ac:spMk id="11" creationId="{C6EC024E-7BF4-8006-8334-68EEB87BAC2B}"/>
          </ac:spMkLst>
        </pc:spChg>
        <pc:picChg chg="add mod modCrop">
          <ac:chgData name="Cameron Clive (Student)" userId="4940195d-c338-49c7-9ffe-7545d0c4e454" providerId="ADAL" clId="{592D49F6-203F-4399-AFF5-EA6B42B27478}" dt="2023-10-24T11:27:43.083" v="3840" actId="14100"/>
          <ac:picMkLst>
            <pc:docMk/>
            <pc:sldMk cId="3822651797" sldId="270"/>
            <ac:picMk id="6" creationId="{219B2703-89A4-4045-EC52-30F3382E31F2}"/>
          </ac:picMkLst>
        </pc:picChg>
        <pc:picChg chg="del">
          <ac:chgData name="Cameron Clive (Student)" userId="4940195d-c338-49c7-9ffe-7545d0c4e454" providerId="ADAL" clId="{592D49F6-203F-4399-AFF5-EA6B42B27478}" dt="2023-10-22T12:00:29.101" v="369" actId="478"/>
          <ac:picMkLst>
            <pc:docMk/>
            <pc:sldMk cId="3822651797" sldId="270"/>
            <ac:picMk id="6" creationId="{ABF30449-D824-4A1A-AECB-61B1234DA8D8}"/>
          </ac:picMkLst>
        </pc:picChg>
        <pc:picChg chg="add del mod modCrop">
          <ac:chgData name="Cameron Clive (Student)" userId="4940195d-c338-49c7-9ffe-7545d0c4e454" providerId="ADAL" clId="{592D49F6-203F-4399-AFF5-EA6B42B27478}" dt="2023-10-24T11:27:27.977" v="3835" actId="478"/>
          <ac:picMkLst>
            <pc:docMk/>
            <pc:sldMk cId="3822651797" sldId="270"/>
            <ac:picMk id="7" creationId="{BD4BB10C-BE38-AC02-6064-086E053C5683}"/>
          </ac:picMkLst>
        </pc:picChg>
      </pc:sldChg>
      <pc:sldChg chg="addSp delSp modSp new mod">
        <pc:chgData name="Cameron Clive (Student)" userId="4940195d-c338-49c7-9ffe-7545d0c4e454" providerId="ADAL" clId="{592D49F6-203F-4399-AFF5-EA6B42B27478}" dt="2023-10-24T11:49:56.800" v="3987"/>
        <pc:sldMkLst>
          <pc:docMk/>
          <pc:sldMk cId="798274312" sldId="271"/>
        </pc:sldMkLst>
        <pc:spChg chg="add 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798274312" sldId="271"/>
            <ac:spMk id="2" creationId="{68FF7F77-B4B2-7048-46B1-6C4831342669}"/>
          </ac:spMkLst>
        </pc:spChg>
        <pc:spChg chg="del mod">
          <ac:chgData name="Cameron Clive (Student)" userId="4940195d-c338-49c7-9ffe-7545d0c4e454" providerId="ADAL" clId="{592D49F6-203F-4399-AFF5-EA6B42B27478}" dt="2023-10-22T15:29:42.720" v="1438" actId="478"/>
          <ac:spMkLst>
            <pc:docMk/>
            <pc:sldMk cId="798274312" sldId="271"/>
            <ac:spMk id="2" creationId="{AF58DC8A-7F95-04F9-64BA-6200BAB0EA7A}"/>
          </ac:spMkLst>
        </pc:spChg>
        <pc:spChg chg="del">
          <ac:chgData name="Cameron Clive (Student)" userId="4940195d-c338-49c7-9ffe-7545d0c4e454" providerId="ADAL" clId="{592D49F6-203F-4399-AFF5-EA6B42B27478}" dt="2023-10-22T12:03:20.942" v="393" actId="931"/>
          <ac:spMkLst>
            <pc:docMk/>
            <pc:sldMk cId="798274312" sldId="271"/>
            <ac:spMk id="3" creationId="{21205B3D-48C9-ADB0-240B-E896AF540573}"/>
          </ac:spMkLst>
        </pc:spChg>
        <pc:spChg chg="add del mod">
          <ac:chgData name="Cameron Clive (Student)" userId="4940195d-c338-49c7-9ffe-7545d0c4e454" providerId="ADAL" clId="{592D49F6-203F-4399-AFF5-EA6B42B27478}" dt="2023-10-24T11:31:02.013" v="3842" actId="931"/>
          <ac:spMkLst>
            <pc:docMk/>
            <pc:sldMk cId="798274312" sldId="271"/>
            <ac:spMk id="4" creationId="{FC94277D-FEB0-4D71-EA07-962C2405E7C5}"/>
          </ac:spMkLst>
        </pc:spChg>
        <pc:spChg chg="add del mod">
          <ac:chgData name="Cameron Clive (Student)" userId="4940195d-c338-49c7-9ffe-7545d0c4e454" providerId="ADAL" clId="{592D49F6-203F-4399-AFF5-EA6B42B27478}" dt="2023-10-24T11:09:02.923" v="3022" actId="478"/>
          <ac:spMkLst>
            <pc:docMk/>
            <pc:sldMk cId="798274312" sldId="271"/>
            <ac:spMk id="6" creationId="{4AB1E256-64EF-A56B-0A49-ACC13275BD63}"/>
          </ac:spMkLst>
        </pc:spChg>
        <pc:spChg chg="add del mod">
          <ac:chgData name="Cameron Clive (Student)" userId="4940195d-c338-49c7-9ffe-7545d0c4e454" providerId="ADAL" clId="{592D49F6-203F-4399-AFF5-EA6B42B27478}" dt="2023-10-22T15:29:44.233" v="1439" actId="478"/>
          <ac:spMkLst>
            <pc:docMk/>
            <pc:sldMk cId="798274312" sldId="271"/>
            <ac:spMk id="8" creationId="{66E40DC3-2C71-F515-CB46-872CEC686523}"/>
          </ac:spMkLst>
        </pc:spChg>
        <pc:picChg chg="add del mod modCrop">
          <ac:chgData name="Cameron Clive (Student)" userId="4940195d-c338-49c7-9ffe-7545d0c4e454" providerId="ADAL" clId="{592D49F6-203F-4399-AFF5-EA6B42B27478}" dt="2023-10-24T11:30:59.070" v="3841" actId="478"/>
          <ac:picMkLst>
            <pc:docMk/>
            <pc:sldMk cId="798274312" sldId="271"/>
            <ac:picMk id="5" creationId="{F6A7EBE1-5AE1-B670-CE9E-301CBD4136B8}"/>
          </ac:picMkLst>
        </pc:picChg>
        <pc:picChg chg="add mod modCrop">
          <ac:chgData name="Cameron Clive (Student)" userId="4940195d-c338-49c7-9ffe-7545d0c4e454" providerId="ADAL" clId="{592D49F6-203F-4399-AFF5-EA6B42B27478}" dt="2023-10-24T11:31:16.494" v="3847" actId="1076"/>
          <ac:picMkLst>
            <pc:docMk/>
            <pc:sldMk cId="798274312" sldId="271"/>
            <ac:picMk id="8" creationId="{7DEC7FD6-ED95-F8ED-C43E-A5272EC5532C}"/>
          </ac:picMkLst>
        </pc:picChg>
      </pc:sldChg>
      <pc:sldChg chg="addSp delSp modSp add mod">
        <pc:chgData name="Cameron Clive (Student)" userId="4940195d-c338-49c7-9ffe-7545d0c4e454" providerId="ADAL" clId="{592D49F6-203F-4399-AFF5-EA6B42B27478}" dt="2023-10-24T11:49:56.800" v="3987"/>
        <pc:sldMkLst>
          <pc:docMk/>
          <pc:sldMk cId="3153421711" sldId="272"/>
        </pc:sldMkLst>
        <pc:spChg chg="add 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3153421711" sldId="272"/>
            <ac:spMk id="2" creationId="{4B58F20E-5513-7885-50EE-80F9F34AB30D}"/>
          </ac:spMkLst>
        </pc:spChg>
        <pc:spChg chg="del mod">
          <ac:chgData name="Cameron Clive (Student)" userId="4940195d-c338-49c7-9ffe-7545d0c4e454" providerId="ADAL" clId="{592D49F6-203F-4399-AFF5-EA6B42B27478}" dt="2023-10-22T15:29:52.019" v="1440" actId="478"/>
          <ac:spMkLst>
            <pc:docMk/>
            <pc:sldMk cId="3153421711" sldId="272"/>
            <ac:spMk id="2" creationId="{AF58DC8A-7F95-04F9-64BA-6200BAB0EA7A}"/>
          </ac:spMkLst>
        </pc:spChg>
        <pc:spChg chg="add del mod">
          <ac:chgData name="Cameron Clive (Student)" userId="4940195d-c338-49c7-9ffe-7545d0c4e454" providerId="ADAL" clId="{592D49F6-203F-4399-AFF5-EA6B42B27478}" dt="2023-10-22T12:15:32.072" v="471" actId="931"/>
          <ac:spMkLst>
            <pc:docMk/>
            <pc:sldMk cId="3153421711" sldId="272"/>
            <ac:spMk id="4" creationId="{1F20BD8B-3CF5-E8E6-7B90-AE8564D9E59C}"/>
          </ac:spMkLst>
        </pc:spChg>
        <pc:spChg chg="add del mod">
          <ac:chgData name="Cameron Clive (Student)" userId="4940195d-c338-49c7-9ffe-7545d0c4e454" providerId="ADAL" clId="{592D49F6-203F-4399-AFF5-EA6B42B27478}" dt="2023-10-24T11:31:27.180" v="3849" actId="931"/>
          <ac:spMkLst>
            <pc:docMk/>
            <pc:sldMk cId="3153421711" sldId="272"/>
            <ac:spMk id="4" creationId="{38A400B4-4267-E6E7-B789-EBAF451E00C0}"/>
          </ac:spMkLst>
        </pc:spChg>
        <pc:spChg chg="add del mod">
          <ac:chgData name="Cameron Clive (Student)" userId="4940195d-c338-49c7-9ffe-7545d0c4e454" providerId="ADAL" clId="{592D49F6-203F-4399-AFF5-EA6B42B27478}" dt="2023-10-22T15:29:53.534" v="1441" actId="478"/>
          <ac:spMkLst>
            <pc:docMk/>
            <pc:sldMk cId="3153421711" sldId="272"/>
            <ac:spMk id="9" creationId="{64F14A11-2E94-A10F-0747-309851F8ACF9}"/>
          </ac:spMkLst>
        </pc:spChg>
        <pc:spChg chg="add mod">
          <ac:chgData name="Cameron Clive (Student)" userId="4940195d-c338-49c7-9ffe-7545d0c4e454" providerId="ADAL" clId="{592D49F6-203F-4399-AFF5-EA6B42B27478}" dt="2023-10-24T11:09:31.143" v="3071" actId="12"/>
          <ac:spMkLst>
            <pc:docMk/>
            <pc:sldMk cId="3153421711" sldId="272"/>
            <ac:spMk id="10" creationId="{8328BEE9-06C2-40CC-C004-393162FE2DC9}"/>
          </ac:spMkLst>
        </pc:spChg>
        <pc:picChg chg="del">
          <ac:chgData name="Cameron Clive (Student)" userId="4940195d-c338-49c7-9ffe-7545d0c4e454" providerId="ADAL" clId="{592D49F6-203F-4399-AFF5-EA6B42B27478}" dt="2023-10-22T12:15:28.864" v="470" actId="478"/>
          <ac:picMkLst>
            <pc:docMk/>
            <pc:sldMk cId="3153421711" sldId="272"/>
            <ac:picMk id="5" creationId="{F6A7EBE1-5AE1-B670-CE9E-301CBD4136B8}"/>
          </ac:picMkLst>
        </pc:picChg>
        <pc:picChg chg="add mod modCrop">
          <ac:chgData name="Cameron Clive (Student)" userId="4940195d-c338-49c7-9ffe-7545d0c4e454" providerId="ADAL" clId="{592D49F6-203F-4399-AFF5-EA6B42B27478}" dt="2023-10-24T11:31:37.184" v="3852" actId="14100"/>
          <ac:picMkLst>
            <pc:docMk/>
            <pc:sldMk cId="3153421711" sldId="272"/>
            <ac:picMk id="6" creationId="{41A778A1-39A0-5E9C-B083-B9464A0A2507}"/>
          </ac:picMkLst>
        </pc:picChg>
        <pc:picChg chg="add del mod modCrop">
          <ac:chgData name="Cameron Clive (Student)" userId="4940195d-c338-49c7-9ffe-7545d0c4e454" providerId="ADAL" clId="{592D49F6-203F-4399-AFF5-EA6B42B27478}" dt="2023-10-24T11:31:24.447" v="3848" actId="478"/>
          <ac:picMkLst>
            <pc:docMk/>
            <pc:sldMk cId="3153421711" sldId="272"/>
            <ac:picMk id="7" creationId="{F7DCF992-3231-E279-DCFF-9DED3A29954B}"/>
          </ac:picMkLst>
        </pc:picChg>
      </pc:sldChg>
      <pc:sldChg chg="addSp delSp modSp new mod">
        <pc:chgData name="Cameron Clive (Student)" userId="4940195d-c338-49c7-9ffe-7545d0c4e454" providerId="ADAL" clId="{592D49F6-203F-4399-AFF5-EA6B42B27478}" dt="2023-10-24T11:49:56.800" v="3987"/>
        <pc:sldMkLst>
          <pc:docMk/>
          <pc:sldMk cId="391014791" sldId="273"/>
        </pc:sldMkLst>
        <pc:spChg chg="del mod">
          <ac:chgData name="Cameron Clive (Student)" userId="4940195d-c338-49c7-9ffe-7545d0c4e454" providerId="ADAL" clId="{592D49F6-203F-4399-AFF5-EA6B42B27478}" dt="2023-10-22T15:33:17.417" v="1841" actId="478"/>
          <ac:spMkLst>
            <pc:docMk/>
            <pc:sldMk cId="391014791" sldId="273"/>
            <ac:spMk id="2" creationId="{E2986593-CC6E-006C-F285-785B57C7B603}"/>
          </ac:spMkLst>
        </pc:spChg>
        <pc:spChg chg="add del mod">
          <ac:chgData name="Cameron Clive (Student)" userId="4940195d-c338-49c7-9ffe-7545d0c4e454" providerId="ADAL" clId="{592D49F6-203F-4399-AFF5-EA6B42B27478}" dt="2023-10-24T11:11:38.535" v="3169" actId="21"/>
          <ac:spMkLst>
            <pc:docMk/>
            <pc:sldMk cId="391014791" sldId="273"/>
            <ac:spMk id="3" creationId="{81BD06A3-7D29-B735-86E7-D83619F06A3B}"/>
          </ac:spMkLst>
        </pc:spChg>
        <pc:spChg chg="del">
          <ac:chgData name="Cameron Clive (Student)" userId="4940195d-c338-49c7-9ffe-7545d0c4e454" providerId="ADAL" clId="{592D49F6-203F-4399-AFF5-EA6B42B27478}" dt="2023-10-22T12:31:18.628" v="480" actId="931"/>
          <ac:spMkLst>
            <pc:docMk/>
            <pc:sldMk cId="391014791" sldId="273"/>
            <ac:spMk id="3" creationId="{AF6276AF-92BB-F741-A14E-A4076AEBB36A}"/>
          </ac:spMkLst>
        </pc:spChg>
        <pc:spChg chg="add 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391014791" sldId="273"/>
            <ac:spMk id="4" creationId="{733BFF72-8448-0D22-20D6-AB0EADA561F5}"/>
          </ac:spMkLst>
        </pc:spChg>
        <pc:spChg chg="add mod">
          <ac:chgData name="Cameron Clive (Student)" userId="4940195d-c338-49c7-9ffe-7545d0c4e454" providerId="ADAL" clId="{592D49F6-203F-4399-AFF5-EA6B42B27478}" dt="2023-10-24T11:13:05.759" v="3208" actId="20577"/>
          <ac:spMkLst>
            <pc:docMk/>
            <pc:sldMk cId="391014791" sldId="273"/>
            <ac:spMk id="6" creationId="{57903D14-0063-6798-BCB0-E9C087E387E6}"/>
          </ac:spMkLst>
        </pc:spChg>
        <pc:spChg chg="add del mod">
          <ac:chgData name="Cameron Clive (Student)" userId="4940195d-c338-49c7-9ffe-7545d0c4e454" providerId="ADAL" clId="{592D49F6-203F-4399-AFF5-EA6B42B27478}" dt="2023-10-22T15:33:19.207" v="1842" actId="478"/>
          <ac:spMkLst>
            <pc:docMk/>
            <pc:sldMk cId="391014791" sldId="273"/>
            <ac:spMk id="8" creationId="{9974A36D-0856-1ED4-7F5A-E924AE8B758D}"/>
          </ac:spMkLst>
        </pc:spChg>
        <pc:spChg chg="add del mod">
          <ac:chgData name="Cameron Clive (Student)" userId="4940195d-c338-49c7-9ffe-7545d0c4e454" providerId="ADAL" clId="{592D49F6-203F-4399-AFF5-EA6B42B27478}" dt="2023-10-24T11:31:48.005" v="3854" actId="931"/>
          <ac:spMkLst>
            <pc:docMk/>
            <pc:sldMk cId="391014791" sldId="273"/>
            <ac:spMk id="8" creationId="{D286CAF9-F86B-A083-D899-EB2BD753F425}"/>
          </ac:spMkLst>
        </pc:spChg>
        <pc:picChg chg="add del mod modCrop">
          <ac:chgData name="Cameron Clive (Student)" userId="4940195d-c338-49c7-9ffe-7545d0c4e454" providerId="ADAL" clId="{592D49F6-203F-4399-AFF5-EA6B42B27478}" dt="2023-10-24T11:31:44.871" v="3853" actId="478"/>
          <ac:picMkLst>
            <pc:docMk/>
            <pc:sldMk cId="391014791" sldId="273"/>
            <ac:picMk id="5" creationId="{7C16411E-37CD-ED33-AAE5-2A7B742B2E70}"/>
          </ac:picMkLst>
        </pc:picChg>
        <pc:picChg chg="add mod modCrop">
          <ac:chgData name="Cameron Clive (Student)" userId="4940195d-c338-49c7-9ffe-7545d0c4e454" providerId="ADAL" clId="{592D49F6-203F-4399-AFF5-EA6B42B27478}" dt="2023-10-24T11:32:02.524" v="3858" actId="732"/>
          <ac:picMkLst>
            <pc:docMk/>
            <pc:sldMk cId="391014791" sldId="273"/>
            <ac:picMk id="10" creationId="{79F40FF5-2AC3-08A0-A8D0-60397485F23D}"/>
          </ac:picMkLst>
        </pc:picChg>
      </pc:sldChg>
      <pc:sldChg chg="delSp modSp add mod ord">
        <pc:chgData name="Cameron Clive (Student)" userId="4940195d-c338-49c7-9ffe-7545d0c4e454" providerId="ADAL" clId="{592D49F6-203F-4399-AFF5-EA6B42B27478}" dt="2023-10-24T11:49:56.800" v="3987"/>
        <pc:sldMkLst>
          <pc:docMk/>
          <pc:sldMk cId="2213079276" sldId="274"/>
        </pc:sldMkLst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2213079276" sldId="274"/>
            <ac:spMk id="2" creationId="{6E1D6E04-5F4F-F50E-E04A-1F24580FB66D}"/>
          </ac:spMkLst>
        </pc:spChg>
        <pc:spChg chg="del mod">
          <ac:chgData name="Cameron Clive (Student)" userId="4940195d-c338-49c7-9ffe-7545d0c4e454" providerId="ADAL" clId="{592D49F6-203F-4399-AFF5-EA6B42B27478}" dt="2023-10-22T15:21:06.439" v="970" actId="478"/>
          <ac:spMkLst>
            <pc:docMk/>
            <pc:sldMk cId="2213079276" sldId="274"/>
            <ac:spMk id="3" creationId="{74EB54A5-7C22-A643-6A25-40D7F540ED2F}"/>
          </ac:spMkLst>
        </pc:spChg>
      </pc:sldChg>
      <pc:sldChg chg="addSp delSp modSp new mod">
        <pc:chgData name="Cameron Clive (Student)" userId="4940195d-c338-49c7-9ffe-7545d0c4e454" providerId="ADAL" clId="{592D49F6-203F-4399-AFF5-EA6B42B27478}" dt="2023-10-24T11:01:53.391" v="2649" actId="12"/>
        <pc:sldMkLst>
          <pc:docMk/>
          <pc:sldMk cId="1729149112" sldId="275"/>
        </pc:sldMkLst>
        <pc:spChg chg="del mod">
          <ac:chgData name="Cameron Clive (Student)" userId="4940195d-c338-49c7-9ffe-7545d0c4e454" providerId="ADAL" clId="{592D49F6-203F-4399-AFF5-EA6B42B27478}" dt="2023-10-22T15:20:00.256" v="939" actId="478"/>
          <ac:spMkLst>
            <pc:docMk/>
            <pc:sldMk cId="1729149112" sldId="275"/>
            <ac:spMk id="2" creationId="{13112FCC-4E0E-03CD-5868-AF55BE035023}"/>
          </ac:spMkLst>
        </pc:spChg>
        <pc:spChg chg="del">
          <ac:chgData name="Cameron Clive (Student)" userId="4940195d-c338-49c7-9ffe-7545d0c4e454" providerId="ADAL" clId="{592D49F6-203F-4399-AFF5-EA6B42B27478}" dt="2023-10-22T14:31:51.640" v="700"/>
          <ac:spMkLst>
            <pc:docMk/>
            <pc:sldMk cId="1729149112" sldId="275"/>
            <ac:spMk id="3" creationId="{A157F7AC-3352-2F86-C823-E5E0DC3A873D}"/>
          </ac:spMkLst>
        </pc:spChg>
        <pc:spChg chg="add mod">
          <ac:chgData name="Cameron Clive (Student)" userId="4940195d-c338-49c7-9ffe-7545d0c4e454" providerId="ADAL" clId="{592D49F6-203F-4399-AFF5-EA6B42B27478}" dt="2023-10-24T11:01:53.391" v="2649" actId="12"/>
          <ac:spMkLst>
            <pc:docMk/>
            <pc:sldMk cId="1729149112" sldId="275"/>
            <ac:spMk id="4" creationId="{C82F8DF5-639B-FE31-3AE8-175347A17459}"/>
          </ac:spMkLst>
        </pc:spChg>
        <pc:spChg chg="add del mod">
          <ac:chgData name="Cameron Clive (Student)" userId="4940195d-c338-49c7-9ffe-7545d0c4e454" providerId="ADAL" clId="{592D49F6-203F-4399-AFF5-EA6B42B27478}" dt="2023-10-22T15:20:02.374" v="940" actId="478"/>
          <ac:spMkLst>
            <pc:docMk/>
            <pc:sldMk cId="1729149112" sldId="275"/>
            <ac:spMk id="6" creationId="{A177C230-EAB2-A88C-2332-0AAF5B5F3185}"/>
          </ac:spMkLst>
        </pc:spChg>
        <pc:picChg chg="add mod">
          <ac:chgData name="Cameron Clive (Student)" userId="4940195d-c338-49c7-9ffe-7545d0c4e454" providerId="ADAL" clId="{592D49F6-203F-4399-AFF5-EA6B42B27478}" dt="2023-10-22T15:20:09.400" v="943" actId="1076"/>
          <ac:picMkLst>
            <pc:docMk/>
            <pc:sldMk cId="1729149112" sldId="275"/>
            <ac:picMk id="1026" creationId="{4FDDD4E5-6F66-0C63-7EB3-E58EB0F4102B}"/>
          </ac:picMkLst>
        </pc:picChg>
      </pc:sldChg>
      <pc:sldChg chg="addSp delSp modSp add mod ord">
        <pc:chgData name="Cameron Clive (Student)" userId="4940195d-c338-49c7-9ffe-7545d0c4e454" providerId="ADAL" clId="{592D49F6-203F-4399-AFF5-EA6B42B27478}" dt="2023-10-24T11:02:34.266" v="2686" actId="12"/>
        <pc:sldMkLst>
          <pc:docMk/>
          <pc:sldMk cId="1070610497" sldId="276"/>
        </pc:sldMkLst>
        <pc:spChg chg="del mod">
          <ac:chgData name="Cameron Clive (Student)" userId="4940195d-c338-49c7-9ffe-7545d0c4e454" providerId="ADAL" clId="{592D49F6-203F-4399-AFF5-EA6B42B27478}" dt="2023-10-22T15:20:32.536" v="964" actId="478"/>
          <ac:spMkLst>
            <pc:docMk/>
            <pc:sldMk cId="1070610497" sldId="276"/>
            <ac:spMk id="2" creationId="{13112FCC-4E0E-03CD-5868-AF55BE035023}"/>
          </ac:spMkLst>
        </pc:spChg>
        <pc:spChg chg="add del mod">
          <ac:chgData name="Cameron Clive (Student)" userId="4940195d-c338-49c7-9ffe-7545d0c4e454" providerId="ADAL" clId="{592D49F6-203F-4399-AFF5-EA6B42B27478}" dt="2023-10-22T14:37:31.416" v="737"/>
          <ac:spMkLst>
            <pc:docMk/>
            <pc:sldMk cId="1070610497" sldId="276"/>
            <ac:spMk id="3" creationId="{07161B3D-A740-FB7C-41BE-52BEFA583564}"/>
          </ac:spMkLst>
        </pc:spChg>
        <pc:spChg chg="add del mod">
          <ac:chgData name="Cameron Clive (Student)" userId="4940195d-c338-49c7-9ffe-7545d0c4e454" providerId="ADAL" clId="{592D49F6-203F-4399-AFF5-EA6B42B27478}" dt="2023-10-22T15:20:20.313" v="946" actId="478"/>
          <ac:spMkLst>
            <pc:docMk/>
            <pc:sldMk cId="1070610497" sldId="276"/>
            <ac:spMk id="4" creationId="{7A9E339E-035B-F427-6576-55F88579DF3A}"/>
          </ac:spMkLst>
        </pc:spChg>
        <pc:spChg chg="add mod">
          <ac:chgData name="Cameron Clive (Student)" userId="4940195d-c338-49c7-9ffe-7545d0c4e454" providerId="ADAL" clId="{592D49F6-203F-4399-AFF5-EA6B42B27478}" dt="2023-10-24T11:02:34.266" v="2686" actId="12"/>
          <ac:spMkLst>
            <pc:docMk/>
            <pc:sldMk cId="1070610497" sldId="276"/>
            <ac:spMk id="5" creationId="{D5578D39-1D3A-99D6-1CF3-838E10466B77}"/>
          </ac:spMkLst>
        </pc:spChg>
        <pc:spChg chg="add del mod">
          <ac:chgData name="Cameron Clive (Student)" userId="4940195d-c338-49c7-9ffe-7545d0c4e454" providerId="ADAL" clId="{592D49F6-203F-4399-AFF5-EA6B42B27478}" dt="2023-10-22T15:20:34.135" v="965" actId="478"/>
          <ac:spMkLst>
            <pc:docMk/>
            <pc:sldMk cId="1070610497" sldId="276"/>
            <ac:spMk id="7" creationId="{6B023842-2F31-386A-1872-753313DFB6B3}"/>
          </ac:spMkLst>
        </pc:spChg>
        <pc:picChg chg="del">
          <ac:chgData name="Cameron Clive (Student)" userId="4940195d-c338-49c7-9ffe-7545d0c4e454" providerId="ADAL" clId="{592D49F6-203F-4399-AFF5-EA6B42B27478}" dt="2023-10-22T14:37:09.473" v="702" actId="478"/>
          <ac:picMkLst>
            <pc:docMk/>
            <pc:sldMk cId="1070610497" sldId="276"/>
            <ac:picMk id="1026" creationId="{4FDDD4E5-6F66-0C63-7EB3-E58EB0F4102B}"/>
          </ac:picMkLst>
        </pc:picChg>
        <pc:picChg chg="add mod">
          <ac:chgData name="Cameron Clive (Student)" userId="4940195d-c338-49c7-9ffe-7545d0c4e454" providerId="ADAL" clId="{592D49F6-203F-4399-AFF5-EA6B42B27478}" dt="2023-10-22T15:20:42.910" v="969" actId="1076"/>
          <ac:picMkLst>
            <pc:docMk/>
            <pc:sldMk cId="1070610497" sldId="276"/>
            <ac:picMk id="2050" creationId="{9E9A80E7-4662-A295-F1CC-3C49CB482C69}"/>
          </ac:picMkLst>
        </pc:picChg>
      </pc:sldChg>
      <pc:sldChg chg="addSp delSp modSp new mod">
        <pc:chgData name="Cameron Clive (Student)" userId="4940195d-c338-49c7-9ffe-7545d0c4e454" providerId="ADAL" clId="{592D49F6-203F-4399-AFF5-EA6B42B27478}" dt="2023-10-24T11:49:56.936" v="3989" actId="27636"/>
        <pc:sldMkLst>
          <pc:docMk/>
          <pc:sldMk cId="397501039" sldId="277"/>
        </pc:sldMkLst>
        <pc:spChg chg="mod">
          <ac:chgData name="Cameron Clive (Student)" userId="4940195d-c338-49c7-9ffe-7545d0c4e454" providerId="ADAL" clId="{592D49F6-203F-4399-AFF5-EA6B42B27478}" dt="2023-10-24T11:49:56.923" v="3988" actId="27636"/>
          <ac:spMkLst>
            <pc:docMk/>
            <pc:sldMk cId="397501039" sldId="277"/>
            <ac:spMk id="2" creationId="{684287EE-837E-652E-0B35-0649B5E34622}"/>
          </ac:spMkLst>
        </pc:spChg>
        <pc:spChg chg="add del mod">
          <ac:chgData name="Cameron Clive (Student)" userId="4940195d-c338-49c7-9ffe-7545d0c4e454" providerId="ADAL" clId="{592D49F6-203F-4399-AFF5-EA6B42B27478}" dt="2023-10-24T11:49:56.936" v="3989" actId="27636"/>
          <ac:spMkLst>
            <pc:docMk/>
            <pc:sldMk cId="397501039" sldId="277"/>
            <ac:spMk id="3" creationId="{A9DDAB52-E4B3-C536-964E-BCA4647ED3BB}"/>
          </ac:spMkLst>
        </pc:spChg>
        <pc:spChg chg="mod">
          <ac:chgData name="Cameron Clive (Student)" userId="4940195d-c338-49c7-9ffe-7545d0c4e454" providerId="ADAL" clId="{592D49F6-203F-4399-AFF5-EA6B42B27478}" dt="2023-10-22T15:46:55.274" v="2562"/>
          <ac:spMkLst>
            <pc:docMk/>
            <pc:sldMk cId="397501039" sldId="277"/>
            <ac:spMk id="6" creationId="{4B0BDB57-72A1-A8C2-F797-9334C09BE8A9}"/>
          </ac:spMkLst>
        </pc:spChg>
        <pc:spChg chg="mod">
          <ac:chgData name="Cameron Clive (Student)" userId="4940195d-c338-49c7-9ffe-7545d0c4e454" providerId="ADAL" clId="{592D49F6-203F-4399-AFF5-EA6B42B27478}" dt="2023-10-22T15:46:55.274" v="2562"/>
          <ac:spMkLst>
            <pc:docMk/>
            <pc:sldMk cId="397501039" sldId="277"/>
            <ac:spMk id="7" creationId="{4865F179-5894-B0D5-E84B-B51BC936E346}"/>
          </ac:spMkLst>
        </pc:spChg>
        <pc:spChg chg="mod">
          <ac:chgData name="Cameron Clive (Student)" userId="4940195d-c338-49c7-9ffe-7545d0c4e454" providerId="ADAL" clId="{592D49F6-203F-4399-AFF5-EA6B42B27478}" dt="2023-10-22T15:46:55.274" v="2562"/>
          <ac:spMkLst>
            <pc:docMk/>
            <pc:sldMk cId="397501039" sldId="277"/>
            <ac:spMk id="8" creationId="{E59D2DE5-FC8C-E697-A329-C0DFFA4021FC}"/>
          </ac:spMkLst>
        </pc:spChg>
        <pc:spChg chg="mod">
          <ac:chgData name="Cameron Clive (Student)" userId="4940195d-c338-49c7-9ffe-7545d0c4e454" providerId="ADAL" clId="{592D49F6-203F-4399-AFF5-EA6B42B27478}" dt="2023-10-22T15:46:55.274" v="2562"/>
          <ac:spMkLst>
            <pc:docMk/>
            <pc:sldMk cId="397501039" sldId="277"/>
            <ac:spMk id="9" creationId="{44017C18-1C75-2F99-0075-D30C704243CE}"/>
          </ac:spMkLst>
        </pc:spChg>
        <pc:grpChg chg="add del mod">
          <ac:chgData name="Cameron Clive (Student)" userId="4940195d-c338-49c7-9ffe-7545d0c4e454" providerId="ADAL" clId="{592D49F6-203F-4399-AFF5-EA6B42B27478}" dt="2023-10-22T15:47:02.090" v="2567"/>
          <ac:grpSpMkLst>
            <pc:docMk/>
            <pc:sldMk cId="397501039" sldId="277"/>
            <ac:grpSpMk id="4" creationId="{AC73331F-0B7A-9B15-BA6D-6B7CA422B0D8}"/>
          </ac:grpSpMkLst>
        </pc:grpChg>
        <pc:picChg chg="mod">
          <ac:chgData name="Cameron Clive (Student)" userId="4940195d-c338-49c7-9ffe-7545d0c4e454" providerId="ADAL" clId="{592D49F6-203F-4399-AFF5-EA6B42B27478}" dt="2023-10-22T15:46:55.274" v="2562"/>
          <ac:picMkLst>
            <pc:docMk/>
            <pc:sldMk cId="397501039" sldId="277"/>
            <ac:picMk id="5" creationId="{69E6DBA0-6942-1366-8583-F2BDCB0A92F5}"/>
          </ac:picMkLst>
        </pc:picChg>
        <pc:picChg chg="add mod">
          <ac:chgData name="Cameron Clive (Student)" userId="4940195d-c338-49c7-9ffe-7545d0c4e454" providerId="ADAL" clId="{592D49F6-203F-4399-AFF5-EA6B42B27478}" dt="2023-10-22T15:50:36.657" v="2586" actId="1076"/>
          <ac:picMkLst>
            <pc:docMk/>
            <pc:sldMk cId="397501039" sldId="277"/>
            <ac:picMk id="11" creationId="{36DA563D-B4BA-7C30-7147-21953F5F2A1D}"/>
          </ac:picMkLst>
        </pc:picChg>
      </pc:sldChg>
      <pc:sldChg chg="addSp delSp modSp new mod">
        <pc:chgData name="Cameron Clive (Student)" userId="4940195d-c338-49c7-9ffe-7545d0c4e454" providerId="ADAL" clId="{592D49F6-203F-4399-AFF5-EA6B42B27478}" dt="2023-10-24T11:49:56.800" v="3987"/>
        <pc:sldMkLst>
          <pc:docMk/>
          <pc:sldMk cId="225874067" sldId="278"/>
        </pc:sldMkLst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225874067" sldId="278"/>
            <ac:spMk id="2" creationId="{4FD5B329-FC07-AD80-4A0E-FD1ECC85113B}"/>
          </ac:spMkLst>
        </pc:spChg>
        <pc:spChg chg="del">
          <ac:chgData name="Cameron Clive (Student)" userId="4940195d-c338-49c7-9ffe-7545d0c4e454" providerId="ADAL" clId="{592D49F6-203F-4399-AFF5-EA6B42B27478}" dt="2023-10-24T11:03:07.478" v="2689"/>
          <ac:spMkLst>
            <pc:docMk/>
            <pc:sldMk cId="225874067" sldId="278"/>
            <ac:spMk id="3" creationId="{E34F4F5A-FBF1-E4F4-4908-5A358B91B7E3}"/>
          </ac:spMkLst>
        </pc:spChg>
        <pc:spChg chg="add del mod">
          <ac:chgData name="Cameron Clive (Student)" userId="4940195d-c338-49c7-9ffe-7545d0c4e454" providerId="ADAL" clId="{592D49F6-203F-4399-AFF5-EA6B42B27478}" dt="2023-10-24T11:03:41.367" v="2761" actId="478"/>
          <ac:spMkLst>
            <pc:docMk/>
            <pc:sldMk cId="225874067" sldId="278"/>
            <ac:spMk id="5" creationId="{4A330F82-F5A5-4807-CE85-0DC8EF1CEB33}"/>
          </ac:spMkLst>
        </pc:spChg>
        <pc:spChg chg="add del mod">
          <ac:chgData name="Cameron Clive (Student)" userId="4940195d-c338-49c7-9ffe-7545d0c4e454" providerId="ADAL" clId="{592D49F6-203F-4399-AFF5-EA6B42B27478}" dt="2023-10-24T11:26:14.889" v="3813" actId="931"/>
          <ac:spMkLst>
            <pc:docMk/>
            <pc:sldMk cId="225874067" sldId="278"/>
            <ac:spMk id="7" creationId="{AF73F3B3-E57F-EC5B-E77E-3D36D08644B8}"/>
          </ac:spMkLst>
        </pc:spChg>
        <pc:picChg chg="add del mod modCrop">
          <ac:chgData name="Cameron Clive (Student)" userId="4940195d-c338-49c7-9ffe-7545d0c4e454" providerId="ADAL" clId="{592D49F6-203F-4399-AFF5-EA6B42B27478}" dt="2023-10-24T11:26:11.512" v="3812" actId="478"/>
          <ac:picMkLst>
            <pc:docMk/>
            <pc:sldMk cId="225874067" sldId="278"/>
            <ac:picMk id="4" creationId="{4DD5EB33-2E48-2AFD-C08B-6E0354EC2F7D}"/>
          </ac:picMkLst>
        </pc:picChg>
        <pc:picChg chg="add mod modCrop">
          <ac:chgData name="Cameron Clive (Student)" userId="4940195d-c338-49c7-9ffe-7545d0c4e454" providerId="ADAL" clId="{592D49F6-203F-4399-AFF5-EA6B42B27478}" dt="2023-10-24T11:26:25.261" v="3818" actId="1076"/>
          <ac:picMkLst>
            <pc:docMk/>
            <pc:sldMk cId="225874067" sldId="278"/>
            <ac:picMk id="9" creationId="{16F4E9FB-A70A-6D90-4558-9878FE47BD21}"/>
          </ac:picMkLst>
        </pc:picChg>
      </pc:sldChg>
      <pc:sldChg chg="new add del">
        <pc:chgData name="Cameron Clive (Student)" userId="4940195d-c338-49c7-9ffe-7545d0c4e454" providerId="ADAL" clId="{592D49F6-203F-4399-AFF5-EA6B42B27478}" dt="2023-10-22T15:35:40.631" v="2036" actId="680"/>
        <pc:sldMkLst>
          <pc:docMk/>
          <pc:sldMk cId="1732747138" sldId="278"/>
        </pc:sldMkLst>
      </pc:sldChg>
      <pc:sldChg chg="addSp delSp modSp new del mod">
        <pc:chgData name="Cameron Clive (Student)" userId="4940195d-c338-49c7-9ffe-7545d0c4e454" providerId="ADAL" clId="{592D49F6-203F-4399-AFF5-EA6B42B27478}" dt="2023-10-22T15:50:52.336" v="2587" actId="2696"/>
        <pc:sldMkLst>
          <pc:docMk/>
          <pc:sldMk cId="3792384035" sldId="278"/>
        </pc:sldMkLst>
        <pc:spChg chg="del">
          <ac:chgData name="Cameron Clive (Student)" userId="4940195d-c338-49c7-9ffe-7545d0c4e454" providerId="ADAL" clId="{592D49F6-203F-4399-AFF5-EA6B42B27478}" dt="2023-10-22T15:42:41.851" v="2499" actId="478"/>
          <ac:spMkLst>
            <pc:docMk/>
            <pc:sldMk cId="3792384035" sldId="278"/>
            <ac:spMk id="2" creationId="{DF58DCB9-011E-4D71-CA6E-A2F46D634661}"/>
          </ac:spMkLst>
        </pc:spChg>
        <pc:spChg chg="del">
          <ac:chgData name="Cameron Clive (Student)" userId="4940195d-c338-49c7-9ffe-7545d0c4e454" providerId="ADAL" clId="{592D49F6-203F-4399-AFF5-EA6B42B27478}" dt="2023-10-22T15:42:41.851" v="2499" actId="478"/>
          <ac:spMkLst>
            <pc:docMk/>
            <pc:sldMk cId="3792384035" sldId="278"/>
            <ac:spMk id="3" creationId="{5E8BFC8F-ADCE-C886-A393-1F30DACCE8C0}"/>
          </ac:spMkLst>
        </pc:spChg>
        <pc:spChg chg="add mod">
          <ac:chgData name="Cameron Clive (Student)" userId="4940195d-c338-49c7-9ffe-7545d0c4e454" providerId="ADAL" clId="{592D49F6-203F-4399-AFF5-EA6B42B27478}" dt="2023-10-22T15:46:50.924" v="2561" actId="164"/>
          <ac:spMkLst>
            <pc:docMk/>
            <pc:sldMk cId="3792384035" sldId="278"/>
            <ac:spMk id="8" creationId="{B1DC4F8F-77DD-C906-8422-BB85D3D4D9B3}"/>
          </ac:spMkLst>
        </pc:spChg>
        <pc:spChg chg="add mod">
          <ac:chgData name="Cameron Clive (Student)" userId="4940195d-c338-49c7-9ffe-7545d0c4e454" providerId="ADAL" clId="{592D49F6-203F-4399-AFF5-EA6B42B27478}" dt="2023-10-22T15:46:50.924" v="2561" actId="164"/>
          <ac:spMkLst>
            <pc:docMk/>
            <pc:sldMk cId="3792384035" sldId="278"/>
            <ac:spMk id="9" creationId="{3A79C24B-C4C1-1404-0DC3-C5295FD9F887}"/>
          </ac:spMkLst>
        </pc:spChg>
        <pc:spChg chg="add mod">
          <ac:chgData name="Cameron Clive (Student)" userId="4940195d-c338-49c7-9ffe-7545d0c4e454" providerId="ADAL" clId="{592D49F6-203F-4399-AFF5-EA6B42B27478}" dt="2023-10-22T15:46:50.924" v="2561" actId="164"/>
          <ac:spMkLst>
            <pc:docMk/>
            <pc:sldMk cId="3792384035" sldId="278"/>
            <ac:spMk id="10" creationId="{80F1AE96-0F58-F173-F872-7AC09A89EC60}"/>
          </ac:spMkLst>
        </pc:spChg>
        <pc:spChg chg="add mod">
          <ac:chgData name="Cameron Clive (Student)" userId="4940195d-c338-49c7-9ffe-7545d0c4e454" providerId="ADAL" clId="{592D49F6-203F-4399-AFF5-EA6B42B27478}" dt="2023-10-22T15:46:50.924" v="2561" actId="164"/>
          <ac:spMkLst>
            <pc:docMk/>
            <pc:sldMk cId="3792384035" sldId="278"/>
            <ac:spMk id="11" creationId="{DF7C046E-F6CE-6605-C5BD-5E8DC3D48360}"/>
          </ac:spMkLst>
        </pc:spChg>
        <pc:grpChg chg="add mod">
          <ac:chgData name="Cameron Clive (Student)" userId="4940195d-c338-49c7-9ffe-7545d0c4e454" providerId="ADAL" clId="{592D49F6-203F-4399-AFF5-EA6B42B27478}" dt="2023-10-22T15:47:05.136" v="2568" actId="1076"/>
          <ac:grpSpMkLst>
            <pc:docMk/>
            <pc:sldMk cId="3792384035" sldId="278"/>
            <ac:grpSpMk id="12" creationId="{125484D2-B834-B676-F21F-0BC569237E08}"/>
          </ac:grpSpMkLst>
        </pc:grpChg>
        <pc:picChg chg="add del mod">
          <ac:chgData name="Cameron Clive (Student)" userId="4940195d-c338-49c7-9ffe-7545d0c4e454" providerId="ADAL" clId="{592D49F6-203F-4399-AFF5-EA6B42B27478}" dt="2023-10-22T15:43:15.682" v="2503" actId="478"/>
          <ac:picMkLst>
            <pc:docMk/>
            <pc:sldMk cId="3792384035" sldId="278"/>
            <ac:picMk id="5" creationId="{799EDD07-338C-7804-AFFD-FB66E74B8451}"/>
          </ac:picMkLst>
        </pc:picChg>
        <pc:picChg chg="add mod modCrop">
          <ac:chgData name="Cameron Clive (Student)" userId="4940195d-c338-49c7-9ffe-7545d0c4e454" providerId="ADAL" clId="{592D49F6-203F-4399-AFF5-EA6B42B27478}" dt="2023-10-22T15:46:50.924" v="2561" actId="164"/>
          <ac:picMkLst>
            <pc:docMk/>
            <pc:sldMk cId="3792384035" sldId="278"/>
            <ac:picMk id="7" creationId="{8B0FEA68-5C6F-E7B4-7EF3-9A6D3DC43CED}"/>
          </ac:picMkLst>
        </pc:picChg>
      </pc:sldChg>
      <pc:sldChg chg="modSp add mod ord">
        <pc:chgData name="Cameron Clive (Student)" userId="4940195d-c338-49c7-9ffe-7545d0c4e454" providerId="ADAL" clId="{592D49F6-203F-4399-AFF5-EA6B42B27478}" dt="2023-10-24T11:49:56.800" v="3987"/>
        <pc:sldMkLst>
          <pc:docMk/>
          <pc:sldMk cId="3030720853" sldId="279"/>
        </pc:sldMkLst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3030720853" sldId="279"/>
            <ac:spMk id="2" creationId="{6E1D6E04-5F4F-F50E-E04A-1F24580FB66D}"/>
          </ac:spMkLst>
        </pc:spChg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3030720853" sldId="279"/>
            <ac:spMk id="3" creationId="{74EB54A5-7C22-A643-6A25-40D7F540ED2F}"/>
          </ac:spMkLst>
        </pc:spChg>
      </pc:sldChg>
      <pc:sldChg chg="modSp add del mod ord">
        <pc:chgData name="Cameron Clive (Student)" userId="4940195d-c338-49c7-9ffe-7545d0c4e454" providerId="ADAL" clId="{592D49F6-203F-4399-AFF5-EA6B42B27478}" dt="2023-10-24T11:12:24.571" v="3191" actId="2696"/>
        <pc:sldMkLst>
          <pc:docMk/>
          <pc:sldMk cId="3601983243" sldId="279"/>
        </pc:sldMkLst>
        <pc:picChg chg="mod">
          <ac:chgData name="Cameron Clive (Student)" userId="4940195d-c338-49c7-9ffe-7545d0c4e454" providerId="ADAL" clId="{592D49F6-203F-4399-AFF5-EA6B42B27478}" dt="2023-10-24T11:11:45.169" v="3175" actId="1076"/>
          <ac:picMkLst>
            <pc:docMk/>
            <pc:sldMk cId="3601983243" sldId="279"/>
            <ac:picMk id="7" creationId="{BD4BB10C-BE38-AC02-6064-086E053C5683}"/>
          </ac:picMkLst>
        </pc:picChg>
      </pc:sldChg>
      <pc:sldChg chg="addSp delSp modSp add del mod">
        <pc:chgData name="Cameron Clive (Student)" userId="4940195d-c338-49c7-9ffe-7545d0c4e454" providerId="ADAL" clId="{592D49F6-203F-4399-AFF5-EA6B42B27478}" dt="2023-10-24T11:11:42.698" v="3172" actId="2890"/>
        <pc:sldMkLst>
          <pc:docMk/>
          <pc:sldMk cId="1330068056" sldId="280"/>
        </pc:sldMkLst>
        <pc:spChg chg="mod">
          <ac:chgData name="Cameron Clive (Student)" userId="4940195d-c338-49c7-9ffe-7545d0c4e454" providerId="ADAL" clId="{592D49F6-203F-4399-AFF5-EA6B42B27478}" dt="2023-10-24T11:11:31.384" v="3156" actId="20577"/>
          <ac:spMkLst>
            <pc:docMk/>
            <pc:sldMk cId="1330068056" sldId="280"/>
            <ac:spMk id="2" creationId="{39EAC778-92EE-F649-0DF8-246710101AAB}"/>
          </ac:spMkLst>
        </pc:spChg>
        <pc:spChg chg="add del mod">
          <ac:chgData name="Cameron Clive (Student)" userId="4940195d-c338-49c7-9ffe-7545d0c4e454" providerId="ADAL" clId="{592D49F6-203F-4399-AFF5-EA6B42B27478}" dt="2023-10-24T11:11:35.834" v="3159" actId="478"/>
          <ac:spMkLst>
            <pc:docMk/>
            <pc:sldMk cId="1330068056" sldId="280"/>
            <ac:spMk id="5" creationId="{EFD7A9BB-0DEC-5B14-2BBC-288BC7CD4F3E}"/>
          </ac:spMkLst>
        </pc:spChg>
        <pc:picChg chg="add del mod">
          <ac:chgData name="Cameron Clive (Student)" userId="4940195d-c338-49c7-9ffe-7545d0c4e454" providerId="ADAL" clId="{592D49F6-203F-4399-AFF5-EA6B42B27478}" dt="2023-10-24T11:11:38.268" v="3168"/>
          <ac:picMkLst>
            <pc:docMk/>
            <pc:sldMk cId="1330068056" sldId="280"/>
            <ac:picMk id="3" creationId="{629AEB9C-868E-3D6C-5269-8536A4C2B5C2}"/>
          </ac:picMkLst>
        </pc:picChg>
        <pc:picChg chg="add del mod">
          <ac:chgData name="Cameron Clive (Student)" userId="4940195d-c338-49c7-9ffe-7545d0c4e454" providerId="ADAL" clId="{592D49F6-203F-4399-AFF5-EA6B42B27478}" dt="2023-10-24T11:11:37.786" v="3166" actId="208"/>
          <ac:picMkLst>
            <pc:docMk/>
            <pc:sldMk cId="1330068056" sldId="280"/>
            <ac:picMk id="7" creationId="{BD4BB10C-BE38-AC02-6064-086E053C5683}"/>
          </ac:picMkLst>
        </pc:picChg>
      </pc:sldChg>
      <pc:sldChg chg="addSp delSp modSp add mod ord">
        <pc:chgData name="Cameron Clive (Student)" userId="4940195d-c338-49c7-9ffe-7545d0c4e454" providerId="ADAL" clId="{592D49F6-203F-4399-AFF5-EA6B42B27478}" dt="2023-10-24T11:49:56.800" v="3987"/>
        <pc:sldMkLst>
          <pc:docMk/>
          <pc:sldMk cId="1822305634" sldId="280"/>
        </pc:sldMkLst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1822305634" sldId="280"/>
            <ac:spMk id="2" creationId="{68FF7F77-B4B2-7048-46B1-6C4831342669}"/>
          </ac:spMkLst>
        </pc:spChg>
        <pc:spChg chg="add del mod">
          <ac:chgData name="Cameron Clive (Student)" userId="4940195d-c338-49c7-9ffe-7545d0c4e454" providerId="ADAL" clId="{592D49F6-203F-4399-AFF5-EA6B42B27478}" dt="2023-10-24T11:47:08.522" v="3949" actId="931"/>
          <ac:spMkLst>
            <pc:docMk/>
            <pc:sldMk cId="1822305634" sldId="280"/>
            <ac:spMk id="4" creationId="{6865CC1F-766B-B80E-70B1-5B3C819B8F6F}"/>
          </ac:spMkLst>
        </pc:spChg>
        <pc:spChg chg="add del">
          <ac:chgData name="Cameron Clive (Student)" userId="4940195d-c338-49c7-9ffe-7545d0c4e454" providerId="ADAL" clId="{592D49F6-203F-4399-AFF5-EA6B42B27478}" dt="2023-10-24T11:14:24.513" v="3264" actId="22"/>
          <ac:spMkLst>
            <pc:docMk/>
            <pc:sldMk cId="1822305634" sldId="280"/>
            <ac:spMk id="7" creationId="{7CFAF2E5-CCE4-D7F1-A23A-B46EC549A06A}"/>
          </ac:spMkLst>
        </pc:spChg>
        <pc:picChg chg="del">
          <ac:chgData name="Cameron Clive (Student)" userId="4940195d-c338-49c7-9ffe-7545d0c4e454" providerId="ADAL" clId="{592D49F6-203F-4399-AFF5-EA6B42B27478}" dt="2023-10-24T11:14:23.759" v="3262" actId="478"/>
          <ac:picMkLst>
            <pc:docMk/>
            <pc:sldMk cId="1822305634" sldId="280"/>
            <ac:picMk id="5" creationId="{F6A7EBE1-5AE1-B670-CE9E-301CBD4136B8}"/>
          </ac:picMkLst>
        </pc:picChg>
        <pc:picChg chg="add mod modCrop">
          <ac:chgData name="Cameron Clive (Student)" userId="4940195d-c338-49c7-9ffe-7545d0c4e454" providerId="ADAL" clId="{592D49F6-203F-4399-AFF5-EA6B42B27478}" dt="2023-10-24T11:47:19.360" v="3954" actId="14100"/>
          <ac:picMkLst>
            <pc:docMk/>
            <pc:sldMk cId="1822305634" sldId="280"/>
            <ac:picMk id="9" creationId="{60C01D1F-7C92-8E53-B576-BB8D1BBDD32F}"/>
          </ac:picMkLst>
        </pc:picChg>
      </pc:sldChg>
      <pc:sldChg chg="addSp delSp modSp add mod ord replId">
        <pc:chgData name="Cameron Clive (Student)" userId="4940195d-c338-49c7-9ffe-7545d0c4e454" providerId="ADAL" clId="{592D49F6-203F-4399-AFF5-EA6B42B27478}" dt="2023-10-24T11:49:56.800" v="3987"/>
        <pc:sldMkLst>
          <pc:docMk/>
          <pc:sldMk cId="754004339" sldId="281"/>
        </pc:sldMkLst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754004339" sldId="281"/>
            <ac:spMk id="2" creationId="{4B58F20E-5513-7885-50EE-80F9F34AB30D}"/>
          </ac:spMkLst>
        </pc:spChg>
        <pc:spChg chg="add del mod">
          <ac:chgData name="Cameron Clive (Student)" userId="4940195d-c338-49c7-9ffe-7545d0c4e454" providerId="ADAL" clId="{592D49F6-203F-4399-AFF5-EA6B42B27478}" dt="2023-10-24T11:16:12.053" v="3266" actId="931"/>
          <ac:spMkLst>
            <pc:docMk/>
            <pc:sldMk cId="754004339" sldId="281"/>
            <ac:spMk id="4" creationId="{2F3544BC-D7CE-C407-12A6-84F8D7EAD818}"/>
          </ac:spMkLst>
        </pc:spChg>
        <pc:spChg chg="add del mod">
          <ac:chgData name="Cameron Clive (Student)" userId="4940195d-c338-49c7-9ffe-7545d0c4e454" providerId="ADAL" clId="{592D49F6-203F-4399-AFF5-EA6B42B27478}" dt="2023-10-24T11:47:30.870" v="3956" actId="931"/>
          <ac:spMkLst>
            <pc:docMk/>
            <pc:sldMk cId="754004339" sldId="281"/>
            <ac:spMk id="9" creationId="{948E0441-95E5-B32A-882A-FD4CC0BAC011}"/>
          </ac:spMkLst>
        </pc:spChg>
        <pc:spChg chg="mod ord">
          <ac:chgData name="Cameron Clive (Student)" userId="4940195d-c338-49c7-9ffe-7545d0c4e454" providerId="ADAL" clId="{592D49F6-203F-4399-AFF5-EA6B42B27478}" dt="2023-10-24T11:17:47.091" v="3395" actId="1036"/>
          <ac:spMkLst>
            <pc:docMk/>
            <pc:sldMk cId="754004339" sldId="281"/>
            <ac:spMk id="10" creationId="{8328BEE9-06C2-40CC-C004-393162FE2DC9}"/>
          </ac:spMkLst>
        </pc:spChg>
        <pc:picChg chg="add del mod modCrop">
          <ac:chgData name="Cameron Clive (Student)" userId="4940195d-c338-49c7-9ffe-7545d0c4e454" providerId="ADAL" clId="{592D49F6-203F-4399-AFF5-EA6B42B27478}" dt="2023-10-24T11:47:27.881" v="3955" actId="478"/>
          <ac:picMkLst>
            <pc:docMk/>
            <pc:sldMk cId="754004339" sldId="281"/>
            <ac:picMk id="6" creationId="{A94BAFC7-A721-CDD4-F828-140E9473BE03}"/>
          </ac:picMkLst>
        </pc:picChg>
        <pc:picChg chg="del">
          <ac:chgData name="Cameron Clive (Student)" userId="4940195d-c338-49c7-9ffe-7545d0c4e454" providerId="ADAL" clId="{592D49F6-203F-4399-AFF5-EA6B42B27478}" dt="2023-10-24T11:16:01.514" v="3265" actId="478"/>
          <ac:picMkLst>
            <pc:docMk/>
            <pc:sldMk cId="754004339" sldId="281"/>
            <ac:picMk id="7" creationId="{F7DCF992-3231-E279-DCFF-9DED3A29954B}"/>
          </ac:picMkLst>
        </pc:picChg>
        <pc:picChg chg="add mod ord modCrop">
          <ac:chgData name="Cameron Clive (Student)" userId="4940195d-c338-49c7-9ffe-7545d0c4e454" providerId="ADAL" clId="{592D49F6-203F-4399-AFF5-EA6B42B27478}" dt="2023-10-24T11:47:45.547" v="3961" actId="167"/>
          <ac:picMkLst>
            <pc:docMk/>
            <pc:sldMk cId="754004339" sldId="281"/>
            <ac:picMk id="12" creationId="{54501363-F426-99AF-440F-4B83CE57F8AA}"/>
          </ac:picMkLst>
        </pc:picChg>
      </pc:sldChg>
      <pc:sldChg chg="addSp delSp modSp add mod ord replId">
        <pc:chgData name="Cameron Clive (Student)" userId="4940195d-c338-49c7-9ffe-7545d0c4e454" providerId="ADAL" clId="{592D49F6-203F-4399-AFF5-EA6B42B27478}" dt="2023-10-24T11:49:56.800" v="3987"/>
        <pc:sldMkLst>
          <pc:docMk/>
          <pc:sldMk cId="232312582" sldId="282"/>
        </pc:sldMkLst>
        <pc:spChg chg="add del mod">
          <ac:chgData name="Cameron Clive (Student)" userId="4940195d-c338-49c7-9ffe-7545d0c4e454" providerId="ADAL" clId="{592D49F6-203F-4399-AFF5-EA6B42B27478}" dt="2023-10-24T11:18:11.544" v="3397" actId="931"/>
          <ac:spMkLst>
            <pc:docMk/>
            <pc:sldMk cId="232312582" sldId="282"/>
            <ac:spMk id="3" creationId="{5494F05B-BADF-15D7-6D2D-20B38AFFF2B5}"/>
          </ac:spMkLst>
        </pc:spChg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232312582" sldId="282"/>
            <ac:spMk id="4" creationId="{733BFF72-8448-0D22-20D6-AB0EADA561F5}"/>
          </ac:spMkLst>
        </pc:spChg>
        <pc:spChg chg="mod">
          <ac:chgData name="Cameron Clive (Student)" userId="4940195d-c338-49c7-9ffe-7545d0c4e454" providerId="ADAL" clId="{592D49F6-203F-4399-AFF5-EA6B42B27478}" dt="2023-10-24T11:19:22.739" v="3600" actId="113"/>
          <ac:spMkLst>
            <pc:docMk/>
            <pc:sldMk cId="232312582" sldId="282"/>
            <ac:spMk id="6" creationId="{57903D14-0063-6798-BCB0-E9C087E387E6}"/>
          </ac:spMkLst>
        </pc:spChg>
        <pc:spChg chg="add del mod">
          <ac:chgData name="Cameron Clive (Student)" userId="4940195d-c338-49c7-9ffe-7545d0c4e454" providerId="ADAL" clId="{592D49F6-203F-4399-AFF5-EA6B42B27478}" dt="2023-10-24T11:47:56.017" v="3963" actId="931"/>
          <ac:spMkLst>
            <pc:docMk/>
            <pc:sldMk cId="232312582" sldId="282"/>
            <ac:spMk id="10" creationId="{77F027DD-3F89-32A5-0D0D-DD426EEE9681}"/>
          </ac:spMkLst>
        </pc:spChg>
        <pc:picChg chg="del">
          <ac:chgData name="Cameron Clive (Student)" userId="4940195d-c338-49c7-9ffe-7545d0c4e454" providerId="ADAL" clId="{592D49F6-203F-4399-AFF5-EA6B42B27478}" dt="2023-10-24T11:18:07.045" v="3396" actId="478"/>
          <ac:picMkLst>
            <pc:docMk/>
            <pc:sldMk cId="232312582" sldId="282"/>
            <ac:picMk id="5" creationId="{7C16411E-37CD-ED33-AAE5-2A7B742B2E70}"/>
          </ac:picMkLst>
        </pc:picChg>
        <pc:picChg chg="add del mod modCrop">
          <ac:chgData name="Cameron Clive (Student)" userId="4940195d-c338-49c7-9ffe-7545d0c4e454" providerId="ADAL" clId="{592D49F6-203F-4399-AFF5-EA6B42B27478}" dt="2023-10-24T11:47:53.121" v="3962" actId="478"/>
          <ac:picMkLst>
            <pc:docMk/>
            <pc:sldMk cId="232312582" sldId="282"/>
            <ac:picMk id="8" creationId="{49D0248B-A14E-BAB6-93A1-438D191DB07D}"/>
          </ac:picMkLst>
        </pc:picChg>
        <pc:picChg chg="add mod modCrop">
          <ac:chgData name="Cameron Clive (Student)" userId="4940195d-c338-49c7-9ffe-7545d0c4e454" providerId="ADAL" clId="{592D49F6-203F-4399-AFF5-EA6B42B27478}" dt="2023-10-24T11:48:06.424" v="3968" actId="1076"/>
          <ac:picMkLst>
            <pc:docMk/>
            <pc:sldMk cId="232312582" sldId="282"/>
            <ac:picMk id="12" creationId="{5295D460-C642-427B-6374-231F87B06FF5}"/>
          </ac:picMkLst>
        </pc:picChg>
      </pc:sldChg>
      <pc:sldChg chg="addSp delSp modSp add mod">
        <pc:chgData name="Cameron Clive (Student)" userId="4940195d-c338-49c7-9ffe-7545d0c4e454" providerId="ADAL" clId="{592D49F6-203F-4399-AFF5-EA6B42B27478}" dt="2023-10-24T11:49:56.800" v="3987"/>
        <pc:sldMkLst>
          <pc:docMk/>
          <pc:sldMk cId="3726169713" sldId="283"/>
        </pc:sldMkLst>
        <pc:spChg chg="add del mod">
          <ac:chgData name="Cameron Clive (Student)" userId="4940195d-c338-49c7-9ffe-7545d0c4e454" providerId="ADAL" clId="{592D49F6-203F-4399-AFF5-EA6B42B27478}" dt="2023-10-24T11:19:39.744" v="3603" actId="931"/>
          <ac:spMkLst>
            <pc:docMk/>
            <pc:sldMk cId="3726169713" sldId="283"/>
            <ac:spMk id="3" creationId="{349FB8A5-FFD5-C35C-FFD0-E406DBF8BEEA}"/>
          </ac:spMkLst>
        </pc:spChg>
        <pc:spChg chg="mod">
          <ac:chgData name="Cameron Clive (Student)" userId="4940195d-c338-49c7-9ffe-7545d0c4e454" providerId="ADAL" clId="{592D49F6-203F-4399-AFF5-EA6B42B27478}" dt="2023-10-24T11:49:56.800" v="3987"/>
          <ac:spMkLst>
            <pc:docMk/>
            <pc:sldMk cId="3726169713" sldId="283"/>
            <ac:spMk id="4" creationId="{733BFF72-8448-0D22-20D6-AB0EADA561F5}"/>
          </ac:spMkLst>
        </pc:spChg>
        <pc:spChg chg="mod">
          <ac:chgData name="Cameron Clive (Student)" userId="4940195d-c338-49c7-9ffe-7545d0c4e454" providerId="ADAL" clId="{592D49F6-203F-4399-AFF5-EA6B42B27478}" dt="2023-10-24T11:21:17.657" v="3811" actId="20577"/>
          <ac:spMkLst>
            <pc:docMk/>
            <pc:sldMk cId="3726169713" sldId="283"/>
            <ac:spMk id="6" creationId="{57903D14-0063-6798-BCB0-E9C087E387E6}"/>
          </ac:spMkLst>
        </pc:spChg>
        <pc:spChg chg="add del mod">
          <ac:chgData name="Cameron Clive (Student)" userId="4940195d-c338-49c7-9ffe-7545d0c4e454" providerId="ADAL" clId="{592D49F6-203F-4399-AFF5-EA6B42B27478}" dt="2023-10-24T11:48:21.508" v="3970" actId="931"/>
          <ac:spMkLst>
            <pc:docMk/>
            <pc:sldMk cId="3726169713" sldId="283"/>
            <ac:spMk id="10" creationId="{3C00665F-4275-25A3-2239-B4944B767FE0}"/>
          </ac:spMkLst>
        </pc:spChg>
        <pc:picChg chg="add del mod modCrop">
          <ac:chgData name="Cameron Clive (Student)" userId="4940195d-c338-49c7-9ffe-7545d0c4e454" providerId="ADAL" clId="{592D49F6-203F-4399-AFF5-EA6B42B27478}" dt="2023-10-24T11:48:17.630" v="3969" actId="478"/>
          <ac:picMkLst>
            <pc:docMk/>
            <pc:sldMk cId="3726169713" sldId="283"/>
            <ac:picMk id="7" creationId="{040F0551-7FA9-271E-A024-8850B8F12973}"/>
          </ac:picMkLst>
        </pc:picChg>
        <pc:picChg chg="del">
          <ac:chgData name="Cameron Clive (Student)" userId="4940195d-c338-49c7-9ffe-7545d0c4e454" providerId="ADAL" clId="{592D49F6-203F-4399-AFF5-EA6B42B27478}" dt="2023-10-24T11:19:36.355" v="3602" actId="478"/>
          <ac:picMkLst>
            <pc:docMk/>
            <pc:sldMk cId="3726169713" sldId="283"/>
            <ac:picMk id="8" creationId="{49D0248B-A14E-BAB6-93A1-438D191DB07D}"/>
          </ac:picMkLst>
        </pc:picChg>
        <pc:picChg chg="add mod modCrop">
          <ac:chgData name="Cameron Clive (Student)" userId="4940195d-c338-49c7-9ffe-7545d0c4e454" providerId="ADAL" clId="{592D49F6-203F-4399-AFF5-EA6B42B27478}" dt="2023-10-24T11:48:34.447" v="3979" actId="1036"/>
          <ac:picMkLst>
            <pc:docMk/>
            <pc:sldMk cId="3726169713" sldId="283"/>
            <ac:picMk id="12" creationId="{2BBC9563-654C-5DD4-1571-25DA366DEDBF}"/>
          </ac:picMkLst>
        </pc:picChg>
      </pc:sldChg>
      <pc:sldChg chg="addSp delSp modSp new mod">
        <pc:chgData name="Cameron Clive (Student)" userId="4940195d-c338-49c7-9ffe-7545d0c4e454" providerId="ADAL" clId="{592D49F6-203F-4399-AFF5-EA6B42B27478}" dt="2023-10-24T11:46:44.418" v="3937" actId="20577"/>
        <pc:sldMkLst>
          <pc:docMk/>
          <pc:sldMk cId="3496932869" sldId="284"/>
        </pc:sldMkLst>
        <pc:spChg chg="del">
          <ac:chgData name="Cameron Clive (Student)" userId="4940195d-c338-49c7-9ffe-7545d0c4e454" providerId="ADAL" clId="{592D49F6-203F-4399-AFF5-EA6B42B27478}" dt="2023-10-24T11:46:17.108" v="3877" actId="478"/>
          <ac:spMkLst>
            <pc:docMk/>
            <pc:sldMk cId="3496932869" sldId="284"/>
            <ac:spMk id="2" creationId="{48CA6102-2419-35C0-B380-1F1FC44E5792}"/>
          </ac:spMkLst>
        </pc:spChg>
        <pc:spChg chg="del">
          <ac:chgData name="Cameron Clive (Student)" userId="4940195d-c338-49c7-9ffe-7545d0c4e454" providerId="ADAL" clId="{592D49F6-203F-4399-AFF5-EA6B42B27478}" dt="2023-10-24T11:45:47.614" v="3860"/>
          <ac:spMkLst>
            <pc:docMk/>
            <pc:sldMk cId="3496932869" sldId="284"/>
            <ac:spMk id="3" creationId="{6D8186EE-75BE-2CF7-ED65-C761769C470B}"/>
          </ac:spMkLst>
        </pc:spChg>
        <pc:spChg chg="add mod">
          <ac:chgData name="Cameron Clive (Student)" userId="4940195d-c338-49c7-9ffe-7545d0c4e454" providerId="ADAL" clId="{592D49F6-203F-4399-AFF5-EA6B42B27478}" dt="2023-10-24T11:46:44.418" v="3937" actId="20577"/>
          <ac:spMkLst>
            <pc:docMk/>
            <pc:sldMk cId="3496932869" sldId="284"/>
            <ac:spMk id="5" creationId="{926EF191-37DA-2A16-EF96-9F5A71DEA6BB}"/>
          </ac:spMkLst>
        </pc:spChg>
        <pc:picChg chg="add mod">
          <ac:chgData name="Cameron Clive (Student)" userId="4940195d-c338-49c7-9ffe-7545d0c4e454" providerId="ADAL" clId="{592D49F6-203F-4399-AFF5-EA6B42B27478}" dt="2023-10-24T11:46:23.448" v="3882" actId="1076"/>
          <ac:picMkLst>
            <pc:docMk/>
            <pc:sldMk cId="3496932869" sldId="284"/>
            <ac:picMk id="1026" creationId="{F2795643-F8C1-02C6-97FF-F9A5D076627A}"/>
          </ac:picMkLst>
        </pc:picChg>
      </pc:sldChg>
    </pc:docChg>
  </pc:docChgLst>
  <pc:docChgLst>
    <pc:chgData name="Cameron Clive (Student)" userId="4940195d-c338-49c7-9ffe-7545d0c4e454" providerId="ADAL" clId="{8C8BD394-0186-4344-BC4E-687734F270E8}"/>
    <pc:docChg chg="modSld">
      <pc:chgData name="Cameron Clive (Student)" userId="4940195d-c338-49c7-9ffe-7545d0c4e454" providerId="ADAL" clId="{8C8BD394-0186-4344-BC4E-687734F270E8}" dt="2023-10-25T12:32:14.078" v="55" actId="20577"/>
      <pc:docMkLst>
        <pc:docMk/>
      </pc:docMkLst>
      <pc:sldChg chg="modSp mod">
        <pc:chgData name="Cameron Clive (Student)" userId="4940195d-c338-49c7-9ffe-7545d0c4e454" providerId="ADAL" clId="{8C8BD394-0186-4344-BC4E-687734F270E8}" dt="2023-10-25T08:57:04.694" v="50" actId="14100"/>
        <pc:sldMkLst>
          <pc:docMk/>
          <pc:sldMk cId="3822651797" sldId="270"/>
        </pc:sldMkLst>
        <pc:spChg chg="mod">
          <ac:chgData name="Cameron Clive (Student)" userId="4940195d-c338-49c7-9ffe-7545d0c4e454" providerId="ADAL" clId="{8C8BD394-0186-4344-BC4E-687734F270E8}" dt="2023-10-24T12:42:21.686" v="46" actId="20577"/>
          <ac:spMkLst>
            <pc:docMk/>
            <pc:sldMk cId="3822651797" sldId="270"/>
            <ac:spMk id="11" creationId="{C6EC024E-7BF4-8006-8334-68EEB87BAC2B}"/>
          </ac:spMkLst>
        </pc:spChg>
        <pc:picChg chg="mod modCrop">
          <ac:chgData name="Cameron Clive (Student)" userId="4940195d-c338-49c7-9ffe-7545d0c4e454" providerId="ADAL" clId="{8C8BD394-0186-4344-BC4E-687734F270E8}" dt="2023-10-25T08:57:04.694" v="50" actId="14100"/>
          <ac:picMkLst>
            <pc:docMk/>
            <pc:sldMk cId="3822651797" sldId="270"/>
            <ac:picMk id="6" creationId="{219B2703-89A4-4045-EC52-30F3382E31F2}"/>
          </ac:picMkLst>
        </pc:picChg>
      </pc:sldChg>
      <pc:sldChg chg="modSp mod">
        <pc:chgData name="Cameron Clive (Student)" userId="4940195d-c338-49c7-9ffe-7545d0c4e454" providerId="ADAL" clId="{8C8BD394-0186-4344-BC4E-687734F270E8}" dt="2023-10-25T12:32:14.078" v="55" actId="20577"/>
        <pc:sldMkLst>
          <pc:docMk/>
          <pc:sldMk cId="3030720853" sldId="279"/>
        </pc:sldMkLst>
        <pc:spChg chg="mod">
          <ac:chgData name="Cameron Clive (Student)" userId="4940195d-c338-49c7-9ffe-7545d0c4e454" providerId="ADAL" clId="{8C8BD394-0186-4344-BC4E-687734F270E8}" dt="2023-10-25T12:32:14.078" v="55" actId="20577"/>
          <ac:spMkLst>
            <pc:docMk/>
            <pc:sldMk cId="3030720853" sldId="279"/>
            <ac:spMk id="2" creationId="{6E1D6E04-5F4F-F50E-E04A-1F24580FB6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7200-7908-E94E-D16E-8DA4D8AA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6BAA-AFF2-9205-9EC2-5F274C64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A046-7704-1470-C333-491E24D5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8465-4537-B7A9-0001-358B9CDD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BD5D-8192-D91B-B490-57CA59B3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5A64-57EB-005B-A336-EEB891B0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F25E9-2DF0-0C62-A014-2F16A0B2B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90E5-E9BD-61C0-731D-D4759DB3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086F-1C82-E19C-A2D8-9810810D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0C84-86D0-74F8-B498-8B9F4678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5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68362-8E1D-5803-184A-5B8BC669D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163D9-347F-D647-F3EF-8413E66A4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C3F8-9AC0-9A45-CBFA-04FF40CA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726A-CCFD-4018-CF41-7C1D40A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93E9-DF10-D9EB-713A-2780F928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8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B58A-81A2-A988-5788-175AA19B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40E4-6872-19EF-65E8-6B7EA550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491A-138B-37A6-F818-423C4E91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53B9-EA8D-E7DC-381C-0EC7181E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4A94-B40F-825C-3CA1-8EFD9592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18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8A0D-C464-17B6-A1AD-97351D20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6098-8105-1E52-9809-0BD5FBF6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66098-C5E5-1968-0DD3-F09A71AA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2F1D-7C41-8C46-508F-BAB74612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290D-893D-2DEB-C645-CD123C5C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31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152D-6DC4-29E2-9D37-31616F82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69AC-0C36-B0F1-A402-FE85FD11C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A38-5FD3-8A1E-FCDE-EF4DFF90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BDFA0-289F-C33B-72BE-127A92A6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76E7-91DE-ABF2-E25A-D6B83D8C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BA348-B023-CE9C-A2E3-996A828B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2454-0714-1D7A-048D-F925DDC5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EF8E-FDCE-8CE4-78AB-23783932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C272-79D5-AC3C-523C-CD8FC3EE5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7DA38-B350-D8C4-299C-CA8237D33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73743-9067-0C6E-EB25-807C704B2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0EC7F-3A51-4FE2-18E2-60B5E856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7D251-C372-0E8A-5544-33B64B75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68409-7EE0-2259-5A0A-4D9AD479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9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B59D-82DF-DEC6-B38D-E493C025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DD915-FAAE-3076-99F7-C46C5AAA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B14F8-DFD6-54E6-6364-E17135CC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9A1E0-466B-CDDE-FDE1-E1AA6B8C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4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CE5F3-3EC1-C060-1401-65723BD8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C34B4-0F42-4817-892F-E5FA19F7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7139C-E2E4-C65B-4459-4D0E7C2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41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2434-FE65-EAD5-CCF8-AF06B96D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CCED-F2F6-414F-1BAA-D1AA53DA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7FC1C-81E5-7D3E-CA87-7E13203C3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613FF-B912-7B17-E59C-34A83F15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90F58-659A-6D1A-D859-6DD3B474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03600-710D-D217-5B23-CCBB7CC7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22C0-7A4E-8F24-E416-D7C9FFA0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762AA-6E00-951B-1093-300A3AF83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87866-061F-F235-B61C-BB5EDCA7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B1367-D4B0-785A-1363-4660C70A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D358-6A1C-F450-960C-BEE926C1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F91C3-D609-C5F9-C7AE-5AE5AF99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3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D1834-B082-D648-79F6-D6F98792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1180-2292-1EEE-6BE8-2ABE7357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0BFE-1266-D337-7D60-3D5D4CCBA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AE5B-6748-43C0-B9FD-620716F1558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B187-7B16-D781-2A74-E8A5C67A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4095-A794-7FD7-2218-06B7537B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88F0-7673-4C9C-A630-DA1C09F69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9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6E04-5F4F-F50E-E04A-1F24580FB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1: Location</a:t>
            </a:r>
          </a:p>
        </p:txBody>
      </p:sp>
    </p:spTree>
    <p:extLst>
      <p:ext uri="{BB962C8B-B14F-4D97-AF65-F5344CB8AC3E}">
        <p14:creationId xmlns:p14="http://schemas.microsoft.com/office/powerpoint/2010/main" val="262781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EC024E-7BF4-8006-8334-68EEB87BAC2B}"/>
                  </a:ext>
                </a:extLst>
              </p:cNvPr>
              <p:cNvSpPr txBox="1"/>
              <p:nvPr/>
            </p:nvSpPr>
            <p:spPr>
              <a:xfrm>
                <a:off x="668281" y="5733018"/>
                <a:ext cx="92106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a panel area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130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𝑘𝑊h</m:t>
                    </m:r>
                  </m:oMath>
                </a14:m>
                <a:r>
                  <a:rPr lang="en-GB" dirty="0"/>
                  <a:t> battery is never fully depleted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Excess energy can be sold back to the grid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initial investment is ~</a:t>
                </a:r>
                <a:r>
                  <a:rPr lang="en-GB" b="1" dirty="0"/>
                  <a:t>£47000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EC024E-7BF4-8006-8334-68EEB87B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" y="5733018"/>
                <a:ext cx="9210675" cy="923330"/>
              </a:xfrm>
              <a:prstGeom prst="rect">
                <a:avLst/>
              </a:prstGeom>
              <a:blipFill>
                <a:blip r:embed="rId2"/>
                <a:stretch>
                  <a:fillRect l="-463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EAC778-92EE-F649-0DF8-24671010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Energy With Time</a:t>
            </a:r>
          </a:p>
        </p:txBody>
      </p:sp>
      <p:pic>
        <p:nvPicPr>
          <p:cNvPr id="6" name="Content Placeholder 5" descr="A graph showing orange drips&#10;&#10;Description automatically generated">
            <a:extLst>
              <a:ext uri="{FF2B5EF4-FFF2-40B4-BE49-F238E27FC236}">
                <a16:creationId xmlns:a16="http://schemas.microsoft.com/office/drawing/2014/main" id="{219B2703-89A4-4045-EC52-30F3382E3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r="2948"/>
          <a:stretch/>
        </p:blipFill>
        <p:spPr>
          <a:xfrm>
            <a:off x="0" y="1466401"/>
            <a:ext cx="12141145" cy="3916481"/>
          </a:xfrm>
        </p:spPr>
      </p:pic>
    </p:spTree>
    <p:extLst>
      <p:ext uri="{BB962C8B-B14F-4D97-AF65-F5344CB8AC3E}">
        <p14:creationId xmlns:p14="http://schemas.microsoft.com/office/powerpoint/2010/main" val="382265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6E04-5F4F-F50E-E04A-1F24580FB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4: Water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B54A5-7C22-A643-6A25-40D7F540E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For Culzean 2000-2017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64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7F77-B4B2-7048-46B1-6C483134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Daily Rainfall (By Month)</a:t>
            </a:r>
          </a:p>
        </p:txBody>
      </p:sp>
      <p:pic>
        <p:nvPicPr>
          <p:cNvPr id="8" name="Content Placeholder 7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7DEC7FD6-ED95-F8ED-C43E-A5272EC5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r="4215"/>
          <a:stretch/>
        </p:blipFill>
        <p:spPr>
          <a:xfrm>
            <a:off x="180248" y="2051138"/>
            <a:ext cx="11831503" cy="3674959"/>
          </a:xfrm>
        </p:spPr>
      </p:pic>
    </p:spTree>
    <p:extLst>
      <p:ext uri="{BB962C8B-B14F-4D97-AF65-F5344CB8AC3E}">
        <p14:creationId xmlns:p14="http://schemas.microsoft.com/office/powerpoint/2010/main" val="79827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28BEE9-06C2-40CC-C004-393162FE2DC9}"/>
                  </a:ext>
                </a:extLst>
              </p:cNvPr>
              <p:cNvSpPr txBox="1"/>
              <p:nvPr/>
            </p:nvSpPr>
            <p:spPr>
              <a:xfrm>
                <a:off x="668281" y="6123543"/>
                <a:ext cx="921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Volume reduction significantly slow for area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&gt;300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28BEE9-06C2-40CC-C004-393162FE2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" y="6123543"/>
                <a:ext cx="9210675" cy="369332"/>
              </a:xfrm>
              <a:prstGeom prst="rect">
                <a:avLst/>
              </a:prstGeom>
              <a:blipFill>
                <a:blip r:embed="rId2"/>
                <a:stretch>
                  <a:fillRect l="-46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B58F20E-5513-7885-50EE-80F9F34A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Volume to Maintain Water Supply</a:t>
            </a:r>
          </a:p>
        </p:txBody>
      </p:sp>
      <p:pic>
        <p:nvPicPr>
          <p:cNvPr id="6" name="Content Placeholder 5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41A778A1-39A0-5E9C-B083-B9464A0A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"/>
          <a:stretch/>
        </p:blipFill>
        <p:spPr>
          <a:xfrm>
            <a:off x="179685" y="1690688"/>
            <a:ext cx="11946062" cy="3991021"/>
          </a:xfrm>
        </p:spPr>
      </p:pic>
    </p:spTree>
    <p:extLst>
      <p:ext uri="{BB962C8B-B14F-4D97-AF65-F5344CB8AC3E}">
        <p14:creationId xmlns:p14="http://schemas.microsoft.com/office/powerpoint/2010/main" val="315342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903D14-0063-6798-BCB0-E9C087E387E6}"/>
                  </a:ext>
                </a:extLst>
              </p:cNvPr>
              <p:cNvSpPr txBox="1"/>
              <p:nvPr/>
            </p:nvSpPr>
            <p:spPr>
              <a:xfrm>
                <a:off x="668281" y="5780643"/>
                <a:ext cx="112570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 volume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28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and collection area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300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can withstand a once-in-10-year low rainfall month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water tank has a cost of ~</a:t>
                </a:r>
                <a:r>
                  <a:rPr lang="en-GB" b="1" dirty="0"/>
                  <a:t>£39300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903D14-0063-6798-BCB0-E9C087E3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" y="5780643"/>
                <a:ext cx="11257090" cy="923330"/>
              </a:xfrm>
              <a:prstGeom prst="rect">
                <a:avLst/>
              </a:prstGeom>
              <a:blipFill>
                <a:blip r:embed="rId2"/>
                <a:stretch>
                  <a:fillRect l="-379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33BFF72-8448-0D22-20D6-AB0EADA5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Water With Time</a:t>
            </a:r>
          </a:p>
        </p:txBody>
      </p:sp>
      <p:pic>
        <p:nvPicPr>
          <p:cNvPr id="10" name="Content Placeholder 9" descr="A graph showing a number of blue lines&#10;&#10;Description automatically generated with medium confidence">
            <a:extLst>
              <a:ext uri="{FF2B5EF4-FFF2-40B4-BE49-F238E27FC236}">
                <a16:creationId xmlns:a16="http://schemas.microsoft.com/office/drawing/2014/main" id="{79F40FF5-2AC3-08A0-A8D0-60397485F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 r="4264"/>
          <a:stretch/>
        </p:blipFill>
        <p:spPr>
          <a:xfrm>
            <a:off x="0" y="1766656"/>
            <a:ext cx="12183428" cy="3790765"/>
          </a:xfrm>
        </p:spPr>
      </p:pic>
    </p:spTree>
    <p:extLst>
      <p:ext uri="{BB962C8B-B14F-4D97-AF65-F5344CB8AC3E}">
        <p14:creationId xmlns:p14="http://schemas.microsoft.com/office/powerpoint/2010/main" val="39101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87EE-837E-652E-0B35-0649B5E34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161"/>
            <a:ext cx="9144000" cy="996951"/>
          </a:xfrm>
        </p:spPr>
        <p:txBody>
          <a:bodyPr>
            <a:normAutofit/>
          </a:bodyPr>
          <a:lstStyle/>
          <a:p>
            <a:r>
              <a:rPr lang="en-GB" dirty="0"/>
              <a:t>Part 5: 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DAB52-E4B3-C536-964E-BCA4647ED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71601"/>
            <a:ext cx="10325100" cy="50006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Possible? – </a:t>
            </a:r>
            <a:r>
              <a:rPr lang="en-GB" b="1" dirty="0"/>
              <a:t>Yes</a:t>
            </a:r>
            <a:r>
              <a:rPr lang="en-GB" dirty="0"/>
              <a:t> (with some key assumptions)</a:t>
            </a:r>
          </a:p>
          <a:p>
            <a:pPr algn="l"/>
            <a:r>
              <a:rPr lang="en-GB" dirty="0"/>
              <a:t>Expensive? – </a:t>
            </a:r>
            <a:r>
              <a:rPr lang="en-GB" b="1" dirty="0"/>
              <a:t>Yes</a:t>
            </a:r>
          </a:p>
          <a:p>
            <a:pPr algn="l"/>
            <a:r>
              <a:rPr lang="en-GB" dirty="0"/>
              <a:t>Land intensive? – </a:t>
            </a:r>
            <a:r>
              <a:rPr lang="en-GB" b="1" dirty="0"/>
              <a:t>Moderate</a:t>
            </a:r>
            <a:endParaRPr lang="en-GB" dirty="0"/>
          </a:p>
          <a:p>
            <a:pPr algn="l"/>
            <a:endParaRPr lang="en-GB" b="1" dirty="0"/>
          </a:p>
          <a:p>
            <a:pPr algn="l"/>
            <a:r>
              <a:rPr lang="en-GB" b="1" dirty="0"/>
              <a:t>Investment = £86300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Assumes: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Rainwater never spoils once collected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15% of solar irradiance is always collected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Water and energy use is constant every day of the 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There is never a month with: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Less rain than July 2010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Less solar irradiance than December 2006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A563D-B4BA-7C30-7147-21953F5F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38" y="1442622"/>
            <a:ext cx="3856762" cy="23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6E04-5F4F-F50E-E04A-1F24580FB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Bonus: What About Wind?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B54A5-7C22-A643-6A25-40D7F540E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Prestwick 2012-2020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72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795643-F8C1-02C6-97FF-F9A5D07662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10" y="722151"/>
            <a:ext cx="8935682" cy="47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EF191-37DA-2A16-EF96-9F5A71DEA6BB}"/>
              </a:ext>
            </a:extLst>
          </p:cNvPr>
          <p:cNvSpPr txBox="1"/>
          <p:nvPr/>
        </p:nvSpPr>
        <p:spPr>
          <a:xfrm>
            <a:off x="744007" y="565284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Daily wind speed averaged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Distribution plotted for each month in the 8 years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consistent than solar irradiance</a:t>
            </a:r>
          </a:p>
        </p:txBody>
      </p:sp>
    </p:spTree>
    <p:extLst>
      <p:ext uri="{BB962C8B-B14F-4D97-AF65-F5344CB8AC3E}">
        <p14:creationId xmlns:p14="http://schemas.microsoft.com/office/powerpoint/2010/main" val="349693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7F77-B4B2-7048-46B1-6C483134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Daily Windspeed</a:t>
            </a:r>
          </a:p>
        </p:txBody>
      </p:sp>
      <p:pic>
        <p:nvPicPr>
          <p:cNvPr id="9" name="Content Placeholder 8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0C01D1F-7C92-8E53-B576-BB8D1BBD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 r="4467"/>
          <a:stretch/>
        </p:blipFill>
        <p:spPr>
          <a:xfrm>
            <a:off x="83598" y="1690688"/>
            <a:ext cx="11953048" cy="3680302"/>
          </a:xfrm>
        </p:spPr>
      </p:pic>
    </p:spTree>
    <p:extLst>
      <p:ext uri="{BB962C8B-B14F-4D97-AF65-F5344CB8AC3E}">
        <p14:creationId xmlns:p14="http://schemas.microsoft.com/office/powerpoint/2010/main" val="182230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F20E-5513-7885-50EE-80F9F34A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Daily Power Production</a:t>
            </a:r>
          </a:p>
        </p:txBody>
      </p:sp>
      <p:pic>
        <p:nvPicPr>
          <p:cNvPr id="12" name="Content Placeholder 11" descr="A graph showing a barcode&#10;&#10;Description automatically generated with medium confidence">
            <a:extLst>
              <a:ext uri="{FF2B5EF4-FFF2-40B4-BE49-F238E27FC236}">
                <a16:creationId xmlns:a16="http://schemas.microsoft.com/office/drawing/2014/main" id="{54501363-F426-99AF-440F-4B83CE57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4299"/>
          <a:stretch/>
        </p:blipFill>
        <p:spPr>
          <a:xfrm>
            <a:off x="136864" y="1482571"/>
            <a:ext cx="11803602" cy="365911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28BEE9-06C2-40CC-C004-393162FE2DC9}"/>
              </a:ext>
            </a:extLst>
          </p:cNvPr>
          <p:cNvSpPr txBox="1"/>
          <p:nvPr/>
        </p:nvSpPr>
        <p:spPr>
          <a:xfrm>
            <a:off x="556137" y="4977270"/>
            <a:ext cx="9210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 turbine: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Rated for 2kWh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a coefficient of performance of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Blade length of 3.2m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Minimum wind speed of 2.5m/s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maximum production at 15m/s</a:t>
            </a:r>
          </a:p>
        </p:txBody>
      </p:sp>
    </p:spTree>
    <p:extLst>
      <p:ext uri="{BB962C8B-B14F-4D97-AF65-F5344CB8AC3E}">
        <p14:creationId xmlns:p14="http://schemas.microsoft.com/office/powerpoint/2010/main" val="7540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893927-5C57-B54B-3C38-87498AEF2475}"/>
              </a:ext>
            </a:extLst>
          </p:cNvPr>
          <p:cNvSpPr txBox="1"/>
          <p:nvPr/>
        </p:nvSpPr>
        <p:spPr>
          <a:xfrm>
            <a:off x="838201" y="619125"/>
            <a:ext cx="3799425" cy="548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Rain</a:t>
            </a:r>
            <a:r>
              <a:rPr lang="en-US" sz="2000" dirty="0"/>
              <a:t> data from Culzean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Solar</a:t>
            </a:r>
            <a:r>
              <a:rPr lang="en-US" sz="2000" dirty="0"/>
              <a:t> data from </a:t>
            </a:r>
            <a:r>
              <a:rPr lang="en-US" sz="2000" dirty="0" err="1"/>
              <a:t>Auchincruvie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EAFFC-D6F8-0985-B7D4-B3619C3E9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r="34682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0242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903D14-0063-6798-BCB0-E9C087E387E6}"/>
              </a:ext>
            </a:extLst>
          </p:cNvPr>
          <p:cNvSpPr txBox="1"/>
          <p:nvPr/>
        </p:nvSpPr>
        <p:spPr>
          <a:xfrm>
            <a:off x="668281" y="5780643"/>
            <a:ext cx="1125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battery of 14kWh is sufficient for the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Gradual decrease due to low wind days and low turbine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Can be supplemented with a few solar panels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3BFF72-8448-0D22-20D6-AB0EADA5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Energy With Time (Wind Only)</a:t>
            </a:r>
          </a:p>
        </p:txBody>
      </p:sp>
      <p:pic>
        <p:nvPicPr>
          <p:cNvPr id="12" name="Content Placeholder 11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5295D460-C642-427B-6374-231F87B06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" r="3961"/>
          <a:stretch/>
        </p:blipFill>
        <p:spPr>
          <a:xfrm>
            <a:off x="69679" y="1578005"/>
            <a:ext cx="12052642" cy="3701989"/>
          </a:xfrm>
        </p:spPr>
      </p:pic>
    </p:spTree>
    <p:extLst>
      <p:ext uri="{BB962C8B-B14F-4D97-AF65-F5344CB8AC3E}">
        <p14:creationId xmlns:p14="http://schemas.microsoft.com/office/powerpoint/2010/main" val="232312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903D14-0063-6798-BCB0-E9C087E387E6}"/>
                  </a:ext>
                </a:extLst>
              </p:cNvPr>
              <p:cNvSpPr txBox="1"/>
              <p:nvPr/>
            </p:nvSpPr>
            <p:spPr>
              <a:xfrm>
                <a:off x="668281" y="5461046"/>
                <a:ext cx="112570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2kWh rated turbine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of solar panels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2.5kWh battery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Total investment of </a:t>
                </a:r>
                <a:r>
                  <a:rPr lang="en-GB" b="1" dirty="0"/>
                  <a:t>~£21860 </a:t>
                </a:r>
                <a:r>
                  <a:rPr lang="en-GB" dirty="0"/>
                  <a:t>(47% of the cost of just solar power)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903D14-0063-6798-BCB0-E9C087E3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" y="5461046"/>
                <a:ext cx="11257090" cy="1200329"/>
              </a:xfrm>
              <a:prstGeom prst="rect">
                <a:avLst/>
              </a:prstGeom>
              <a:blipFill>
                <a:blip r:embed="rId2"/>
                <a:stretch>
                  <a:fillRect l="-379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33BFF72-8448-0D22-20D6-AB0EADA5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Energy With Time (Wind and Solar)</a:t>
            </a:r>
          </a:p>
        </p:txBody>
      </p:sp>
      <p:pic>
        <p:nvPicPr>
          <p:cNvPr id="12" name="Content Placeholder 11" descr="A graph with purple lines&#10;&#10;Description automatically generated">
            <a:extLst>
              <a:ext uri="{FF2B5EF4-FFF2-40B4-BE49-F238E27FC236}">
                <a16:creationId xmlns:a16="http://schemas.microsoft.com/office/drawing/2014/main" id="{2BBC9563-654C-5DD4-1571-25DA366DE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9" r="4383"/>
          <a:stretch/>
        </p:blipFill>
        <p:spPr>
          <a:xfrm>
            <a:off x="83598" y="1464817"/>
            <a:ext cx="12000596" cy="3755254"/>
          </a:xfrm>
        </p:spPr>
      </p:pic>
    </p:spTree>
    <p:extLst>
      <p:ext uri="{BB962C8B-B14F-4D97-AF65-F5344CB8AC3E}">
        <p14:creationId xmlns:p14="http://schemas.microsoft.com/office/powerpoint/2010/main" val="372616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6E04-5F4F-F50E-E04A-1F24580FB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2: Interpreting Data</a:t>
            </a:r>
          </a:p>
        </p:txBody>
      </p:sp>
    </p:spTree>
    <p:extLst>
      <p:ext uri="{BB962C8B-B14F-4D97-AF65-F5344CB8AC3E}">
        <p14:creationId xmlns:p14="http://schemas.microsoft.com/office/powerpoint/2010/main" val="22130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9A80E7-4662-A295-F1CC-3C49CB482C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0" y="123825"/>
            <a:ext cx="6608275" cy="587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78D39-1D3A-99D6-1CF3-838E10466B77}"/>
              </a:ext>
            </a:extLst>
          </p:cNvPr>
          <p:cNvSpPr txBox="1"/>
          <p:nvPr/>
        </p:nvSpPr>
        <p:spPr>
          <a:xfrm>
            <a:off x="668281" y="6123543"/>
            <a:ext cx="921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Daily irradiance averaged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Distribution plotted for each month in the 16 years in the data</a:t>
            </a:r>
          </a:p>
        </p:txBody>
      </p:sp>
    </p:spTree>
    <p:extLst>
      <p:ext uri="{BB962C8B-B14F-4D97-AF65-F5344CB8AC3E}">
        <p14:creationId xmlns:p14="http://schemas.microsoft.com/office/powerpoint/2010/main" val="107061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DD4E5-6F66-0C63-7EB3-E58EB0F410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00" y="114300"/>
            <a:ext cx="10287000" cy="558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2F8DF5-639B-FE31-3AE8-175347A17459}"/>
              </a:ext>
            </a:extLst>
          </p:cNvPr>
          <p:cNvSpPr txBox="1"/>
          <p:nvPr/>
        </p:nvSpPr>
        <p:spPr>
          <a:xfrm>
            <a:off x="668281" y="6123543"/>
            <a:ext cx="921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Daily rainfall averaged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Distribution plotted for each month in the 18 years of data</a:t>
            </a:r>
          </a:p>
        </p:txBody>
      </p:sp>
    </p:spTree>
    <p:extLst>
      <p:ext uri="{BB962C8B-B14F-4D97-AF65-F5344CB8AC3E}">
        <p14:creationId xmlns:p14="http://schemas.microsoft.com/office/powerpoint/2010/main" val="172914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6E04-5F4F-F50E-E04A-1F24580FB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Part 3: Solar Power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B54A5-7C22-A643-6A25-40D7F540E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For Auchincruive 2005-2020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78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B329-FC07-AD80-4A0E-FD1ECC8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Daily Solar Irradiance (By Month)</a:t>
            </a:r>
          </a:p>
        </p:txBody>
      </p:sp>
      <p:pic>
        <p:nvPicPr>
          <p:cNvPr id="9" name="Content Placeholder 8" descr="A graph of orange and black lines&#10;&#10;Description automatically generated">
            <a:extLst>
              <a:ext uri="{FF2B5EF4-FFF2-40B4-BE49-F238E27FC236}">
                <a16:creationId xmlns:a16="http://schemas.microsoft.com/office/drawing/2014/main" id="{16F4E9FB-A70A-6D90-4558-9878FE47B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r="4299"/>
          <a:stretch/>
        </p:blipFill>
        <p:spPr>
          <a:xfrm>
            <a:off x="156906" y="1926851"/>
            <a:ext cx="11878187" cy="3692714"/>
          </a:xfrm>
        </p:spPr>
      </p:pic>
    </p:spTree>
    <p:extLst>
      <p:ext uri="{BB962C8B-B14F-4D97-AF65-F5344CB8AC3E}">
        <p14:creationId xmlns:p14="http://schemas.microsoft.com/office/powerpoint/2010/main" val="22587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07FE-165B-0623-3A0B-7C2D6E46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Size to Maintain Power Year Round</a:t>
            </a:r>
          </a:p>
        </p:txBody>
      </p:sp>
      <p:pic>
        <p:nvPicPr>
          <p:cNvPr id="11" name="Content Placeholder 10" descr="A graph with a red line&#10;&#10;Description automatically generated with medium confidence">
            <a:extLst>
              <a:ext uri="{FF2B5EF4-FFF2-40B4-BE49-F238E27FC236}">
                <a16:creationId xmlns:a16="http://schemas.microsoft.com/office/drawing/2014/main" id="{2D2D2CB0-6A18-A9BE-277A-9C76BF158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0"/>
          <a:stretch/>
        </p:blipFill>
        <p:spPr>
          <a:xfrm>
            <a:off x="243035" y="1761709"/>
            <a:ext cx="11705930" cy="4239595"/>
          </a:xfrm>
        </p:spPr>
      </p:pic>
    </p:spTree>
    <p:extLst>
      <p:ext uri="{BB962C8B-B14F-4D97-AF65-F5344CB8AC3E}">
        <p14:creationId xmlns:p14="http://schemas.microsoft.com/office/powerpoint/2010/main" val="88014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EEDAD2-F332-3ADE-B960-5F38DCC24722}"/>
                  </a:ext>
                </a:extLst>
              </p:cNvPr>
              <p:cNvSpPr txBox="1"/>
              <p:nvPr/>
            </p:nvSpPr>
            <p:spPr>
              <a:xfrm>
                <a:off x="668281" y="6123543"/>
                <a:ext cx="921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Cost optimised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of solar panels (and 33kWh battery)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EEDAD2-F332-3ADE-B960-5F38DCC2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" y="6123543"/>
                <a:ext cx="9210675" cy="369332"/>
              </a:xfrm>
              <a:prstGeom prst="rect">
                <a:avLst/>
              </a:prstGeom>
              <a:blipFill>
                <a:blip r:embed="rId2"/>
                <a:stretch>
                  <a:fillRect l="-46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75D47E4-4E02-5028-3A51-B2910463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Battery and Solar Panel Cost Optimisation</a:t>
            </a:r>
          </a:p>
        </p:txBody>
      </p:sp>
      <p:pic>
        <p:nvPicPr>
          <p:cNvPr id="7" name="Content Placeholder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B9D43738-D0DB-D22D-5210-1B5B40976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6"/>
          <a:stretch/>
        </p:blipFill>
        <p:spPr>
          <a:xfrm>
            <a:off x="0" y="1518243"/>
            <a:ext cx="12163228" cy="4287753"/>
          </a:xfrm>
        </p:spPr>
      </p:pic>
    </p:spTree>
    <p:extLst>
      <p:ext uri="{BB962C8B-B14F-4D97-AF65-F5344CB8AC3E}">
        <p14:creationId xmlns:p14="http://schemas.microsoft.com/office/powerpoint/2010/main" val="190463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396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Part 1: Location</vt:lpstr>
      <vt:lpstr>PowerPoint Presentation</vt:lpstr>
      <vt:lpstr>Part 2: Interpreting Data</vt:lpstr>
      <vt:lpstr>PowerPoint Presentation</vt:lpstr>
      <vt:lpstr>PowerPoint Presentation</vt:lpstr>
      <vt:lpstr>Part 3: Solar Power</vt:lpstr>
      <vt:lpstr>Average Daily Solar Irradiance (By Month)</vt:lpstr>
      <vt:lpstr>Battery Size to Maintain Power Year Round</vt:lpstr>
      <vt:lpstr>Battery and Solar Panel Cost Optimisation</vt:lpstr>
      <vt:lpstr>Stored Energy With Time</vt:lpstr>
      <vt:lpstr>Part 4: Water</vt:lpstr>
      <vt:lpstr>Average Daily Rainfall (By Month)</vt:lpstr>
      <vt:lpstr>Storage Volume to Maintain Water Supply</vt:lpstr>
      <vt:lpstr>Stored Water With Time</vt:lpstr>
      <vt:lpstr>Part 5: Conclusions</vt:lpstr>
      <vt:lpstr>Bonus: What About Wind?</vt:lpstr>
      <vt:lpstr>PowerPoint Presentation</vt:lpstr>
      <vt:lpstr>Average Daily Windspeed</vt:lpstr>
      <vt:lpstr>Average Daily Power Production</vt:lpstr>
      <vt:lpstr>Stored Energy With Time (Wind Only)</vt:lpstr>
      <vt:lpstr>Stored Energy With Time (Wind and Solar)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Solar Power</dc:title>
  <dc:creator>Cameron Clive (Student)</dc:creator>
  <cp:lastModifiedBy>Cameron Clive (Student)</cp:lastModifiedBy>
  <cp:revision>1</cp:revision>
  <dcterms:created xsi:type="dcterms:W3CDTF">2023-10-19T13:24:45Z</dcterms:created>
  <dcterms:modified xsi:type="dcterms:W3CDTF">2023-10-25T12:32:17Z</dcterms:modified>
</cp:coreProperties>
</file>