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62" r:id="rId5"/>
    <p:sldId id="259" r:id="rId6"/>
    <p:sldId id="261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D86-2F2A-4BD7-909A-8F40B5C8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E0FE-36C4-44D9-96B2-5312B510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D1CE-24BC-41D2-8AE5-A7AE5189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C52D-F308-4163-90D3-2FD97EF6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324B-A858-4EB7-A82B-C026DF72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1B3F-549E-46CF-A32E-B7B3CD05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EEADB-E07F-4F30-A395-6D9930BB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17CE-9C20-42D6-A439-AFA2720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2D91-2CCB-4F99-B83D-7966BA8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8443-81AA-4700-9472-20918FE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0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2563A-4772-4909-A180-2541D4822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BE368-92C1-4F51-A25E-6DDC343E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FA045-7DBA-4A83-BA49-4ACC89F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6645-12B2-44FE-883D-AC69B8BB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20FC-20E7-4AC1-8F05-65601B0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3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A402-14F0-45C5-90BE-7834E12D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A66C-6464-4DBA-B25B-BEB69C55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AE62-5D3D-4DDA-8768-A90B02F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28C1-AAB9-4747-9694-B5C5F07C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095D-7D43-4E97-85F7-EFAACE67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8D98-05CA-43B1-A9C7-1BF6B08E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21D3-6AC4-4393-A2D8-B29C765F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C77C-FB60-4C82-BA92-C2E9E86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0894-6C5F-451C-B3A8-B116FCA6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8BFE-E72A-4D11-BE24-0272EBA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0887-30EF-4A00-9483-066FDC6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66DC-3DEA-4BA8-B0A9-9E11301D3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2220-C867-46AE-9EB3-DC17CE08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DA91-1067-4C81-90C5-5EDBF47B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12D4-0114-42B4-9D3A-BFB7DE26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8E32F-1F6D-41C8-A97C-0C6E221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9FDD-5004-4ADA-901B-9C9F0C49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1B2C-36C9-4F9B-810F-6B6BA24F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E222-8004-4B5D-84A6-577152A3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A9264-1D6B-4FCD-A885-70AEEFB5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C485F-6A59-4351-A7F8-45C49289F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FF206-366F-4226-91C8-568DE63B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67931-37B1-469B-B0D0-76D7086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0E251-E1B7-41F7-B086-4D7A2713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171A-57F5-471C-AA73-4F94C2C0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55216-9502-4359-9F84-D19C9DC8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6D37-D5B7-4DDC-A07C-B8AD1944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F4914-6D04-4BBF-99EE-4ED799F0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813E-5783-4332-BE4B-2883DD82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D9A9C-D936-405A-BC7B-51656885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90FB-425B-4845-B59F-D8D4C35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20F3-4C2A-4B85-AEC1-A26965F4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2076-A27F-46AD-AD4D-3D03FB4C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A38BF-6402-4732-AEB1-4931B141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C24D-5888-4EF8-AE9A-CF5D4C3C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DA98-E191-4965-B230-F4519AA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AF4A0-56DA-4CD0-BECA-0B704677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C171-ABF5-450A-B97C-CDCDCF71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7F296-9327-48A8-8D44-CFA56C8F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A314E-1945-495C-8B62-786B7044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D1C0-7EB8-40DD-9638-408B6E61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97EE-0AB2-41A6-BB2A-630B9289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2715-5C8C-447D-8761-E380D403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0F45-ED37-406F-AA1A-14E35305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834F-9306-42D1-AA75-490286B6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06C8-401F-49CA-AB4F-30EA2645C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5C7C-E33F-4D12-9390-7F114272611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2CE9-D009-4CD7-BF01-D9F1953A6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B9EE-C313-45A6-9071-09802111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E88-EF5C-468D-A4EB-AADBABA0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Get result with a simple click!</a:t>
            </a:r>
            <a:endParaRPr lang="zh-CN" altLang="en-US" dirty="0"/>
          </a:p>
        </p:txBody>
      </p:sp>
      <p:sp>
        <p:nvSpPr>
          <p:cNvPr id="4" name="c++ main_code_0">
            <a:extLst>
              <a:ext uri="{FF2B5EF4-FFF2-40B4-BE49-F238E27FC236}">
                <a16:creationId xmlns:a16="http://schemas.microsoft.com/office/drawing/2014/main" id="{F311F79D-AB3E-462D-A854-1FF4D6D6C6E3}"/>
              </a:ext>
            </a:extLst>
          </p:cNvPr>
          <p:cNvSpPr txBox="1"/>
          <p:nvPr/>
        </p:nvSpPr>
        <p:spPr>
          <a:xfrm>
            <a:off x="3684357" y="2712892"/>
            <a:ext cx="4823286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nn-NO" altLang="zh-CN" sz="1600" dirty="0">
              <a:latin typeface="Arial" panose="020B0604020202020204" pitchFamily="34" charset="0"/>
            </a:endParaRPr>
          </a:p>
          <a:p>
            <a:r>
              <a:rPr lang="nn-NO" altLang="zh-CN" sz="1600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using namespace std;</a:t>
            </a:r>
          </a:p>
          <a:p>
            <a:endParaRPr lang="nn-NO" altLang="zh-CN" sz="1600" dirty="0">
              <a:latin typeface="Arial" panose="020B0604020202020204" pitchFamily="34" charset="0"/>
            </a:endParaRPr>
          </a:p>
          <a:p>
            <a:r>
              <a:rPr lang="nn-NO" altLang="zh-CN" sz="1600" dirty="0">
                <a:latin typeface="Arial" panose="020B0604020202020204" pitchFamily="34" charset="0"/>
              </a:rPr>
              <a:t>int main() {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int n = 10;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for (int i = 0; i &lt; n; ++i) {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    cout &lt;&lt; i * i &lt;&lt; endl;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return 0;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}</a:t>
            </a:r>
          </a:p>
          <a:p>
            <a:endParaRPr lang="zh-CN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46785"/>
              </p:ext>
            </p:extLst>
          </p:nvPr>
        </p:nvGraphicFramePr>
        <p:xfrm>
          <a:off x="0" y="1938868"/>
          <a:ext cx="8127999" cy="149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68693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4304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681"/>
                  </a:ext>
                </a:extLst>
              </a:tr>
            </a:tbl>
          </a:graphicData>
        </a:graphic>
      </p:graphicFrame>
      <p:sp>
        <p:nvSpPr>
          <p:cNvPr id="5" name="python_code_2">
            <a:extLst>
              <a:ext uri="{FF2B5EF4-FFF2-40B4-BE49-F238E27FC236}">
                <a16:creationId xmlns:a16="http://schemas.microsoft.com/office/drawing/2014/main" id="{DCB7B070-A4DE-42C6-84FF-4A0E7179417B}"/>
              </a:ext>
            </a:extLst>
          </p:cNvPr>
          <p:cNvSpPr txBox="1"/>
          <p:nvPr/>
        </p:nvSpPr>
        <p:spPr>
          <a:xfrm>
            <a:off x="7724702" y="3750733"/>
            <a:ext cx="44672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numpy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 as np</a:t>
            </a:r>
          </a:p>
          <a:p>
            <a:endParaRPr lang="en-US" altLang="zh-CN" dirty="0">
              <a:solidFill>
                <a:srgbClr val="629AFA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print(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np.array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(table0).sum())</a:t>
            </a:r>
          </a:p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print(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np.array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(table0).shape)</a:t>
            </a:r>
            <a:endParaRPr lang="zh-CN" altLang="en-US" dirty="0">
              <a:solidFill>
                <a:srgbClr val="629AFA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9A5F3-FF91-4413-8A34-5D726E16C864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Python 2-D Table Input (in progress)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2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neral inputs_input_0">
            <a:extLst>
              <a:ext uri="{FF2B5EF4-FFF2-40B4-BE49-F238E27FC236}">
                <a16:creationId xmlns:a16="http://schemas.microsoft.com/office/drawing/2014/main" id="{2293DDE7-A0FB-4D24-B2C3-560FD0864261}"/>
              </a:ext>
            </a:extLst>
          </p:cNvPr>
          <p:cNvSpPr txBox="1"/>
          <p:nvPr/>
        </p:nvSpPr>
        <p:spPr>
          <a:xfrm>
            <a:off x="3684357" y="2024244"/>
            <a:ext cx="482328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6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c++ main_code_0">
            <a:extLst>
              <a:ext uri="{FF2B5EF4-FFF2-40B4-BE49-F238E27FC236}">
                <a16:creationId xmlns:a16="http://schemas.microsoft.com/office/drawing/2014/main" id="{92EC32E8-1D51-42D9-9562-CDCD79D0A16C}"/>
              </a:ext>
            </a:extLst>
          </p:cNvPr>
          <p:cNvSpPr txBox="1"/>
          <p:nvPr/>
        </p:nvSpPr>
        <p:spPr>
          <a:xfrm>
            <a:off x="3684357" y="2538388"/>
            <a:ext cx="4823286" cy="2062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int main()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int n;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cin</a:t>
            </a:r>
            <a:r>
              <a:rPr lang="en-US" altLang="zh-CN" sz="1600" dirty="0">
                <a:latin typeface="Arial" panose="020B0604020202020204" pitchFamily="34" charset="0"/>
              </a:rPr>
              <a:t> &gt;&gt; n;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cout</a:t>
            </a:r>
            <a:r>
              <a:rPr lang="en-US" altLang="zh-CN" sz="1600" dirty="0">
                <a:latin typeface="Arial" panose="020B0604020202020204" pitchFamily="34" charset="0"/>
              </a:rPr>
              <a:t> &lt;&lt; doubled(n);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return 0;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8" name="c++_code_2">
            <a:extLst>
              <a:ext uri="{FF2B5EF4-FFF2-40B4-BE49-F238E27FC236}">
                <a16:creationId xmlns:a16="http://schemas.microsoft.com/office/drawing/2014/main" id="{602CBC7B-7D35-4462-8DBD-5FF16FF83BBC}"/>
              </a:ext>
            </a:extLst>
          </p:cNvPr>
          <p:cNvSpPr txBox="1"/>
          <p:nvPr/>
        </p:nvSpPr>
        <p:spPr>
          <a:xfrm>
            <a:off x="3684357" y="5311895"/>
            <a:ext cx="482328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int doubled(int n) {return 2 * n;}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E9D5BF-7651-40BB-A5B9-B03FAA6E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Input is easy!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thon_code_0">
            <a:extLst>
              <a:ext uri="{FF2B5EF4-FFF2-40B4-BE49-F238E27FC236}">
                <a16:creationId xmlns:a16="http://schemas.microsoft.com/office/drawing/2014/main" id="{BF0B3E1B-8E33-4206-9A3D-9227E9CC2ED0}"/>
              </a:ext>
            </a:extLst>
          </p:cNvPr>
          <p:cNvSpPr txBox="1"/>
          <p:nvPr/>
        </p:nvSpPr>
        <p:spPr>
          <a:xfrm>
            <a:off x="3853044" y="2114987"/>
            <a:ext cx="4851207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if __name__ == "__main__":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n = int(input())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n_matrix</a:t>
            </a:r>
            <a:r>
              <a:rPr lang="en-US" altLang="zh-CN" dirty="0">
                <a:latin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</a:rPr>
              <a:t>np.arange</a:t>
            </a:r>
            <a:r>
              <a:rPr lang="en-US" altLang="zh-CN" dirty="0">
                <a:latin typeface="Arial" panose="020B0604020202020204" pitchFamily="34" charset="0"/>
              </a:rPr>
              <a:t>(n)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for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in </a:t>
            </a:r>
            <a:r>
              <a:rPr lang="en-US" altLang="zh-CN" dirty="0" err="1">
                <a:latin typeface="Arial" panose="020B0604020202020204" pitchFamily="34" charset="0"/>
              </a:rPr>
              <a:t>n_matrix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print(</a:t>
            </a:r>
            <a:r>
              <a:rPr lang="en-US" altLang="zh-CN" dirty="0" err="1">
                <a:latin typeface="Arial" panose="020B0604020202020204" pitchFamily="34" charset="0"/>
              </a:rPr>
              <a:t>f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"The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factorial of {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i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} is {</a:t>
            </a:r>
            <a:r>
              <a:rPr lang="en-US" altLang="zh-CN" dirty="0">
                <a:latin typeface="Arial" panose="020B0604020202020204" pitchFamily="34" charset="0"/>
                <a:ea typeface="等线" panose="02010600030101010101" pitchFamily="2" charset="-122"/>
              </a:rPr>
              <a:t>fact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(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i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)}"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python_code_2">
            <a:extLst>
              <a:ext uri="{FF2B5EF4-FFF2-40B4-BE49-F238E27FC236}">
                <a16:creationId xmlns:a16="http://schemas.microsoft.com/office/drawing/2014/main" id="{6BE9A4BA-6D7B-41DB-AFEB-BAEFE51CA52F}"/>
              </a:ext>
            </a:extLst>
          </p:cNvPr>
          <p:cNvSpPr txBox="1"/>
          <p:nvPr/>
        </p:nvSpPr>
        <p:spPr>
          <a:xfrm>
            <a:off x="3853044" y="4655146"/>
            <a:ext cx="4851207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def fact(n):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if (n &lt;= 1):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return 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return n*fact(n-1)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general inputs_input_0">
            <a:extLst>
              <a:ext uri="{FF2B5EF4-FFF2-40B4-BE49-F238E27FC236}">
                <a16:creationId xmlns:a16="http://schemas.microsoft.com/office/drawing/2014/main" id="{8F31DD81-FF53-4366-A037-CC642EBDABD2}"/>
              </a:ext>
            </a:extLst>
          </p:cNvPr>
          <p:cNvSpPr txBox="1"/>
          <p:nvPr/>
        </p:nvSpPr>
        <p:spPr>
          <a:xfrm>
            <a:off x="3853044" y="1458853"/>
            <a:ext cx="48512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56FA5-2F85-49C7-9F62-121FE612978A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ava main_code_0">
            <a:extLst>
              <a:ext uri="{FF2B5EF4-FFF2-40B4-BE49-F238E27FC236}">
                <a16:creationId xmlns:a16="http://schemas.microsoft.com/office/drawing/2014/main" id="{6C65B627-31C3-438E-9F7E-135645CAE99A}"/>
              </a:ext>
            </a:extLst>
          </p:cNvPr>
          <p:cNvSpPr txBox="1"/>
          <p:nvPr/>
        </p:nvSpPr>
        <p:spPr>
          <a:xfrm>
            <a:off x="4823284" y="1613118"/>
            <a:ext cx="4771653" cy="2062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</a:rPr>
              <a:t>java.util.Scanner</a:t>
            </a:r>
            <a:r>
              <a:rPr lang="en-US" altLang="zh-CN" sz="1600" dirty="0">
                <a:latin typeface="Arial" panose="020B0604020202020204" pitchFamily="34" charset="0"/>
              </a:rPr>
              <a:t>;</a:t>
            </a: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class Solution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public static void main(String[] </a:t>
            </a:r>
            <a:r>
              <a:rPr lang="en-US" altLang="zh-CN" sz="1600" dirty="0" err="1">
                <a:latin typeface="Arial" panose="020B0604020202020204" pitchFamily="34" charset="0"/>
              </a:rPr>
              <a:t>args</a:t>
            </a:r>
            <a:r>
              <a:rPr lang="en-US" altLang="zh-CN" sz="16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Hello </a:t>
            </a:r>
            <a:r>
              <a:rPr lang="en-US" altLang="zh-CN" sz="1600" dirty="0" err="1">
                <a:latin typeface="Arial" panose="020B0604020202020204" pitchFamily="34" charset="0"/>
              </a:rPr>
              <a:t>hello</a:t>
            </a:r>
            <a:r>
              <a:rPr lang="en-US" altLang="zh-CN" sz="1600" dirty="0">
                <a:latin typeface="Arial" panose="020B0604020202020204" pitchFamily="34" charset="0"/>
              </a:rPr>
              <a:t> = new Hello("WZF");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Arial" panose="020B0604020202020204" pitchFamily="34" charset="0"/>
              </a:rPr>
              <a:t>hello.out</a:t>
            </a:r>
            <a:r>
              <a:rPr lang="en-US" altLang="zh-CN" sz="16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" name="java_code_1">
            <a:extLst>
              <a:ext uri="{FF2B5EF4-FFF2-40B4-BE49-F238E27FC236}">
                <a16:creationId xmlns:a16="http://schemas.microsoft.com/office/drawing/2014/main" id="{D6604C6B-A51E-4FAA-BD00-B4ABBF25C636}"/>
              </a:ext>
            </a:extLst>
          </p:cNvPr>
          <p:cNvSpPr txBox="1"/>
          <p:nvPr/>
        </p:nvSpPr>
        <p:spPr>
          <a:xfrm>
            <a:off x="4823284" y="4413885"/>
            <a:ext cx="477165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public class Hello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private String name = "123";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Hello(String name)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this.name = name;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public void out(){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Arial" panose="020B0604020202020204" pitchFamily="34" charset="0"/>
              </a:rPr>
              <a:t>System.out.println</a:t>
            </a:r>
            <a:r>
              <a:rPr lang="en-US" altLang="zh-CN" sz="1600" dirty="0">
                <a:latin typeface="Arial" panose="020B0604020202020204" pitchFamily="34" charset="0"/>
              </a:rPr>
              <a:t>("Hello, " + this.name);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8F0DF7-7F0F-4F29-A643-FC435A77A668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Java (will not support input)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thon_code_1">
            <a:extLst>
              <a:ext uri="{FF2B5EF4-FFF2-40B4-BE49-F238E27FC236}">
                <a16:creationId xmlns:a16="http://schemas.microsoft.com/office/drawing/2014/main" id="{A4FD977B-396C-4FAA-B94E-87B202013584}"/>
              </a:ext>
            </a:extLst>
          </p:cNvPr>
          <p:cNvSpPr txBox="1"/>
          <p:nvPr/>
        </p:nvSpPr>
        <p:spPr>
          <a:xfrm>
            <a:off x="5551305" y="2146213"/>
            <a:ext cx="6149514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matplotlib.pyplot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plt</a:t>
            </a:r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x =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np.linspace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(0, 200, 100)  # Sample data.</a:t>
            </a:r>
          </a:p>
          <a:p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fig, ax =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plt.subplots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figsize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=(6, 2.7))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(x, x, label='linear')  # Plot some data on the axes.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(x, x**2, label='quadratic')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(x, x**3, label='cubic') 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ax.set_xlabel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('x label')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ax.set_ylabel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('y label')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ax.set_title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("Simple Plot")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ax.legend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plt.show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();</a:t>
            </a:r>
          </a:p>
          <a:p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# more diversity,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R.Chatly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, Wong, Bai, email (friendly) cc Holger, talk to them, a new demo(focus on making slides, suppose you want to use the add-in to make slides)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899E5A-ABFC-4B58-BF29-7894482F4EE0}"/>
              </a:ext>
            </a:extLst>
          </p:cNvPr>
          <p:cNvSpPr txBox="1">
            <a:spLocks/>
          </p:cNvSpPr>
          <p:nvPr/>
        </p:nvSpPr>
        <p:spPr>
          <a:xfrm>
            <a:off x="4652210" y="385448"/>
            <a:ext cx="7664116" cy="966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Graphical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4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thon_code_1">
            <a:extLst>
              <a:ext uri="{FF2B5EF4-FFF2-40B4-BE49-F238E27FC236}">
                <a16:creationId xmlns:a16="http://schemas.microsoft.com/office/drawing/2014/main" id="{A4FD977B-396C-4FAA-B94E-87B202013584}"/>
              </a:ext>
            </a:extLst>
          </p:cNvPr>
          <p:cNvSpPr txBox="1"/>
          <p:nvPr/>
        </p:nvSpPr>
        <p:spPr>
          <a:xfrm>
            <a:off x="4820959" y="0"/>
            <a:ext cx="7371041" cy="67710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imageio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numpy as np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matplotlib as mpl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scipy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scipy.signal</a:t>
            </a:r>
          </a:p>
          <a:p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// change path here</a:t>
            </a:r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 = imageio.imread('C:\\Users\\85378\\Documents\\hyde_park.jpg')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plt.imshow(image, cmap='gray')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plt.gcf()</a:t>
            </a:r>
          </a:p>
          <a:p>
            <a:r>
              <a:rPr lang="en-US" altLang="zh-CN" sz="1400" dirty="0" err="1">
                <a:solidFill>
                  <a:srgbClr val="B3774F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update figures, parameter(table) input, polish demo</a:t>
            </a:r>
          </a:p>
          <a:p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add icons to the button 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# read the array </a:t>
            </a:r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from</a:t>
            </a:r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 table in powerpoint</a:t>
            </a: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multiple buttons</a:t>
            </a:r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smooth = np.array([1,1,1]).reshape((-1, 3))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finite_diff = np.array([1,0,-1]).reshape((-1, 3))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prewitt_x = np.outer(smooth, finite_diff)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prewitt_y = np.outer(finite_diff, smooth)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image_edged_x = scipy.signal.convolve2d(image, prewitt_x)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image_edged_y = scipy.signal.convolve2d(image, prewitt_y)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grad_mag = np.sqrt(image_edged_x**2 + image_edged_y**2)</a:t>
            </a:r>
          </a:p>
          <a:p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print('prewitt_x:')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print(prewitt_x)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print('prewitt_y:')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print(prewitt_y)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plt.imshow(grad_mag, cmap='gray')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plt.gcf().set_size_inches(10, 8)</a:t>
            </a: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p</a:t>
            </a:r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lt.show()</a:t>
            </a:r>
          </a:p>
        </p:txBody>
      </p:sp>
    </p:spTree>
    <p:extLst>
      <p:ext uri="{BB962C8B-B14F-4D97-AF65-F5344CB8AC3E}">
        <p14:creationId xmlns:p14="http://schemas.microsoft.com/office/powerpoint/2010/main" val="329130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thon_code_0">
            <a:extLst>
              <a:ext uri="{FF2B5EF4-FFF2-40B4-BE49-F238E27FC236}">
                <a16:creationId xmlns:a16="http://schemas.microsoft.com/office/drawing/2014/main" id="{C45F4783-85AF-4D56-8324-A804FB46465A}"/>
              </a:ext>
            </a:extLst>
          </p:cNvPr>
          <p:cNvSpPr txBox="1"/>
          <p:nvPr/>
        </p:nvSpPr>
        <p:spPr>
          <a:xfrm>
            <a:off x="2921000" y="3244334"/>
            <a:ext cx="635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Empty = "empty print now does not give an error now!"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5910"/>
              </p:ext>
            </p:extLst>
          </p:nvPr>
        </p:nvGraphicFramePr>
        <p:xfrm>
          <a:off x="313266" y="164413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</a:tbl>
          </a:graphicData>
        </a:graphic>
      </p:graphicFrame>
      <p:sp>
        <p:nvSpPr>
          <p:cNvPr id="7" name="c++ main_code_0">
            <a:extLst>
              <a:ext uri="{FF2B5EF4-FFF2-40B4-BE49-F238E27FC236}">
                <a16:creationId xmlns:a16="http://schemas.microsoft.com/office/drawing/2014/main" id="{96C080A7-F886-4648-8A45-2BF83259BF22}"/>
              </a:ext>
            </a:extLst>
          </p:cNvPr>
          <p:cNvSpPr txBox="1"/>
          <p:nvPr/>
        </p:nvSpPr>
        <p:spPr>
          <a:xfrm>
            <a:off x="6212400" y="2211401"/>
            <a:ext cx="5022867" cy="480131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#include &lt;vector&gt;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sum(vector&lt;int&gt; a);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&lt;&lt; sum({1,2,3});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sum(vector&lt;int&gt; a)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int count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for (unsigned int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&lt;=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a.size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  count += a[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return count;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
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613D68-5A8F-4E34-A6E6-C5E705B28553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C++ Table Input (debugging)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7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99250"/>
              </p:ext>
            </p:extLst>
          </p:nvPr>
        </p:nvGraphicFramePr>
        <p:xfrm>
          <a:off x="211667" y="1770062"/>
          <a:ext cx="5621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56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1873956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1873956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</a:tbl>
          </a:graphicData>
        </a:graphic>
      </p:graphicFrame>
      <p:sp>
        <p:nvSpPr>
          <p:cNvPr id="2" name="java main_code_1">
            <a:extLst>
              <a:ext uri="{FF2B5EF4-FFF2-40B4-BE49-F238E27FC236}">
                <a16:creationId xmlns:a16="http://schemas.microsoft.com/office/drawing/2014/main" id="{D55DB92B-0A05-4844-BE23-AC25E220E8F8}"/>
              </a:ext>
            </a:extLst>
          </p:cNvPr>
          <p:cNvSpPr txBox="1"/>
          <p:nvPr/>
        </p:nvSpPr>
        <p:spPr>
          <a:xfrm>
            <a:off x="6932877" y="2140902"/>
            <a:ext cx="5047456" cy="42473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</a:rPr>
              <a:t>java.util</a:t>
            </a:r>
            <a:r>
              <a:rPr lang="en-US" altLang="zh-CN" dirty="0">
                <a:latin typeface="Arial" panose="020B0604020202020204" pitchFamily="34" charset="0"/>
              </a:rPr>
              <a:t>.*;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public class Main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public static void main(String[] </a:t>
            </a:r>
            <a:r>
              <a:rPr lang="en-US" altLang="zh-CN" dirty="0" err="1">
                <a:latin typeface="Arial" panose="020B0604020202020204" pitchFamily="34" charset="0"/>
              </a:rPr>
              <a:t>args</a:t>
            </a:r>
            <a:r>
              <a:rPr lang="en-US" altLang="zh-CN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</a:rPr>
              <a:t>System.out.println</a:t>
            </a:r>
            <a:r>
              <a:rPr lang="en-US" altLang="zh-CN" dirty="0">
                <a:latin typeface="Arial" panose="020B0604020202020204" pitchFamily="34" charset="0"/>
              </a:rPr>
              <a:t>(sum(new int []table0));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public static int sum(int a[])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int count =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for (int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= 0;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&lt;= </a:t>
            </a:r>
            <a:r>
              <a:rPr lang="en-US" altLang="zh-CN" dirty="0" err="1">
                <a:latin typeface="Arial" panose="020B0604020202020204" pitchFamily="34" charset="0"/>
              </a:rPr>
              <a:t>a.length</a:t>
            </a:r>
            <a:r>
              <a:rPr lang="en-US" altLang="zh-CN" dirty="0">
                <a:latin typeface="Arial" panose="020B0604020202020204" pitchFamily="34" charset="0"/>
              </a:rPr>
              <a:t> - 1;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++)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count += a[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return count;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08B9E1-BAE2-4833-865E-7DC51A6F10D8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Java 1-D Table Input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59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965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Theme</vt:lpstr>
      <vt:lpstr>Get result with a simple click!</vt:lpstr>
      <vt:lpstr>Input is easy!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Hao</dc:creator>
  <cp:lastModifiedBy>Hao Huang</cp:lastModifiedBy>
  <cp:revision>509</cp:revision>
  <dcterms:created xsi:type="dcterms:W3CDTF">2022-01-22T16:52:41Z</dcterms:created>
  <dcterms:modified xsi:type="dcterms:W3CDTF">2022-02-19T23:32:10Z</dcterms:modified>
</cp:coreProperties>
</file>