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M Hanna" panose="020B0600000101010101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ndrina Solid" panose="020B0600000101010101" charset="0"/>
      <p:regular r:id="rId17"/>
    </p:embeddedFont>
    <p:embeddedFont>
      <p:font typeface="Londrina Solid Heavy" panose="020B0600000101010101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.sv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18.gif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3953411" y="2947833"/>
            <a:ext cx="10292428" cy="10292428"/>
          </a:xfrm>
          <a:custGeom>
            <a:avLst/>
            <a:gdLst/>
            <a:ahLst/>
            <a:cxnLst/>
            <a:rect l="l" t="t" r="r" b="b"/>
            <a:pathLst>
              <a:path w="10292428" h="10292428">
                <a:moveTo>
                  <a:pt x="0" y="0"/>
                </a:moveTo>
                <a:lnTo>
                  <a:pt x="10292428" y="0"/>
                </a:lnTo>
                <a:lnTo>
                  <a:pt x="10292428" y="10292428"/>
                </a:lnTo>
                <a:lnTo>
                  <a:pt x="0" y="10292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6136786" y="4475884"/>
            <a:ext cx="5158463" cy="6175385"/>
          </a:xfrm>
          <a:custGeom>
            <a:avLst/>
            <a:gdLst/>
            <a:ahLst/>
            <a:cxnLst/>
            <a:rect l="l" t="t" r="r" b="b"/>
            <a:pathLst>
              <a:path w="5158463" h="6175385">
                <a:moveTo>
                  <a:pt x="0" y="0"/>
                </a:moveTo>
                <a:lnTo>
                  <a:pt x="5158463" y="0"/>
                </a:lnTo>
                <a:lnTo>
                  <a:pt x="5158463" y="6175385"/>
                </a:lnTo>
                <a:lnTo>
                  <a:pt x="0" y="61753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t="-16606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940807">
            <a:off x="5543549" y="4454552"/>
            <a:ext cx="2261922" cy="1377897"/>
          </a:xfrm>
          <a:custGeom>
            <a:avLst/>
            <a:gdLst/>
            <a:ahLst/>
            <a:cxnLst/>
            <a:rect l="l" t="t" r="r" b="b"/>
            <a:pathLst>
              <a:path w="2261922" h="1377897">
                <a:moveTo>
                  <a:pt x="0" y="0"/>
                </a:moveTo>
                <a:lnTo>
                  <a:pt x="2261922" y="0"/>
                </a:lnTo>
                <a:lnTo>
                  <a:pt x="2261922" y="1377896"/>
                </a:lnTo>
                <a:lnTo>
                  <a:pt x="0" y="13778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24398" r="-63246" b="-559148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735263" y="2695364"/>
            <a:ext cx="14728725" cy="784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9"/>
              </a:lnSpc>
            </a:pPr>
            <a:r>
              <a:rPr lang="en-US" sz="5535">
                <a:solidFill>
                  <a:srgbClr val="4C5270"/>
                </a:solidFill>
                <a:latin typeface="BM Hanna"/>
              </a:rPr>
              <a:t>- 11a가 이라은 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02394"/>
            <a:ext cx="16141850" cy="203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3"/>
              </a:lnSpc>
              <a:spcBef>
                <a:spcPct val="0"/>
              </a:spcBef>
            </a:pPr>
            <a:r>
              <a:rPr lang="en-US" sz="14185">
                <a:solidFill>
                  <a:srgbClr val="4C5270"/>
                </a:solidFill>
                <a:latin typeface="Londrina Solid"/>
              </a:rPr>
              <a:t>BUYING VS. ORDERING</a:t>
            </a:r>
          </a:p>
        </p:txBody>
      </p:sp>
      <p:sp>
        <p:nvSpPr>
          <p:cNvPr id="11" name="Freeform 11"/>
          <p:cNvSpPr/>
          <p:nvPr/>
        </p:nvSpPr>
        <p:spPr>
          <a:xfrm rot="1329478">
            <a:off x="11130237" y="6142526"/>
            <a:ext cx="1186593" cy="1246929"/>
          </a:xfrm>
          <a:custGeom>
            <a:avLst/>
            <a:gdLst/>
            <a:ahLst/>
            <a:cxnLst/>
            <a:rect l="l" t="t" r="r" b="b"/>
            <a:pathLst>
              <a:path w="1186593" h="1246929">
                <a:moveTo>
                  <a:pt x="0" y="0"/>
                </a:moveTo>
                <a:lnTo>
                  <a:pt x="1186594" y="0"/>
                </a:lnTo>
                <a:lnTo>
                  <a:pt x="1186594" y="1246929"/>
                </a:lnTo>
                <a:lnTo>
                  <a:pt x="0" y="1246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37131" r="-211185" b="-628380"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705497" y="477413"/>
            <a:ext cx="16877005" cy="9332174"/>
            <a:chOff x="0" y="0"/>
            <a:chExt cx="4444973" cy="2457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4972" cy="2457856"/>
            </a:xfrm>
            <a:custGeom>
              <a:avLst/>
              <a:gdLst/>
              <a:ahLst/>
              <a:cxnLst/>
              <a:rect l="l" t="t" r="r" b="b"/>
              <a:pathLst>
                <a:path w="4444972" h="2457856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617"/>
                  </a:lnTo>
                  <a:cubicBezTo>
                    <a:pt x="4444972" y="2431228"/>
                    <a:pt x="4441154" y="2440446"/>
                    <a:pt x="4434358" y="2447242"/>
                  </a:cubicBezTo>
                  <a:cubicBezTo>
                    <a:pt x="4427562" y="2454038"/>
                    <a:pt x="4418344" y="2457856"/>
                    <a:pt x="4408733" y="2457856"/>
                  </a:cubicBezTo>
                  <a:lnTo>
                    <a:pt x="36239" y="2457856"/>
                  </a:lnTo>
                  <a:cubicBezTo>
                    <a:pt x="16225" y="2457856"/>
                    <a:pt x="0" y="2441631"/>
                    <a:pt x="0" y="2421617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444973" cy="250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01618" y="3407714"/>
            <a:ext cx="13484764" cy="307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25"/>
              </a:lnSpc>
            </a:pPr>
            <a:r>
              <a:rPr lang="en-US" sz="24069">
                <a:solidFill>
                  <a:srgbClr val="4C5270"/>
                </a:solidFill>
                <a:latin typeface="Londrina Solid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30613" y="8201390"/>
            <a:ext cx="10244363" cy="66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13"/>
              </a:lnSpc>
              <a:spcBef>
                <a:spcPct val="0"/>
              </a:spcBef>
            </a:pPr>
            <a:r>
              <a:rPr lang="en-US" sz="4648">
                <a:solidFill>
                  <a:srgbClr val="4C5270"/>
                </a:solidFill>
                <a:latin typeface="BM Hanna"/>
              </a:rPr>
              <a:t>11a가 이라은 Q Skills For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4371927">
            <a:off x="13615273" y="-237788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705497" y="477413"/>
            <a:ext cx="16877005" cy="9332174"/>
            <a:chOff x="0" y="0"/>
            <a:chExt cx="4444973" cy="2457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4972" cy="2457856"/>
            </a:xfrm>
            <a:custGeom>
              <a:avLst/>
              <a:gdLst/>
              <a:ahLst/>
              <a:cxnLst/>
              <a:rect l="l" t="t" r="r" b="b"/>
              <a:pathLst>
                <a:path w="4444972" h="2457856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617"/>
                  </a:lnTo>
                  <a:cubicBezTo>
                    <a:pt x="4444972" y="2431228"/>
                    <a:pt x="4441154" y="2440446"/>
                    <a:pt x="4434358" y="2447242"/>
                  </a:cubicBezTo>
                  <a:cubicBezTo>
                    <a:pt x="4427562" y="2454038"/>
                    <a:pt x="4418344" y="2457856"/>
                    <a:pt x="4408733" y="2457856"/>
                  </a:cubicBezTo>
                  <a:lnTo>
                    <a:pt x="36239" y="2457856"/>
                  </a:lnTo>
                  <a:cubicBezTo>
                    <a:pt x="16225" y="2457856"/>
                    <a:pt x="0" y="2441631"/>
                    <a:pt x="0" y="2421617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444973" cy="250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285313" y="8669742"/>
            <a:ext cx="7717374" cy="51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59"/>
              </a:lnSpc>
              <a:spcBef>
                <a:spcPct val="0"/>
              </a:spcBef>
            </a:pPr>
            <a:r>
              <a:rPr lang="en-US" sz="3599">
                <a:solidFill>
                  <a:srgbClr val="4C5270"/>
                </a:solidFill>
                <a:latin typeface="Londrina Solid"/>
              </a:rPr>
              <a:t>Q Skills For Success - L2 p.191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5497" y="1210789"/>
            <a:ext cx="16877005" cy="181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65"/>
              </a:lnSpc>
              <a:spcBef>
                <a:spcPct val="0"/>
              </a:spcBef>
            </a:pPr>
            <a:r>
              <a:rPr lang="en-US" sz="12695">
                <a:solidFill>
                  <a:srgbClr val="4C5270"/>
                </a:solidFill>
                <a:latin typeface="Londrina Soli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35512" y="3871623"/>
            <a:ext cx="12293530" cy="3498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235">
                <a:solidFill>
                  <a:srgbClr val="4C5270"/>
                </a:solidFill>
                <a:latin typeface="Londrina Solid"/>
              </a:rPr>
              <a:t>Some says people will order driverless cars rather than buying  them. </a:t>
            </a:r>
          </a:p>
          <a:p>
            <a:pPr marL="0" lvl="0" indent="0" algn="ctr">
              <a:lnSpc>
                <a:spcPts val="6859"/>
              </a:lnSpc>
              <a:spcBef>
                <a:spcPct val="0"/>
              </a:spcBef>
            </a:pPr>
            <a:r>
              <a:rPr lang="en-US" sz="6235">
                <a:solidFill>
                  <a:srgbClr val="4C5270"/>
                </a:solidFill>
                <a:latin typeface="Londrina Solid"/>
              </a:rPr>
              <a:t>Is ordering more effective or buying more effective?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3997786" y="2036428"/>
            <a:ext cx="10292428" cy="10292428"/>
          </a:xfrm>
          <a:custGeom>
            <a:avLst/>
            <a:gdLst/>
            <a:ahLst/>
            <a:cxnLst/>
            <a:rect l="l" t="t" r="r" b="b"/>
            <a:pathLst>
              <a:path w="10292428" h="10292428">
                <a:moveTo>
                  <a:pt x="0" y="0"/>
                </a:moveTo>
                <a:lnTo>
                  <a:pt x="10292428" y="0"/>
                </a:lnTo>
                <a:lnTo>
                  <a:pt x="10292428" y="10292428"/>
                </a:lnTo>
                <a:lnTo>
                  <a:pt x="0" y="10292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7078590" y="3172321"/>
            <a:ext cx="5004096" cy="7478948"/>
          </a:xfrm>
          <a:custGeom>
            <a:avLst/>
            <a:gdLst/>
            <a:ahLst/>
            <a:cxnLst/>
            <a:rect l="l" t="t" r="r" b="b"/>
            <a:pathLst>
              <a:path w="5004096" h="7478948">
                <a:moveTo>
                  <a:pt x="0" y="0"/>
                </a:moveTo>
                <a:lnTo>
                  <a:pt x="5004096" y="0"/>
                </a:lnTo>
                <a:lnTo>
                  <a:pt x="5004096" y="7478948"/>
                </a:lnTo>
                <a:lnTo>
                  <a:pt x="0" y="74789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815496">
            <a:off x="7078590" y="2901864"/>
            <a:ext cx="1324841" cy="1002520"/>
          </a:xfrm>
          <a:custGeom>
            <a:avLst/>
            <a:gdLst/>
            <a:ahLst/>
            <a:cxnLst/>
            <a:rect l="l" t="t" r="r" b="b"/>
            <a:pathLst>
              <a:path w="1324841" h="1002520">
                <a:moveTo>
                  <a:pt x="0" y="0"/>
                </a:moveTo>
                <a:lnTo>
                  <a:pt x="1324841" y="0"/>
                </a:lnTo>
                <a:lnTo>
                  <a:pt x="1324841" y="1002520"/>
                </a:lnTo>
                <a:lnTo>
                  <a:pt x="0" y="10025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48427" r="-85486" b="-515985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371017" y="602394"/>
            <a:ext cx="17545966" cy="203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3"/>
              </a:lnSpc>
              <a:spcBef>
                <a:spcPct val="0"/>
              </a:spcBef>
            </a:pPr>
            <a:r>
              <a:rPr lang="en-US" sz="14185">
                <a:solidFill>
                  <a:srgbClr val="4C5270"/>
                </a:solidFill>
                <a:latin typeface="Londrina Solid"/>
              </a:rPr>
              <a:t>PROS AND CONS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705497" y="478569"/>
            <a:ext cx="16877005" cy="9331018"/>
            <a:chOff x="0" y="0"/>
            <a:chExt cx="4444973" cy="24575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4972" cy="2457552"/>
            </a:xfrm>
            <a:custGeom>
              <a:avLst/>
              <a:gdLst/>
              <a:ahLst/>
              <a:cxnLst/>
              <a:rect l="l" t="t" r="r" b="b"/>
              <a:pathLst>
                <a:path w="4444972" h="2457552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313"/>
                  </a:lnTo>
                  <a:cubicBezTo>
                    <a:pt x="4444972" y="2441327"/>
                    <a:pt x="4428748" y="2457552"/>
                    <a:pt x="4408733" y="2457552"/>
                  </a:cubicBezTo>
                  <a:lnTo>
                    <a:pt x="36239" y="2457552"/>
                  </a:lnTo>
                  <a:cubicBezTo>
                    <a:pt x="26628" y="2457552"/>
                    <a:pt x="17410" y="2453734"/>
                    <a:pt x="10614" y="2446938"/>
                  </a:cubicBezTo>
                  <a:cubicBezTo>
                    <a:pt x="3818" y="2440142"/>
                    <a:pt x="0" y="2430924"/>
                    <a:pt x="0" y="2421313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444973" cy="2505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344163" y="3653841"/>
            <a:ext cx="13909306" cy="52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235">
                <a:solidFill>
                  <a:srgbClr val="4C5270"/>
                </a:solidFill>
                <a:latin typeface="Londrina Solid"/>
              </a:rPr>
              <a:t>When you buy a car, </a:t>
            </a:r>
          </a:p>
          <a:p>
            <a:pPr algn="ctr">
              <a:lnSpc>
                <a:spcPts val="6859"/>
              </a:lnSpc>
            </a:pPr>
            <a:r>
              <a:rPr lang="en-US" sz="6235">
                <a:solidFill>
                  <a:srgbClr val="4C5270"/>
                </a:solidFill>
                <a:latin typeface="Londrina Solid Heavy"/>
              </a:rPr>
              <a:t>you own the car.</a:t>
            </a:r>
          </a:p>
          <a:p>
            <a:pPr algn="ctr">
              <a:lnSpc>
                <a:spcPts val="6859"/>
              </a:lnSpc>
            </a:pPr>
            <a:endParaRPr lang="en-US" sz="6235">
              <a:solidFill>
                <a:srgbClr val="4C5270"/>
              </a:solidFill>
              <a:latin typeface="Londrina Solid Heavy"/>
            </a:endParaRPr>
          </a:p>
          <a:p>
            <a:pPr algn="ctr">
              <a:lnSpc>
                <a:spcPts val="6859"/>
              </a:lnSpc>
            </a:pPr>
            <a:r>
              <a:rPr lang="en-US" sz="6235">
                <a:solidFill>
                  <a:srgbClr val="4C5270"/>
                </a:solidFill>
                <a:latin typeface="Londrina Solid"/>
              </a:rPr>
              <a:t>That means,</a:t>
            </a:r>
          </a:p>
          <a:p>
            <a:pPr algn="ctr">
              <a:lnSpc>
                <a:spcPts val="6859"/>
              </a:lnSpc>
            </a:pPr>
            <a:r>
              <a:rPr lang="en-US" sz="6235">
                <a:solidFill>
                  <a:srgbClr val="4C5270"/>
                </a:solidFill>
                <a:latin typeface="Londrina Solid"/>
              </a:rPr>
              <a:t>you can do </a:t>
            </a:r>
            <a:r>
              <a:rPr lang="en-US" sz="6235">
                <a:solidFill>
                  <a:srgbClr val="4C5270"/>
                </a:solidFill>
                <a:latin typeface="Londrina Solid Heavy"/>
              </a:rPr>
              <a:t>anything</a:t>
            </a:r>
            <a:r>
              <a:rPr lang="en-US" sz="6235">
                <a:solidFill>
                  <a:srgbClr val="4C5270"/>
                </a:solidFill>
                <a:latin typeface="Londrina Solid"/>
              </a:rPr>
              <a:t> with it. </a:t>
            </a:r>
          </a:p>
          <a:p>
            <a:pPr marL="0" lvl="0" indent="0" algn="ctr">
              <a:lnSpc>
                <a:spcPts val="6859"/>
              </a:lnSpc>
              <a:spcBef>
                <a:spcPct val="0"/>
              </a:spcBef>
            </a:pPr>
            <a:endParaRPr lang="en-US" sz="6235">
              <a:solidFill>
                <a:srgbClr val="4C5270"/>
              </a:solidFill>
              <a:latin typeface="Londrina Soli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072780" y="5564919"/>
            <a:ext cx="6452072" cy="54842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05497" y="1210789"/>
            <a:ext cx="16877005" cy="181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65"/>
              </a:lnSpc>
              <a:spcBef>
                <a:spcPct val="0"/>
              </a:spcBef>
            </a:pPr>
            <a:r>
              <a:rPr lang="en-US" sz="12695">
                <a:solidFill>
                  <a:srgbClr val="4C5270"/>
                </a:solidFill>
                <a:latin typeface="Londrina Solid"/>
              </a:rPr>
              <a:t>BUYING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5497" y="3028970"/>
            <a:ext cx="16877005" cy="6780616"/>
            <a:chOff x="0" y="0"/>
            <a:chExt cx="4444973" cy="1785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972" cy="1785841"/>
            </a:xfrm>
            <a:custGeom>
              <a:avLst/>
              <a:gdLst/>
              <a:ahLst/>
              <a:cxnLst/>
              <a:rect l="l" t="t" r="r" b="b"/>
              <a:pathLst>
                <a:path w="4444972" h="1785841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1749602"/>
                  </a:lnTo>
                  <a:cubicBezTo>
                    <a:pt x="4444972" y="1759213"/>
                    <a:pt x="4441154" y="1768431"/>
                    <a:pt x="4434358" y="1775227"/>
                  </a:cubicBezTo>
                  <a:cubicBezTo>
                    <a:pt x="4427562" y="1782023"/>
                    <a:pt x="4418344" y="1785841"/>
                    <a:pt x="4408733" y="1785841"/>
                  </a:cubicBezTo>
                  <a:lnTo>
                    <a:pt x="36239" y="1785841"/>
                  </a:lnTo>
                  <a:cubicBezTo>
                    <a:pt x="16225" y="1785841"/>
                    <a:pt x="0" y="1769616"/>
                    <a:pt x="0" y="1749602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4973" cy="1833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729020" y="3536975"/>
            <a:ext cx="7112028" cy="1165846"/>
          </a:xfrm>
          <a:custGeom>
            <a:avLst/>
            <a:gdLst/>
            <a:ahLst/>
            <a:cxnLst/>
            <a:rect l="l" t="t" r="r" b="b"/>
            <a:pathLst>
              <a:path w="1873127" h="307054">
                <a:moveTo>
                  <a:pt x="20683" y="0"/>
                </a:moveTo>
                <a:lnTo>
                  <a:pt x="1852444" y="0"/>
                </a:lnTo>
                <a:cubicBezTo>
                  <a:pt x="1863867" y="0"/>
                  <a:pt x="1873127" y="9260"/>
                  <a:pt x="1873127" y="20683"/>
                </a:cubicBezTo>
                <a:lnTo>
                  <a:pt x="1873127" y="286371"/>
                </a:lnTo>
                <a:cubicBezTo>
                  <a:pt x="1873127" y="297794"/>
                  <a:pt x="1863867" y="307054"/>
                  <a:pt x="1852444" y="307054"/>
                </a:cubicBezTo>
                <a:lnTo>
                  <a:pt x="20683" y="307054"/>
                </a:lnTo>
                <a:cubicBezTo>
                  <a:pt x="9260" y="307054"/>
                  <a:pt x="0" y="297794"/>
                  <a:pt x="0" y="286371"/>
                </a:cubicBezTo>
                <a:lnTo>
                  <a:pt x="0" y="20683"/>
                </a:lnTo>
                <a:cubicBezTo>
                  <a:pt x="0" y="9260"/>
                  <a:pt x="9260" y="0"/>
                  <a:pt x="20683" y="0"/>
                </a:cubicBezTo>
                <a:close/>
              </a:path>
            </a:pathLst>
          </a:custGeom>
          <a:solidFill>
            <a:srgbClr val="FFD9CF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716405" y="2999748"/>
            <a:ext cx="7112028" cy="20338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1" indent="0" algn="ctr">
              <a:lnSpc>
                <a:spcPts val="9823"/>
              </a:lnSpc>
              <a:spcBef>
                <a:spcPct val="0"/>
              </a:spcBef>
            </a:pPr>
            <a:r>
              <a:rPr lang="en-US" sz="6257" dirty="0">
                <a:solidFill>
                  <a:srgbClr val="000000"/>
                </a:solidFill>
                <a:latin typeface="Londrina Solid"/>
              </a:rPr>
              <a:t>Advantages</a:t>
            </a:r>
          </a:p>
        </p:txBody>
      </p:sp>
      <p:sp>
        <p:nvSpPr>
          <p:cNvPr id="9" name="Freeform 9"/>
          <p:cNvSpPr/>
          <p:nvPr/>
        </p:nvSpPr>
        <p:spPr>
          <a:xfrm>
            <a:off x="9495406" y="3536975"/>
            <a:ext cx="7112028" cy="1165846"/>
          </a:xfrm>
          <a:custGeom>
            <a:avLst/>
            <a:gdLst/>
            <a:ahLst/>
            <a:cxnLst/>
            <a:rect l="l" t="t" r="r" b="b"/>
            <a:pathLst>
              <a:path w="1873127" h="307054">
                <a:moveTo>
                  <a:pt x="20683" y="0"/>
                </a:moveTo>
                <a:lnTo>
                  <a:pt x="1852444" y="0"/>
                </a:lnTo>
                <a:cubicBezTo>
                  <a:pt x="1863867" y="0"/>
                  <a:pt x="1873127" y="9260"/>
                  <a:pt x="1873127" y="20683"/>
                </a:cubicBezTo>
                <a:lnTo>
                  <a:pt x="1873127" y="286371"/>
                </a:lnTo>
                <a:cubicBezTo>
                  <a:pt x="1873127" y="297794"/>
                  <a:pt x="1863867" y="307054"/>
                  <a:pt x="1852444" y="307054"/>
                </a:cubicBezTo>
                <a:lnTo>
                  <a:pt x="20683" y="307054"/>
                </a:lnTo>
                <a:cubicBezTo>
                  <a:pt x="9260" y="307054"/>
                  <a:pt x="0" y="297794"/>
                  <a:pt x="0" y="286371"/>
                </a:cubicBezTo>
                <a:lnTo>
                  <a:pt x="0" y="20683"/>
                </a:lnTo>
                <a:cubicBezTo>
                  <a:pt x="0" y="9260"/>
                  <a:pt x="9260" y="0"/>
                  <a:pt x="20683" y="0"/>
                </a:cubicBezTo>
                <a:close/>
              </a:path>
            </a:pathLst>
          </a:custGeom>
          <a:solidFill>
            <a:srgbClr val="FFD9CF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9550285" y="2999748"/>
            <a:ext cx="7112028" cy="20338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1" indent="0" algn="ctr">
              <a:lnSpc>
                <a:spcPts val="9823"/>
              </a:lnSpc>
              <a:spcBef>
                <a:spcPct val="0"/>
              </a:spcBef>
            </a:pPr>
            <a:r>
              <a:rPr lang="en-US" sz="6257" dirty="0">
                <a:solidFill>
                  <a:srgbClr val="000000"/>
                </a:solidFill>
                <a:latin typeface="Londrina Solid"/>
              </a:rPr>
              <a:t>Disadvantages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76040" y="4800309"/>
            <a:ext cx="64179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348" lvl="1" indent="-425174">
              <a:lnSpc>
                <a:spcPts val="4726"/>
              </a:lnSpc>
              <a:spcBef>
                <a:spcPct val="0"/>
              </a:spcBef>
              <a:buFont typeface="Arial"/>
              <a:buChar char="•"/>
            </a:pPr>
            <a:r>
              <a:rPr lang="en-US" sz="3938" dirty="0">
                <a:solidFill>
                  <a:srgbClr val="000000"/>
                </a:solidFill>
                <a:latin typeface="Londrina Solid"/>
              </a:rPr>
              <a:t>Can drive </a:t>
            </a:r>
            <a:r>
              <a:rPr lang="en-US" sz="3938" dirty="0">
                <a:solidFill>
                  <a:srgbClr val="000000"/>
                </a:solidFill>
                <a:latin typeface="Londrina Solid Heavy"/>
              </a:rPr>
              <a:t>freely </a:t>
            </a:r>
            <a:r>
              <a:rPr lang="en-US" sz="3938" dirty="0">
                <a:solidFill>
                  <a:srgbClr val="000000"/>
                </a:solidFill>
                <a:latin typeface="Londrina Solid"/>
              </a:rPr>
              <a:t>when you want.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5497" y="1213618"/>
            <a:ext cx="16877005" cy="1815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65"/>
              </a:lnSpc>
              <a:spcBef>
                <a:spcPct val="0"/>
              </a:spcBef>
            </a:pPr>
            <a:r>
              <a:rPr lang="en-US" sz="12695" dirty="0">
                <a:solidFill>
                  <a:srgbClr val="4C5270"/>
                </a:solidFill>
                <a:latin typeface="Londrina Solid"/>
              </a:rPr>
              <a:t>IF YOU BUY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76040" y="6175592"/>
            <a:ext cx="6417987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348" lvl="1" indent="-425174" algn="l">
              <a:lnSpc>
                <a:spcPts val="4726"/>
              </a:lnSpc>
              <a:spcBef>
                <a:spcPct val="0"/>
              </a:spcBef>
              <a:buFont typeface="Arial"/>
              <a:buChar char="•"/>
            </a:pPr>
            <a:r>
              <a:rPr lang="en-US" sz="3938" dirty="0">
                <a:solidFill>
                  <a:srgbClr val="000000"/>
                </a:solidFill>
                <a:latin typeface="Londrina Solid Heavy"/>
              </a:rPr>
              <a:t>Safety</a:t>
            </a:r>
            <a:r>
              <a:rPr lang="en-US" sz="3938" dirty="0">
                <a:solidFill>
                  <a:srgbClr val="000000"/>
                </a:solidFill>
                <a:latin typeface="Londrina Solid"/>
              </a:rPr>
              <a:t>: When you order a car, your car may be hacked and used for terrorism.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76040" y="8089696"/>
            <a:ext cx="6392759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348" lvl="1" indent="-425174" algn="l">
              <a:lnSpc>
                <a:spcPts val="4726"/>
              </a:lnSpc>
              <a:spcBef>
                <a:spcPct val="0"/>
              </a:spcBef>
              <a:buFont typeface="Arial"/>
              <a:buChar char="•"/>
            </a:pPr>
            <a:r>
              <a:rPr lang="en-US" sz="3938">
                <a:solidFill>
                  <a:srgbClr val="000000"/>
                </a:solidFill>
                <a:latin typeface="Londrina Solid"/>
              </a:rPr>
              <a:t>Can do </a:t>
            </a:r>
            <a:r>
              <a:rPr lang="en-US" sz="3938">
                <a:solidFill>
                  <a:srgbClr val="000000"/>
                </a:solidFill>
                <a:latin typeface="Londrina Solid Heavy"/>
              </a:rPr>
              <a:t>anything </a:t>
            </a:r>
            <a:r>
              <a:rPr lang="en-US" sz="3938">
                <a:solidFill>
                  <a:srgbClr val="000000"/>
                </a:solidFill>
                <a:latin typeface="Londrina Solid"/>
              </a:rPr>
              <a:t>with it. (ex. styling)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95406" y="5071304"/>
            <a:ext cx="6683329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348" lvl="1" indent="-425174" algn="l">
              <a:lnSpc>
                <a:spcPts val="4726"/>
              </a:lnSpc>
              <a:spcBef>
                <a:spcPct val="0"/>
              </a:spcBef>
              <a:buFont typeface="Arial"/>
              <a:buChar char="•"/>
            </a:pPr>
            <a:r>
              <a:rPr lang="en-US" sz="3938">
                <a:solidFill>
                  <a:srgbClr val="000000"/>
                </a:solidFill>
                <a:latin typeface="Londrina Solid Heavy"/>
              </a:rPr>
              <a:t>Expensive</a:t>
            </a:r>
            <a:r>
              <a:rPr lang="en-US" sz="3938">
                <a:solidFill>
                  <a:srgbClr val="000000"/>
                </a:solidFill>
                <a:latin typeface="Londrina Solid"/>
              </a:rPr>
              <a:t> initial cost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95406" y="5980425"/>
            <a:ext cx="6683329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348" lvl="1" indent="-425174" algn="l">
              <a:lnSpc>
                <a:spcPts val="4726"/>
              </a:lnSpc>
              <a:spcBef>
                <a:spcPct val="0"/>
              </a:spcBef>
              <a:buFont typeface="Arial"/>
              <a:buChar char="•"/>
            </a:pPr>
            <a:r>
              <a:rPr lang="en-US" sz="3938">
                <a:solidFill>
                  <a:srgbClr val="000000"/>
                </a:solidFill>
                <a:latin typeface="Londrina Solid Heavy"/>
              </a:rPr>
              <a:t>Safety</a:t>
            </a:r>
            <a:r>
              <a:rPr lang="en-US" sz="3938">
                <a:solidFill>
                  <a:srgbClr val="000000"/>
                </a:solidFill>
                <a:latin typeface="Londrina Solid"/>
              </a:rPr>
              <a:t>: When you drive a car, it may result in a car accident.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95406" y="7489621"/>
            <a:ext cx="6683329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348" lvl="1" indent="-425174" algn="l">
              <a:lnSpc>
                <a:spcPts val="4726"/>
              </a:lnSpc>
              <a:spcBef>
                <a:spcPct val="0"/>
              </a:spcBef>
              <a:buFont typeface="Arial"/>
              <a:buChar char="•"/>
            </a:pPr>
            <a:r>
              <a:rPr lang="en-US" sz="3938">
                <a:solidFill>
                  <a:srgbClr val="000000"/>
                </a:solidFill>
                <a:latin typeface="Londrina Solid"/>
              </a:rPr>
              <a:t>Riding a </a:t>
            </a:r>
            <a:r>
              <a:rPr lang="en-US" sz="3938">
                <a:solidFill>
                  <a:srgbClr val="000000"/>
                </a:solidFill>
                <a:latin typeface="Londrina Solid Heavy"/>
              </a:rPr>
              <a:t>bicycle </a:t>
            </a:r>
            <a:r>
              <a:rPr lang="en-US" sz="3938">
                <a:solidFill>
                  <a:srgbClr val="000000"/>
                </a:solidFill>
                <a:latin typeface="Londrina Solid"/>
              </a:rPr>
              <a:t>or taking a </a:t>
            </a:r>
            <a:r>
              <a:rPr lang="en-US" sz="3938">
                <a:solidFill>
                  <a:srgbClr val="000000"/>
                </a:solidFill>
                <a:latin typeface="Londrina Solid Heavy"/>
              </a:rPr>
              <a:t>public transformation</a:t>
            </a:r>
            <a:r>
              <a:rPr lang="en-US" sz="3938">
                <a:solidFill>
                  <a:srgbClr val="000000"/>
                </a:solidFill>
                <a:latin typeface="Londrina Solid"/>
              </a:rPr>
              <a:t> may be more effective.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705497" y="477413"/>
            <a:ext cx="16877005" cy="9332174"/>
            <a:chOff x="0" y="0"/>
            <a:chExt cx="4444973" cy="24578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4972" cy="2457856"/>
            </a:xfrm>
            <a:custGeom>
              <a:avLst/>
              <a:gdLst/>
              <a:ahLst/>
              <a:cxnLst/>
              <a:rect l="l" t="t" r="r" b="b"/>
              <a:pathLst>
                <a:path w="4444972" h="2457856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617"/>
                  </a:lnTo>
                  <a:cubicBezTo>
                    <a:pt x="4444972" y="2431228"/>
                    <a:pt x="4441154" y="2440446"/>
                    <a:pt x="4434358" y="2447242"/>
                  </a:cubicBezTo>
                  <a:cubicBezTo>
                    <a:pt x="4427562" y="2454038"/>
                    <a:pt x="4418344" y="2457856"/>
                    <a:pt x="4408733" y="2457856"/>
                  </a:cubicBezTo>
                  <a:lnTo>
                    <a:pt x="36239" y="2457856"/>
                  </a:lnTo>
                  <a:cubicBezTo>
                    <a:pt x="16225" y="2457856"/>
                    <a:pt x="0" y="2441631"/>
                    <a:pt x="0" y="2421617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444973" cy="250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705497" y="1210789"/>
            <a:ext cx="16877005" cy="181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65"/>
              </a:lnSpc>
              <a:spcBef>
                <a:spcPct val="0"/>
              </a:spcBef>
            </a:pPr>
            <a:r>
              <a:rPr lang="en-US" sz="12695">
                <a:solidFill>
                  <a:srgbClr val="4C5270"/>
                </a:solidFill>
                <a:latin typeface="Londrina Solid"/>
              </a:rPr>
              <a:t>ORDERING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50714" y="3678598"/>
            <a:ext cx="13386566" cy="4424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235" dirty="0">
                <a:solidFill>
                  <a:srgbClr val="4C5270"/>
                </a:solidFill>
                <a:latin typeface="Londrina Solid"/>
              </a:rPr>
              <a:t>When you order a car,</a:t>
            </a:r>
          </a:p>
          <a:p>
            <a:pPr algn="ctr">
              <a:lnSpc>
                <a:spcPts val="6859"/>
              </a:lnSpc>
            </a:pPr>
            <a:r>
              <a:rPr lang="en-US" sz="6235" dirty="0">
                <a:solidFill>
                  <a:srgbClr val="4C5270"/>
                </a:solidFill>
                <a:latin typeface="Londrina Solid Heavy"/>
              </a:rPr>
              <a:t>it may not be yours</a:t>
            </a:r>
            <a:r>
              <a:rPr lang="en-US" sz="6235" dirty="0">
                <a:solidFill>
                  <a:srgbClr val="4C5270"/>
                </a:solidFill>
                <a:latin typeface="Londrina Solid"/>
              </a:rPr>
              <a:t>. </a:t>
            </a:r>
          </a:p>
          <a:p>
            <a:pPr algn="ctr">
              <a:lnSpc>
                <a:spcPts val="6859"/>
              </a:lnSpc>
            </a:pPr>
            <a:endParaRPr lang="en-US" sz="6235" dirty="0">
              <a:solidFill>
                <a:srgbClr val="4C5270"/>
              </a:solidFill>
              <a:latin typeface="Londrina Solid"/>
            </a:endParaRPr>
          </a:p>
          <a:p>
            <a:pPr marL="0" lvl="0" indent="0" algn="ctr">
              <a:lnSpc>
                <a:spcPts val="6859"/>
              </a:lnSpc>
              <a:spcBef>
                <a:spcPct val="0"/>
              </a:spcBef>
            </a:pPr>
            <a:r>
              <a:rPr lang="en-US" sz="6235" dirty="0">
                <a:solidFill>
                  <a:srgbClr val="4C5270"/>
                </a:solidFill>
                <a:latin typeface="Londrina Solid"/>
              </a:rPr>
              <a:t>You can’t do what you want to do with it, but it is far more </a:t>
            </a:r>
            <a:r>
              <a:rPr lang="en-US" sz="6235" dirty="0">
                <a:solidFill>
                  <a:srgbClr val="4C5270"/>
                </a:solidFill>
                <a:latin typeface="Londrina Solid Heavy"/>
              </a:rPr>
              <a:t>cheaper.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706948" y="8015202"/>
            <a:ext cx="5397906" cy="458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5497" y="3028970"/>
            <a:ext cx="16877005" cy="6780616"/>
            <a:chOff x="0" y="0"/>
            <a:chExt cx="4444973" cy="1785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972" cy="1785841"/>
            </a:xfrm>
            <a:custGeom>
              <a:avLst/>
              <a:gdLst/>
              <a:ahLst/>
              <a:cxnLst/>
              <a:rect l="l" t="t" r="r" b="b"/>
              <a:pathLst>
                <a:path w="4444972" h="1785841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1749602"/>
                  </a:lnTo>
                  <a:cubicBezTo>
                    <a:pt x="4444972" y="1759213"/>
                    <a:pt x="4441154" y="1768431"/>
                    <a:pt x="4434358" y="1775227"/>
                  </a:cubicBezTo>
                  <a:cubicBezTo>
                    <a:pt x="4427562" y="1782023"/>
                    <a:pt x="4418344" y="1785841"/>
                    <a:pt x="4408733" y="1785841"/>
                  </a:cubicBezTo>
                  <a:lnTo>
                    <a:pt x="36239" y="1785841"/>
                  </a:lnTo>
                  <a:cubicBezTo>
                    <a:pt x="16225" y="1785841"/>
                    <a:pt x="0" y="1769616"/>
                    <a:pt x="0" y="1749602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4973" cy="1833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729020" y="3536975"/>
            <a:ext cx="7112028" cy="1165846"/>
          </a:xfrm>
          <a:custGeom>
            <a:avLst/>
            <a:gdLst/>
            <a:ahLst/>
            <a:cxnLst/>
            <a:rect l="l" t="t" r="r" b="b"/>
            <a:pathLst>
              <a:path w="1873127" h="307054">
                <a:moveTo>
                  <a:pt x="20683" y="0"/>
                </a:moveTo>
                <a:lnTo>
                  <a:pt x="1852444" y="0"/>
                </a:lnTo>
                <a:cubicBezTo>
                  <a:pt x="1863867" y="0"/>
                  <a:pt x="1873127" y="9260"/>
                  <a:pt x="1873127" y="20683"/>
                </a:cubicBezTo>
                <a:lnTo>
                  <a:pt x="1873127" y="286371"/>
                </a:lnTo>
                <a:cubicBezTo>
                  <a:pt x="1873127" y="297794"/>
                  <a:pt x="1863867" y="307054"/>
                  <a:pt x="1852444" y="307054"/>
                </a:cubicBezTo>
                <a:lnTo>
                  <a:pt x="20683" y="307054"/>
                </a:lnTo>
                <a:cubicBezTo>
                  <a:pt x="9260" y="307054"/>
                  <a:pt x="0" y="297794"/>
                  <a:pt x="0" y="286371"/>
                </a:cubicBezTo>
                <a:lnTo>
                  <a:pt x="0" y="20683"/>
                </a:lnTo>
                <a:cubicBezTo>
                  <a:pt x="0" y="9260"/>
                  <a:pt x="9260" y="0"/>
                  <a:pt x="20683" y="0"/>
                </a:cubicBezTo>
                <a:close/>
              </a:path>
            </a:pathLst>
          </a:custGeom>
          <a:solidFill>
            <a:srgbClr val="FFD9CF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69323" y="2969317"/>
            <a:ext cx="7112028" cy="20338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1" indent="0" algn="ctr">
              <a:lnSpc>
                <a:spcPts val="9823"/>
              </a:lnSpc>
              <a:spcBef>
                <a:spcPct val="0"/>
              </a:spcBef>
            </a:pPr>
            <a:r>
              <a:rPr lang="en-US" sz="6257" dirty="0">
                <a:solidFill>
                  <a:srgbClr val="000000"/>
                </a:solidFill>
                <a:latin typeface="Londrina Solid"/>
              </a:rPr>
              <a:t>Advantages</a:t>
            </a:r>
          </a:p>
        </p:txBody>
      </p:sp>
      <p:sp>
        <p:nvSpPr>
          <p:cNvPr id="9" name="Freeform 9"/>
          <p:cNvSpPr/>
          <p:nvPr/>
        </p:nvSpPr>
        <p:spPr>
          <a:xfrm>
            <a:off x="9495406" y="3536975"/>
            <a:ext cx="7112028" cy="1165846"/>
          </a:xfrm>
          <a:custGeom>
            <a:avLst/>
            <a:gdLst/>
            <a:ahLst/>
            <a:cxnLst/>
            <a:rect l="l" t="t" r="r" b="b"/>
            <a:pathLst>
              <a:path w="1873127" h="307054">
                <a:moveTo>
                  <a:pt x="20683" y="0"/>
                </a:moveTo>
                <a:lnTo>
                  <a:pt x="1852444" y="0"/>
                </a:lnTo>
                <a:cubicBezTo>
                  <a:pt x="1863867" y="0"/>
                  <a:pt x="1873127" y="9260"/>
                  <a:pt x="1873127" y="20683"/>
                </a:cubicBezTo>
                <a:lnTo>
                  <a:pt x="1873127" y="286371"/>
                </a:lnTo>
                <a:cubicBezTo>
                  <a:pt x="1873127" y="297794"/>
                  <a:pt x="1863867" y="307054"/>
                  <a:pt x="1852444" y="307054"/>
                </a:cubicBezTo>
                <a:lnTo>
                  <a:pt x="20683" y="307054"/>
                </a:lnTo>
                <a:cubicBezTo>
                  <a:pt x="9260" y="307054"/>
                  <a:pt x="0" y="297794"/>
                  <a:pt x="0" y="286371"/>
                </a:cubicBezTo>
                <a:lnTo>
                  <a:pt x="0" y="20683"/>
                </a:lnTo>
                <a:cubicBezTo>
                  <a:pt x="0" y="9260"/>
                  <a:pt x="9260" y="0"/>
                  <a:pt x="20683" y="0"/>
                </a:cubicBezTo>
                <a:close/>
              </a:path>
            </a:pathLst>
          </a:custGeom>
          <a:solidFill>
            <a:srgbClr val="FFD9CF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9495402" y="2969317"/>
            <a:ext cx="7112028" cy="20338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1" indent="0" algn="ctr">
              <a:lnSpc>
                <a:spcPts val="9823"/>
              </a:lnSpc>
              <a:spcBef>
                <a:spcPct val="0"/>
              </a:spcBef>
            </a:pPr>
            <a:r>
              <a:rPr lang="en-US" sz="6257" dirty="0">
                <a:solidFill>
                  <a:srgbClr val="000000"/>
                </a:solidFill>
                <a:latin typeface="Londrina Solid"/>
              </a:rPr>
              <a:t>Disadvantages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76040" y="5038725"/>
            <a:ext cx="641798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526" lvl="1" indent="-446763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Londrina Solid"/>
              </a:rPr>
              <a:t>Far more </a:t>
            </a:r>
            <a:r>
              <a:rPr lang="en-US" sz="4138">
                <a:solidFill>
                  <a:srgbClr val="000000"/>
                </a:solidFill>
                <a:latin typeface="Londrina Solid Heavy"/>
              </a:rPr>
              <a:t>cheaper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5497" y="1213618"/>
            <a:ext cx="16877005" cy="1815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65"/>
              </a:lnSpc>
              <a:spcBef>
                <a:spcPct val="0"/>
              </a:spcBef>
            </a:pPr>
            <a:r>
              <a:rPr lang="en-US" sz="12695">
                <a:solidFill>
                  <a:srgbClr val="4C5270"/>
                </a:solidFill>
                <a:latin typeface="Londrina Solid"/>
              </a:rPr>
              <a:t>IF YOU ORDER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76040" y="5692819"/>
            <a:ext cx="6417987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526" lvl="1" indent="-446763" algn="l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138" dirty="0">
                <a:solidFill>
                  <a:srgbClr val="000000"/>
                </a:solidFill>
                <a:latin typeface="Londrina Solid Heavy"/>
              </a:rPr>
              <a:t>Comfortability</a:t>
            </a:r>
            <a:r>
              <a:rPr lang="en-US" sz="4138" dirty="0">
                <a:solidFill>
                  <a:srgbClr val="000000"/>
                </a:solidFill>
                <a:latin typeface="Londrina Solid"/>
              </a:rPr>
              <a:t>: ordering is more </a:t>
            </a:r>
            <a:r>
              <a:rPr lang="en-US" sz="4138" dirty="0" err="1">
                <a:solidFill>
                  <a:srgbClr val="000000"/>
                </a:solidFill>
                <a:latin typeface="Londrina Solid"/>
              </a:rPr>
              <a:t>comfotable</a:t>
            </a:r>
            <a:r>
              <a:rPr lang="en-US" sz="4138" dirty="0">
                <a:solidFill>
                  <a:srgbClr val="000000"/>
                </a:solidFill>
                <a:latin typeface="Londrina Solid"/>
              </a:rPr>
              <a:t> because you don’t drive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76040" y="7699462"/>
            <a:ext cx="639275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526" lvl="1" indent="-446763" algn="l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Londrina Solid"/>
              </a:rPr>
              <a:t>Can do </a:t>
            </a:r>
            <a:r>
              <a:rPr lang="en-US" sz="4138">
                <a:solidFill>
                  <a:srgbClr val="000000"/>
                </a:solidFill>
                <a:latin typeface="Londrina Solid Heavy"/>
              </a:rPr>
              <a:t>anything </a:t>
            </a:r>
            <a:r>
              <a:rPr lang="en-US" sz="4138">
                <a:solidFill>
                  <a:srgbClr val="000000"/>
                </a:solidFill>
                <a:latin typeface="Londrina Solid"/>
              </a:rPr>
              <a:t>with it. (ex. styling)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95406" y="4943475"/>
            <a:ext cx="668332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526" lvl="1" indent="-446763" algn="l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Londrina Solid"/>
              </a:rPr>
              <a:t>May be more </a:t>
            </a:r>
            <a:r>
              <a:rPr lang="en-US" sz="4138">
                <a:solidFill>
                  <a:srgbClr val="000000"/>
                </a:solidFill>
                <a:latin typeface="Londrina Solid Heavy"/>
              </a:rPr>
              <a:t>expensive </a:t>
            </a:r>
            <a:r>
              <a:rPr lang="en-US" sz="4138">
                <a:solidFill>
                  <a:srgbClr val="000000"/>
                </a:solidFill>
                <a:latin typeface="Londrina Solid"/>
              </a:rPr>
              <a:t>sometimes.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95406" y="6317465"/>
            <a:ext cx="668332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526" lvl="1" indent="-446763" algn="l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Londrina Solid Heavy"/>
              </a:rPr>
              <a:t>Safety</a:t>
            </a:r>
            <a:r>
              <a:rPr lang="en-US" sz="4138">
                <a:solidFill>
                  <a:srgbClr val="000000"/>
                </a:solidFill>
                <a:latin typeface="Londrina Solid"/>
              </a:rPr>
              <a:t>: Can be hacked and used for terror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95406" y="7695458"/>
            <a:ext cx="668332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526" lvl="1" indent="-446763" algn="l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Londrina Solid Heavy"/>
              </a:rPr>
              <a:t>Can’t </a:t>
            </a:r>
            <a:r>
              <a:rPr lang="en-US" sz="4138">
                <a:solidFill>
                  <a:srgbClr val="000000"/>
                </a:solidFill>
                <a:latin typeface="Londrina Solid"/>
              </a:rPr>
              <a:t>do what you want with it. (ex. styling)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53411" y="2947833"/>
            <a:ext cx="10292428" cy="10292428"/>
          </a:xfrm>
          <a:custGeom>
            <a:avLst/>
            <a:gdLst/>
            <a:ahLst/>
            <a:cxnLst/>
            <a:rect l="l" t="t" r="r" b="b"/>
            <a:pathLst>
              <a:path w="10292428" h="10292428">
                <a:moveTo>
                  <a:pt x="0" y="0"/>
                </a:moveTo>
                <a:lnTo>
                  <a:pt x="10292428" y="0"/>
                </a:lnTo>
                <a:lnTo>
                  <a:pt x="10292428" y="10292428"/>
                </a:lnTo>
                <a:lnTo>
                  <a:pt x="0" y="10292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6507090" y="3355793"/>
            <a:ext cx="5554899" cy="7379697"/>
          </a:xfrm>
          <a:custGeom>
            <a:avLst/>
            <a:gdLst/>
            <a:ahLst/>
            <a:cxnLst/>
            <a:rect l="l" t="t" r="r" b="b"/>
            <a:pathLst>
              <a:path w="5554899" h="7379697">
                <a:moveTo>
                  <a:pt x="0" y="0"/>
                </a:moveTo>
                <a:lnTo>
                  <a:pt x="5554899" y="0"/>
                </a:lnTo>
                <a:lnTo>
                  <a:pt x="5554899" y="7379697"/>
                </a:lnTo>
                <a:lnTo>
                  <a:pt x="0" y="73796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705497" y="601238"/>
            <a:ext cx="16877005" cy="203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3"/>
              </a:lnSpc>
              <a:spcBef>
                <a:spcPct val="0"/>
              </a:spcBef>
            </a:pPr>
            <a:r>
              <a:rPr lang="en-US" sz="14185">
                <a:solidFill>
                  <a:srgbClr val="4C5270"/>
                </a:solidFill>
                <a:latin typeface="Londrina Solid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1386" y="-4422503"/>
            <a:ext cx="29864074" cy="26230745"/>
            <a:chOff x="0" y="0"/>
            <a:chExt cx="39818765" cy="34974327"/>
          </a:xfrm>
        </p:grpSpPr>
        <p:sp>
          <p:nvSpPr>
            <p:cNvPr id="3" name="Freeform 3"/>
            <p:cNvSpPr/>
            <p:nvPr/>
          </p:nvSpPr>
          <p:spPr>
            <a:xfrm rot="4449354">
              <a:off x="1206200" y="15294424"/>
              <a:ext cx="18797912" cy="16713052"/>
            </a:xfrm>
            <a:custGeom>
              <a:avLst/>
              <a:gdLst/>
              <a:ahLst/>
              <a:cxnLst/>
              <a:rect l="l" t="t" r="r" b="b"/>
              <a:pathLst>
                <a:path w="18797912" h="16713052">
                  <a:moveTo>
                    <a:pt x="0" y="0"/>
                  </a:moveTo>
                  <a:lnTo>
                    <a:pt x="18797912" y="0"/>
                  </a:lnTo>
                  <a:lnTo>
                    <a:pt x="18797912" y="16713052"/>
                  </a:lnTo>
                  <a:lnTo>
                    <a:pt x="0" y="16713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 rot="4371927">
              <a:off x="22022212" y="2726159"/>
              <a:ext cx="16599360" cy="14758340"/>
            </a:xfrm>
            <a:custGeom>
              <a:avLst/>
              <a:gdLst/>
              <a:ahLst/>
              <a:cxnLst/>
              <a:rect l="l" t="t" r="r" b="b"/>
              <a:pathLst>
                <a:path w="16599360" h="14758340">
                  <a:moveTo>
                    <a:pt x="0" y="0"/>
                  </a:moveTo>
                  <a:lnTo>
                    <a:pt x="16599361" y="0"/>
                  </a:lnTo>
                  <a:lnTo>
                    <a:pt x="16599361" y="14758340"/>
                  </a:lnTo>
                  <a:lnTo>
                    <a:pt x="0" y="14758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22930546" y="6534763"/>
              <a:ext cx="13563600" cy="13563600"/>
            </a:xfrm>
            <a:custGeom>
              <a:avLst/>
              <a:gdLst/>
              <a:ahLst/>
              <a:cxnLst/>
              <a:rect l="l" t="t" r="r" b="b"/>
              <a:pathLst>
                <a:path w="13563600" h="13563600">
                  <a:moveTo>
                    <a:pt x="0" y="0"/>
                  </a:moveTo>
                  <a:lnTo>
                    <a:pt x="13563600" y="0"/>
                  </a:lnTo>
                  <a:lnTo>
                    <a:pt x="13563600" y="13563600"/>
                  </a:lnTo>
                  <a:lnTo>
                    <a:pt x="0" y="1356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5497" y="390228"/>
            <a:ext cx="16877005" cy="9332174"/>
            <a:chOff x="0" y="0"/>
            <a:chExt cx="4444973" cy="2457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4972" cy="2457856"/>
            </a:xfrm>
            <a:custGeom>
              <a:avLst/>
              <a:gdLst/>
              <a:ahLst/>
              <a:cxnLst/>
              <a:rect l="l" t="t" r="r" b="b"/>
              <a:pathLst>
                <a:path w="4444972" h="2457856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617"/>
                  </a:lnTo>
                  <a:cubicBezTo>
                    <a:pt x="4444972" y="2431228"/>
                    <a:pt x="4441154" y="2440446"/>
                    <a:pt x="4434358" y="2447242"/>
                  </a:cubicBezTo>
                  <a:cubicBezTo>
                    <a:pt x="4427562" y="2454038"/>
                    <a:pt x="4418344" y="2457856"/>
                    <a:pt x="4408733" y="2457856"/>
                  </a:cubicBezTo>
                  <a:lnTo>
                    <a:pt x="36239" y="2457856"/>
                  </a:lnTo>
                  <a:cubicBezTo>
                    <a:pt x="16225" y="2457856"/>
                    <a:pt x="0" y="2441631"/>
                    <a:pt x="0" y="2421617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C0E8FF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444973" cy="250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68535" y="1956188"/>
            <a:ext cx="14148915" cy="1286883"/>
            <a:chOff x="0" y="0"/>
            <a:chExt cx="3726463" cy="3389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26463" cy="338932"/>
            </a:xfrm>
            <a:custGeom>
              <a:avLst/>
              <a:gdLst/>
              <a:ahLst/>
              <a:cxnLst/>
              <a:rect l="l" t="t" r="r" b="b"/>
              <a:pathLst>
                <a:path w="3726463" h="338932">
                  <a:moveTo>
                    <a:pt x="0" y="0"/>
                  </a:moveTo>
                  <a:lnTo>
                    <a:pt x="3726463" y="0"/>
                  </a:lnTo>
                  <a:lnTo>
                    <a:pt x="3726463" y="338932"/>
                  </a:lnTo>
                  <a:lnTo>
                    <a:pt x="0" y="338932"/>
                  </a:lnTo>
                  <a:close/>
                </a:path>
              </a:pathLst>
            </a:custGeom>
            <a:solidFill>
              <a:srgbClr val="FF666B">
                <a:alpha val="2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726463" cy="386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49709" y="2181766"/>
            <a:ext cx="13386566" cy="89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64"/>
              </a:lnSpc>
              <a:spcBef>
                <a:spcPct val="0"/>
              </a:spcBef>
            </a:pPr>
            <a:r>
              <a:rPr lang="en-US" sz="6240">
                <a:solidFill>
                  <a:srgbClr val="4C5270"/>
                </a:solidFill>
                <a:latin typeface="Londrina Solid"/>
              </a:rPr>
              <a:t>I PREFER... </a:t>
            </a:r>
            <a:r>
              <a:rPr lang="en-US" sz="6240" u="sng">
                <a:solidFill>
                  <a:srgbClr val="4C5270"/>
                </a:solidFill>
                <a:latin typeface="Londrina Solid Heavy"/>
              </a:rPr>
              <a:t>BUYING</a:t>
            </a:r>
            <a:r>
              <a:rPr lang="en-US" sz="6240">
                <a:solidFill>
                  <a:srgbClr val="4C5270"/>
                </a:solidFill>
                <a:latin typeface="Londrina Solid Heavy"/>
              </a:rPr>
              <a:t> </a:t>
            </a:r>
            <a:r>
              <a:rPr lang="en-US" sz="6240">
                <a:solidFill>
                  <a:srgbClr val="4C5270"/>
                </a:solidFill>
                <a:latin typeface="Londrina Solid"/>
              </a:rPr>
              <a:t>A CAR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08413" y="4539864"/>
            <a:ext cx="9608598" cy="339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0635" lvl="1" indent="-520318">
              <a:lnSpc>
                <a:spcPts val="5301"/>
              </a:lnSpc>
              <a:buFont typeface="Arial"/>
              <a:buChar char="•"/>
            </a:pPr>
            <a:r>
              <a:rPr lang="en-US" sz="4819" dirty="0">
                <a:solidFill>
                  <a:srgbClr val="4C5270"/>
                </a:solidFill>
                <a:latin typeface="Londrina Solid" panose="020B0600000101010101" charset="0"/>
              </a:rPr>
              <a:t>Extremely affordable!</a:t>
            </a:r>
          </a:p>
          <a:p>
            <a:pPr>
              <a:lnSpc>
                <a:spcPts val="5301"/>
              </a:lnSpc>
            </a:pPr>
            <a:endParaRPr lang="en-US" sz="4819" dirty="0">
              <a:solidFill>
                <a:srgbClr val="4C5270"/>
              </a:solidFill>
              <a:latin typeface="Londrina Solid" panose="020B0600000101010101" charset="0"/>
            </a:endParaRPr>
          </a:p>
          <a:p>
            <a:pPr marL="1040635" lvl="1" indent="-520318">
              <a:lnSpc>
                <a:spcPts val="5301"/>
              </a:lnSpc>
              <a:buFont typeface="Arial"/>
              <a:buChar char="•"/>
            </a:pPr>
            <a:r>
              <a:rPr lang="en-US" sz="4819" dirty="0">
                <a:solidFill>
                  <a:srgbClr val="4C5270"/>
                </a:solidFill>
                <a:latin typeface="Londrina Solid" panose="020B0600000101010101" charset="0"/>
              </a:rPr>
              <a:t>Incredibly comfortable!</a:t>
            </a:r>
          </a:p>
          <a:p>
            <a:pPr>
              <a:lnSpc>
                <a:spcPts val="5301"/>
              </a:lnSpc>
            </a:pPr>
            <a:endParaRPr lang="en-US" sz="4819" dirty="0">
              <a:solidFill>
                <a:srgbClr val="4C5270"/>
              </a:solidFill>
              <a:latin typeface="Londrina Solid" panose="020B0600000101010101" charset="0"/>
            </a:endParaRPr>
          </a:p>
          <a:p>
            <a:pPr marL="1040635" lvl="1" indent="-520318">
              <a:lnSpc>
                <a:spcPts val="5301"/>
              </a:lnSpc>
              <a:buFont typeface="Arial"/>
              <a:buChar char="•"/>
            </a:pPr>
            <a:r>
              <a:rPr lang="en-US" sz="4819" dirty="0">
                <a:solidFill>
                  <a:srgbClr val="4C5270"/>
                </a:solidFill>
                <a:latin typeface="Londrina Solid" panose="020B0600000101010101" charset="0"/>
              </a:rPr>
              <a:t>Significantly safer!</a:t>
            </a:r>
          </a:p>
        </p:txBody>
      </p:sp>
      <p:sp>
        <p:nvSpPr>
          <p:cNvPr id="14" name="Freeform 14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 rot="907976">
            <a:off x="14707317" y="6006042"/>
            <a:ext cx="2224221" cy="2456469"/>
          </a:xfrm>
          <a:custGeom>
            <a:avLst/>
            <a:gdLst/>
            <a:ahLst/>
            <a:cxnLst/>
            <a:rect l="l" t="t" r="r" b="b"/>
            <a:pathLst>
              <a:path w="2224221" h="2456469">
                <a:moveTo>
                  <a:pt x="0" y="0"/>
                </a:moveTo>
                <a:lnTo>
                  <a:pt x="2224221" y="0"/>
                </a:lnTo>
                <a:lnTo>
                  <a:pt x="2224221" y="2456469"/>
                </a:lnTo>
                <a:lnTo>
                  <a:pt x="0" y="24564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 rot="2056183">
            <a:off x="14754607" y="3110897"/>
            <a:ext cx="2127501" cy="1010563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8529807" y="1785312"/>
            <a:ext cx="2523887" cy="1643681"/>
          </a:xfrm>
          <a:custGeom>
            <a:avLst/>
            <a:gdLst/>
            <a:ahLst/>
            <a:cxnLst/>
            <a:rect l="l" t="t" r="r" b="b"/>
            <a:pathLst>
              <a:path w="2523887" h="1643681">
                <a:moveTo>
                  <a:pt x="0" y="0"/>
                </a:moveTo>
                <a:lnTo>
                  <a:pt x="2523886" y="0"/>
                </a:lnTo>
                <a:lnTo>
                  <a:pt x="2523886" y="1643681"/>
                </a:lnTo>
                <a:lnTo>
                  <a:pt x="0" y="16436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252</Words>
  <Application>Microsoft Office PowerPoint</Application>
  <PresentationFormat>사용자 지정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Londrina Solid</vt:lpstr>
      <vt:lpstr>BM Hanna</vt:lpstr>
      <vt:lpstr>Londrina Solid Heavy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11A가 이라은</dc:title>
  <cp:lastModifiedBy>devCCoaLL</cp:lastModifiedBy>
  <cp:revision>2</cp:revision>
  <dcterms:created xsi:type="dcterms:W3CDTF">2006-08-16T00:00:00Z</dcterms:created>
  <dcterms:modified xsi:type="dcterms:W3CDTF">2023-10-21T16:38:08Z</dcterms:modified>
  <dc:identifier>DAFx5SON4Qc</dc:identifier>
</cp:coreProperties>
</file>