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07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03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193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0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1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3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3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1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56E97-1D43-4C6C-A501-39E0C8037E03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18A08B-27A3-489C-A27E-8BEF813C4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5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nutchamp.onrender.com/room/%5bro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D36F-63DA-49EF-BDE2-630409963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CSPB 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8238C-4F95-4752-BCBF-82B49BA73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Donut Champion</a:t>
            </a:r>
          </a:p>
        </p:txBody>
      </p:sp>
    </p:spTree>
    <p:extLst>
      <p:ext uri="{BB962C8B-B14F-4D97-AF65-F5344CB8AC3E}">
        <p14:creationId xmlns:p14="http://schemas.microsoft.com/office/powerpoint/2010/main" val="208254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0E31-36C5-4370-A725-99800807D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44C5-BDD8-40C3-8ED6-2F3D4A0F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Dean Egan</a:t>
            </a:r>
          </a:p>
          <a:p>
            <a:r>
              <a:rPr lang="en-US" dirty="0" err="1"/>
              <a:t>Shibo</a:t>
            </a:r>
            <a:r>
              <a:rPr lang="en-US" dirty="0"/>
              <a:t> Chen</a:t>
            </a:r>
          </a:p>
          <a:p>
            <a:r>
              <a:rPr lang="en-US" dirty="0"/>
              <a:t>Collin Coakley</a:t>
            </a:r>
          </a:p>
          <a:p>
            <a:r>
              <a:rPr lang="en-US" dirty="0"/>
              <a:t>Harper Chen</a:t>
            </a:r>
          </a:p>
          <a:p>
            <a:r>
              <a:rPr lang="en-US" dirty="0"/>
              <a:t>Roman Di </a:t>
            </a:r>
            <a:r>
              <a:rPr lang="en-US" dirty="0" err="1"/>
              <a:t>Domizio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4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4B30-6CCD-44F9-BF8C-6F1611B8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Methodology, Technology,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E99B-9A42-4F5B-9DF8-F7BCEB4E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Agile (Scrum)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Trello</a:t>
            </a:r>
          </a:p>
          <a:p>
            <a:r>
              <a:rPr lang="en-US" dirty="0"/>
              <a:t>Discord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Bootstrap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JavaScript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PostgreSQL</a:t>
            </a:r>
          </a:p>
          <a:p>
            <a:r>
              <a:rPr lang="en-US" dirty="0" err="1"/>
              <a:t>pgAdmin</a:t>
            </a:r>
            <a:endParaRPr lang="en-US" dirty="0"/>
          </a:p>
          <a:p>
            <a:r>
              <a:rPr lang="en-US" dirty="0"/>
              <a:t>Render</a:t>
            </a:r>
          </a:p>
          <a:p>
            <a:r>
              <a:rPr lang="en-US" dirty="0" err="1"/>
              <a:t>JupyterLab</a:t>
            </a:r>
            <a:endParaRPr lang="en-US" dirty="0"/>
          </a:p>
          <a:p>
            <a:r>
              <a:rPr lang="en-US" dirty="0"/>
              <a:t>Microsoft Visual Studio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91CF2F-9599-46DB-9E00-9D82B304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06"/>
          </a:xfrm>
        </p:spPr>
        <p:txBody>
          <a:bodyPr>
            <a:normAutofit/>
          </a:bodyPr>
          <a:lstStyle/>
          <a:p>
            <a:r>
              <a:rPr lang="en-US" sz="2600" dirty="0"/>
              <a:t>HTML – Home - https://donutchamp.onrender.com/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3B9F34-3777-4F90-BFAC-FB69B0BC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/>
          </a:bodyPr>
          <a:lstStyle/>
          <a:p>
            <a:r>
              <a:rPr lang="en-US" sz="2400" dirty="0"/>
              <a:t>Navigation Bar linking to other pages and GitHub</a:t>
            </a:r>
          </a:p>
          <a:p>
            <a:r>
              <a:rPr lang="en-US" sz="2400" dirty="0"/>
              <a:t>Introduction to website and project purpose</a:t>
            </a:r>
          </a:p>
          <a:p>
            <a:r>
              <a:rPr lang="en-US" sz="2400" dirty="0"/>
              <a:t>Game rules</a:t>
            </a:r>
          </a:p>
          <a:p>
            <a:r>
              <a:rPr lang="en-US" sz="2400" dirty="0"/>
              <a:t>Start Game</a:t>
            </a:r>
          </a:p>
          <a:p>
            <a:r>
              <a:rPr lang="en-US" sz="2400" dirty="0"/>
              <a:t>Game History Table</a:t>
            </a:r>
          </a:p>
        </p:txBody>
      </p:sp>
    </p:spTree>
    <p:extLst>
      <p:ext uri="{BB962C8B-B14F-4D97-AF65-F5344CB8AC3E}">
        <p14:creationId xmlns:p14="http://schemas.microsoft.com/office/powerpoint/2010/main" val="17029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91CF2F-9599-46DB-9E00-9D82B304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06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HTML – About Us - https://donutchamp.onrender.com/aboutus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3B9F34-3777-4F90-BFAC-FB69B0BC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/>
          </a:bodyPr>
          <a:lstStyle/>
          <a:p>
            <a:r>
              <a:rPr lang="en-US" sz="2400" dirty="0"/>
              <a:t>Navigation Bar linking to other pages and GitHub</a:t>
            </a:r>
          </a:p>
          <a:p>
            <a:r>
              <a:rPr lang="en-US" sz="2400" dirty="0"/>
              <a:t>Name of Team and Team Vision</a:t>
            </a:r>
          </a:p>
          <a:p>
            <a:r>
              <a:rPr lang="en-US" sz="2400" dirty="0"/>
              <a:t>Team member cards with individual info when hovered over</a:t>
            </a:r>
          </a:p>
        </p:txBody>
      </p:sp>
    </p:spTree>
    <p:extLst>
      <p:ext uri="{BB962C8B-B14F-4D97-AF65-F5344CB8AC3E}">
        <p14:creationId xmlns:p14="http://schemas.microsoft.com/office/powerpoint/2010/main" val="147119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91CF2F-9599-46DB-9E00-9D82B304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06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HTML – 404 - https://donutchamp.onrender.com/[invalidpage]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3B9F34-3777-4F90-BFAC-FB69B0BC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/>
          </a:bodyPr>
          <a:lstStyle/>
          <a:p>
            <a:r>
              <a:rPr lang="en-US" sz="2400" dirty="0"/>
              <a:t>Navigation Bar linking to other pages and GitHub</a:t>
            </a:r>
          </a:p>
          <a:p>
            <a:r>
              <a:rPr lang="en-US" sz="2400" dirty="0"/>
              <a:t>Dead end page for any invalid </a:t>
            </a:r>
            <a:r>
              <a:rPr lang="en-US" sz="2400" dirty="0" err="1"/>
              <a:t>url</a:t>
            </a:r>
            <a:r>
              <a:rPr lang="en-US" sz="2400" dirty="0"/>
              <a:t> linking back to home page or session page</a:t>
            </a:r>
          </a:p>
        </p:txBody>
      </p:sp>
    </p:spTree>
    <p:extLst>
      <p:ext uri="{BB962C8B-B14F-4D97-AF65-F5344CB8AC3E}">
        <p14:creationId xmlns:p14="http://schemas.microsoft.com/office/powerpoint/2010/main" val="247891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91CF2F-9599-46DB-9E00-9D82B304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63971" cy="757806"/>
          </a:xfrm>
        </p:spPr>
        <p:txBody>
          <a:bodyPr>
            <a:normAutofit fontScale="90000"/>
          </a:bodyPr>
          <a:lstStyle/>
          <a:p>
            <a:r>
              <a:rPr lang="en-US" sz="2600" dirty="0"/>
              <a:t>HTML – Session Page  - https://donutchamp.onrender.com/session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3B9F34-3777-4F90-BFAC-FB69B0BC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/>
          </a:bodyPr>
          <a:lstStyle/>
          <a:p>
            <a:r>
              <a:rPr lang="en-US" sz="2400" dirty="0"/>
              <a:t>Navigation Bar linking to other pages and GitHub</a:t>
            </a:r>
          </a:p>
          <a:p>
            <a:r>
              <a:rPr lang="en-US" sz="2400" dirty="0"/>
              <a:t>Can Create New Game or Join an Existing Game</a:t>
            </a:r>
          </a:p>
          <a:p>
            <a:r>
              <a:rPr lang="en-US" sz="2400" dirty="0"/>
              <a:t>Active Game Sessions Table</a:t>
            </a:r>
          </a:p>
        </p:txBody>
      </p:sp>
    </p:spTree>
    <p:extLst>
      <p:ext uri="{BB962C8B-B14F-4D97-AF65-F5344CB8AC3E}">
        <p14:creationId xmlns:p14="http://schemas.microsoft.com/office/powerpoint/2010/main" val="83953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91CF2F-9599-46DB-9E00-9D82B304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99803" cy="808139"/>
          </a:xfrm>
        </p:spPr>
        <p:txBody>
          <a:bodyPr/>
          <a:lstStyle/>
          <a:p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HTML – Room -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  <a:hlinkClick r:id="rId2"/>
              </a:rPr>
              <a:t>https://donutchamp.onrender.com/room/[room</a:t>
            </a:r>
            <a:r>
              <a:rPr lang="en-US" sz="2300" dirty="0">
                <a:solidFill>
                  <a:srgbClr val="90C226"/>
                </a:solidFill>
                <a:latin typeface="Trebuchet MS" panose="020B0603020202020204"/>
              </a:rPr>
              <a:t>id]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1F9CD1-2E38-460A-986A-80D61683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9075"/>
            <a:ext cx="8596668" cy="4422287"/>
          </a:xfrm>
        </p:spPr>
        <p:txBody>
          <a:bodyPr/>
          <a:lstStyle/>
          <a:p>
            <a:r>
              <a:rPr lang="en-US" sz="2400" dirty="0"/>
              <a:t>Active game being played where winner will be declared at the end and added to Game History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82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220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CSPB Group 5</vt:lpstr>
      <vt:lpstr>Team Members</vt:lpstr>
      <vt:lpstr>Methodology, Technology, and Tools</vt:lpstr>
      <vt:lpstr>HTML – Home - https://donutchamp.onrender.com/</vt:lpstr>
      <vt:lpstr>HTML – About Us - https://donutchamp.onrender.com/aboutus</vt:lpstr>
      <vt:lpstr>HTML – 404 - https://donutchamp.onrender.com/[invalidpage]</vt:lpstr>
      <vt:lpstr>HTML – Session Page  - https://donutchamp.onrender.com/session</vt:lpstr>
      <vt:lpstr>HTML – Room - https://donutchamp.onrender.com/room/[roomid]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CSPB Group 5</dc:title>
  <dc:creator>Ji Yoon Coakley</dc:creator>
  <cp:lastModifiedBy>Ji Yoon Coakley</cp:lastModifiedBy>
  <cp:revision>17</cp:revision>
  <dcterms:created xsi:type="dcterms:W3CDTF">2023-08-10T14:06:32Z</dcterms:created>
  <dcterms:modified xsi:type="dcterms:W3CDTF">2023-08-10T14:34:56Z</dcterms:modified>
</cp:coreProperties>
</file>