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39" r:id="rId2"/>
    <p:sldId id="664" r:id="rId3"/>
    <p:sldId id="643" r:id="rId4"/>
    <p:sldId id="685" r:id="rId5"/>
    <p:sldId id="670" r:id="rId6"/>
    <p:sldId id="686" r:id="rId7"/>
    <p:sldId id="650" r:id="rId8"/>
    <p:sldId id="687" r:id="rId9"/>
    <p:sldId id="688" r:id="rId10"/>
    <p:sldId id="689" r:id="rId11"/>
    <p:sldId id="690" r:id="rId12"/>
    <p:sldId id="665" r:id="rId13"/>
    <p:sldId id="691" r:id="rId14"/>
    <p:sldId id="652" r:id="rId15"/>
    <p:sldId id="668" r:id="rId16"/>
    <p:sldId id="671" r:id="rId17"/>
    <p:sldId id="678" r:id="rId18"/>
    <p:sldId id="667" r:id="rId19"/>
    <p:sldId id="642" r:id="rId20"/>
    <p:sldId id="672" r:id="rId21"/>
    <p:sldId id="683" r:id="rId22"/>
    <p:sldId id="69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7B"/>
    <a:srgbClr val="FFFFFF"/>
    <a:srgbClr val="D4EBE3"/>
    <a:srgbClr val="538B4B"/>
    <a:srgbClr val="E8FAE5"/>
    <a:srgbClr val="9DA953"/>
    <a:srgbClr val="285023"/>
    <a:srgbClr val="FFD1CD"/>
    <a:srgbClr val="FFE3E1"/>
    <a:srgbClr val="09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3" autoAdjust="0"/>
    <p:restoredTop sz="87615" autoAdjust="0"/>
  </p:normalViewPr>
  <p:slideViewPr>
    <p:cSldViewPr snapToGrid="0">
      <p:cViewPr>
        <p:scale>
          <a:sx n="75" d="100"/>
          <a:sy n="75" d="100"/>
        </p:scale>
        <p:origin x="223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  <a:pPr/>
              <a:t>2022/7/14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6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0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aduation-hat-front-view_27483">
            <a:extLst>
              <a:ext uri="{FF2B5EF4-FFF2-40B4-BE49-F238E27FC236}">
                <a16:creationId xmlns:a16="http://schemas.microsoft.com/office/drawing/2014/main" id="{4E22EC47-D410-C5AD-EDC8-9759EAF07A58}"/>
              </a:ext>
            </a:extLst>
          </p:cNvPr>
          <p:cNvSpPr/>
          <p:nvPr userDrawn="1"/>
        </p:nvSpPr>
        <p:spPr>
          <a:xfrm>
            <a:off x="4399419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17F6FE9-3FE5-F76B-DF84-9A6112C0C266}"/>
              </a:ext>
            </a:extLst>
          </p:cNvPr>
          <p:cNvCxnSpPr>
            <a:cxnSpLocks/>
          </p:cNvCxnSpPr>
          <p:nvPr userDrawn="1"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3642379"/>
            <a:ext cx="51472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6000" b="1" spc="60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dist" fontAlgn="base"/>
            <a:r>
              <a:rPr lang="zh-CN" altLang="en-US" dirty="0"/>
              <a:t>输入标题</a:t>
            </a: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08179" y="4688846"/>
            <a:ext cx="4575642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13800" spc="0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algn="dist" fontAlgn="base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0" name="日期占位符 3">
            <a:extLst>
              <a:ext uri="{FF2B5EF4-FFF2-40B4-BE49-F238E27FC236}">
                <a16:creationId xmlns:a16="http://schemas.microsoft.com/office/drawing/2014/main" id="{A48B684A-3B8B-481D-A266-6B88C45A5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121" name="页脚占位符 4">
            <a:extLst>
              <a:ext uri="{FF2B5EF4-FFF2-40B4-BE49-F238E27FC236}">
                <a16:creationId xmlns:a16="http://schemas.microsoft.com/office/drawing/2014/main" id="{86FDFE89-AFE5-4E84-9AAD-857C93FE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2" name="灯片编号占位符 5">
            <a:extLst>
              <a:ext uri="{FF2B5EF4-FFF2-40B4-BE49-F238E27FC236}">
                <a16:creationId xmlns:a16="http://schemas.microsoft.com/office/drawing/2014/main" id="{64E5C7C6-4A25-4ADC-917D-C1DBB61E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2DDB496-5386-4919-B149-1D404CC301B5}"/>
              </a:ext>
            </a:extLst>
          </p:cNvPr>
          <p:cNvGrpSpPr/>
          <p:nvPr userDrawn="1"/>
        </p:nvGrpSpPr>
        <p:grpSpPr>
          <a:xfrm flipV="1">
            <a:off x="11623041" y="6303058"/>
            <a:ext cx="568960" cy="554941"/>
            <a:chOff x="-3067387" y="5853843"/>
            <a:chExt cx="763656" cy="744840"/>
          </a:xfrm>
          <a:solidFill>
            <a:schemeClr val="bg1">
              <a:lumMod val="95000"/>
            </a:schemeClr>
          </a:solidFill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7A05C32-DD8F-4D6B-995B-56723CF3CE6C}"/>
                </a:ext>
              </a:extLst>
            </p:cNvPr>
            <p:cNvSpPr/>
            <p:nvPr/>
          </p:nvSpPr>
          <p:spPr>
            <a:xfrm>
              <a:off x="-3067387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807327F-D7EE-434C-BD96-F1AEA4E6B1FC}"/>
                </a:ext>
              </a:extLst>
            </p:cNvPr>
            <p:cNvSpPr/>
            <p:nvPr/>
          </p:nvSpPr>
          <p:spPr>
            <a:xfrm>
              <a:off x="-3067387" y="5973977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818E12B-8957-4FA7-BDB7-B077E3194EE8}"/>
                </a:ext>
              </a:extLst>
            </p:cNvPr>
            <p:cNvSpPr/>
            <p:nvPr/>
          </p:nvSpPr>
          <p:spPr>
            <a:xfrm>
              <a:off x="-3067387" y="6091445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1500211-5C6D-4E1D-913B-470E77F4BBED}"/>
                </a:ext>
              </a:extLst>
            </p:cNvPr>
            <p:cNvSpPr/>
            <p:nvPr/>
          </p:nvSpPr>
          <p:spPr>
            <a:xfrm>
              <a:off x="-3067387" y="6208908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8 w 13335"/>
                <a:gd name="connsiteY1" fmla="*/ 13335 h 13335"/>
                <a:gd name="connsiteX2" fmla="*/ 0 w 13335"/>
                <a:gd name="connsiteY2" fmla="*/ 6667 h 13335"/>
                <a:gd name="connsiteX3" fmla="*/ 6668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1BB3BB59-455E-495E-96DC-508B9A9BC2A6}"/>
                </a:ext>
              </a:extLst>
            </p:cNvPr>
            <p:cNvSpPr/>
            <p:nvPr/>
          </p:nvSpPr>
          <p:spPr>
            <a:xfrm>
              <a:off x="-3067387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8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70E26222-C4D0-4D45-A4F0-30A56B64370B}"/>
                </a:ext>
              </a:extLst>
            </p:cNvPr>
            <p:cNvSpPr/>
            <p:nvPr/>
          </p:nvSpPr>
          <p:spPr>
            <a:xfrm>
              <a:off x="-3067387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93ED65A-6469-4F5E-827B-92D2DB4E1764}"/>
                </a:ext>
              </a:extLst>
            </p:cNvPr>
            <p:cNvSpPr/>
            <p:nvPr/>
          </p:nvSpPr>
          <p:spPr>
            <a:xfrm>
              <a:off x="-3067387" y="6561305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F1B6837-DA8B-4C0D-8767-101B7C0CA8A5}"/>
                </a:ext>
              </a:extLst>
            </p:cNvPr>
            <p:cNvSpPr/>
            <p:nvPr/>
          </p:nvSpPr>
          <p:spPr>
            <a:xfrm>
              <a:off x="-2922131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81C5525-7097-4DBB-A7D5-CF6266BEDF45}"/>
                </a:ext>
              </a:extLst>
            </p:cNvPr>
            <p:cNvSpPr/>
            <p:nvPr/>
          </p:nvSpPr>
          <p:spPr>
            <a:xfrm>
              <a:off x="-2922131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9F4429D-711E-4E22-91EF-E920BDC85C7A}"/>
                </a:ext>
              </a:extLst>
            </p:cNvPr>
            <p:cNvSpPr/>
            <p:nvPr/>
          </p:nvSpPr>
          <p:spPr>
            <a:xfrm>
              <a:off x="-2922131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F3F1606-1047-4E85-A9AF-0ADC2A526D99}"/>
                </a:ext>
              </a:extLst>
            </p:cNvPr>
            <p:cNvSpPr/>
            <p:nvPr/>
          </p:nvSpPr>
          <p:spPr>
            <a:xfrm>
              <a:off x="-2922131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CFD9171-58F0-4C8C-BF89-5F948B9DDD5D}"/>
                </a:ext>
              </a:extLst>
            </p:cNvPr>
            <p:cNvSpPr/>
            <p:nvPr/>
          </p:nvSpPr>
          <p:spPr>
            <a:xfrm>
              <a:off x="-2922131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CC9923A-B2A6-4EC5-ABC6-1DAA4F73AD2C}"/>
                </a:ext>
              </a:extLst>
            </p:cNvPr>
            <p:cNvSpPr/>
            <p:nvPr/>
          </p:nvSpPr>
          <p:spPr>
            <a:xfrm>
              <a:off x="-2922131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B3B242-250A-4240-9430-5750AFB6F129}"/>
                </a:ext>
              </a:extLst>
            </p:cNvPr>
            <p:cNvSpPr/>
            <p:nvPr/>
          </p:nvSpPr>
          <p:spPr>
            <a:xfrm>
              <a:off x="-2922131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6BE318E-53D4-4357-87F3-AA13038235DE}"/>
                </a:ext>
              </a:extLst>
            </p:cNvPr>
            <p:cNvSpPr/>
            <p:nvPr/>
          </p:nvSpPr>
          <p:spPr>
            <a:xfrm>
              <a:off x="-2776875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EA3680C-F107-48C1-9A5A-F8CD9E899171}"/>
                </a:ext>
              </a:extLst>
            </p:cNvPr>
            <p:cNvSpPr/>
            <p:nvPr/>
          </p:nvSpPr>
          <p:spPr>
            <a:xfrm>
              <a:off x="-2776875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45A9E066-AD56-4539-A264-D97EA475FB17}"/>
                </a:ext>
              </a:extLst>
            </p:cNvPr>
            <p:cNvSpPr/>
            <p:nvPr/>
          </p:nvSpPr>
          <p:spPr>
            <a:xfrm>
              <a:off x="-2776875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48894FD-F216-4519-BC6E-69DD117020DA}"/>
                </a:ext>
              </a:extLst>
            </p:cNvPr>
            <p:cNvSpPr/>
            <p:nvPr/>
          </p:nvSpPr>
          <p:spPr>
            <a:xfrm>
              <a:off x="-2776875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76BB14F6-336B-44CC-AB34-6AEFB602C02D}"/>
                </a:ext>
              </a:extLst>
            </p:cNvPr>
            <p:cNvSpPr/>
            <p:nvPr/>
          </p:nvSpPr>
          <p:spPr>
            <a:xfrm>
              <a:off x="-2776875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52295B-7956-4B3B-9E04-FA509EDCD58C}"/>
                </a:ext>
              </a:extLst>
            </p:cNvPr>
            <p:cNvSpPr/>
            <p:nvPr/>
          </p:nvSpPr>
          <p:spPr>
            <a:xfrm>
              <a:off x="-2776875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7A55B85-3E93-4666-A4AA-798C58F776E1}"/>
                </a:ext>
              </a:extLst>
            </p:cNvPr>
            <p:cNvSpPr/>
            <p:nvPr/>
          </p:nvSpPr>
          <p:spPr>
            <a:xfrm>
              <a:off x="-2776875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C9D98AA-DB08-4FF8-8492-A1409D5ABCDB}"/>
                </a:ext>
              </a:extLst>
            </p:cNvPr>
            <p:cNvSpPr/>
            <p:nvPr/>
          </p:nvSpPr>
          <p:spPr>
            <a:xfrm>
              <a:off x="-2631618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48DE71A-8A2A-472B-A6CE-9DCE6555AE55}"/>
                </a:ext>
              </a:extLst>
            </p:cNvPr>
            <p:cNvSpPr/>
            <p:nvPr/>
          </p:nvSpPr>
          <p:spPr>
            <a:xfrm>
              <a:off x="-2631618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93318E3-4B81-4B80-906B-6A49F3227F73}"/>
                </a:ext>
              </a:extLst>
            </p:cNvPr>
            <p:cNvSpPr/>
            <p:nvPr/>
          </p:nvSpPr>
          <p:spPr>
            <a:xfrm>
              <a:off x="-2631618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79D6BF81-3B51-4D12-8B69-E5EA86C55A70}"/>
                </a:ext>
              </a:extLst>
            </p:cNvPr>
            <p:cNvSpPr/>
            <p:nvPr/>
          </p:nvSpPr>
          <p:spPr>
            <a:xfrm>
              <a:off x="-2631618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89F4F86-7293-496C-9F44-87A135022ECC}"/>
                </a:ext>
              </a:extLst>
            </p:cNvPr>
            <p:cNvSpPr/>
            <p:nvPr/>
          </p:nvSpPr>
          <p:spPr>
            <a:xfrm>
              <a:off x="-2631618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4593300-C8B2-4FC2-AEF9-E007F2008397}"/>
                </a:ext>
              </a:extLst>
            </p:cNvPr>
            <p:cNvSpPr/>
            <p:nvPr/>
          </p:nvSpPr>
          <p:spPr>
            <a:xfrm>
              <a:off x="-2631618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4F68DFC-CF75-41BC-915E-9BB63E7AE167}"/>
                </a:ext>
              </a:extLst>
            </p:cNvPr>
            <p:cNvSpPr/>
            <p:nvPr/>
          </p:nvSpPr>
          <p:spPr>
            <a:xfrm>
              <a:off x="-2631618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54BE94F-1290-4C33-8B92-EB09A3810DD1}"/>
                </a:ext>
              </a:extLst>
            </p:cNvPr>
            <p:cNvSpPr/>
            <p:nvPr/>
          </p:nvSpPr>
          <p:spPr>
            <a:xfrm>
              <a:off x="-2486362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295C5E3-979C-4B0E-B63E-97151C61850E}"/>
                </a:ext>
              </a:extLst>
            </p:cNvPr>
            <p:cNvSpPr/>
            <p:nvPr/>
          </p:nvSpPr>
          <p:spPr>
            <a:xfrm>
              <a:off x="-2486362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6CD22037-3982-4CBD-AB07-0B2B464402B3}"/>
                </a:ext>
              </a:extLst>
            </p:cNvPr>
            <p:cNvSpPr/>
            <p:nvPr/>
          </p:nvSpPr>
          <p:spPr>
            <a:xfrm>
              <a:off x="-2486362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9D7105B-5DB2-4FBD-8F89-D50F73420B32}"/>
                </a:ext>
              </a:extLst>
            </p:cNvPr>
            <p:cNvSpPr/>
            <p:nvPr/>
          </p:nvSpPr>
          <p:spPr>
            <a:xfrm>
              <a:off x="-2486362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C55FD3A-FA9F-43A9-B50E-728D3B9D4E94}"/>
                </a:ext>
              </a:extLst>
            </p:cNvPr>
            <p:cNvSpPr/>
            <p:nvPr/>
          </p:nvSpPr>
          <p:spPr>
            <a:xfrm>
              <a:off x="-2486362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8819219-761B-494F-8F89-B52057C3FEBE}"/>
                </a:ext>
              </a:extLst>
            </p:cNvPr>
            <p:cNvSpPr/>
            <p:nvPr/>
          </p:nvSpPr>
          <p:spPr>
            <a:xfrm>
              <a:off x="-2486362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07E8E0CF-E66A-417F-87F6-D0F2EA4703FA}"/>
                </a:ext>
              </a:extLst>
            </p:cNvPr>
            <p:cNvSpPr/>
            <p:nvPr/>
          </p:nvSpPr>
          <p:spPr>
            <a:xfrm>
              <a:off x="-2486362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29B5B6E4-BA78-496F-AC84-76053DF5605F}"/>
                </a:ext>
              </a:extLst>
            </p:cNvPr>
            <p:cNvSpPr/>
            <p:nvPr/>
          </p:nvSpPr>
          <p:spPr>
            <a:xfrm>
              <a:off x="-2341106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BFE4A81-7AEE-4E4D-9F0C-70D092409C97}"/>
                </a:ext>
              </a:extLst>
            </p:cNvPr>
            <p:cNvSpPr/>
            <p:nvPr/>
          </p:nvSpPr>
          <p:spPr>
            <a:xfrm>
              <a:off x="-2341106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FEBC0F99-7305-444B-BEE3-62AA3F997846}"/>
                </a:ext>
              </a:extLst>
            </p:cNvPr>
            <p:cNvSpPr/>
            <p:nvPr/>
          </p:nvSpPr>
          <p:spPr>
            <a:xfrm>
              <a:off x="-2341106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E8547D4-0756-441F-B00C-C0529FABA4B5}"/>
                </a:ext>
              </a:extLst>
            </p:cNvPr>
            <p:cNvSpPr/>
            <p:nvPr/>
          </p:nvSpPr>
          <p:spPr>
            <a:xfrm>
              <a:off x="-2341106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BB9DB7C7-2A91-48ED-93A4-39E9D149E7A6}"/>
                </a:ext>
              </a:extLst>
            </p:cNvPr>
            <p:cNvSpPr/>
            <p:nvPr/>
          </p:nvSpPr>
          <p:spPr>
            <a:xfrm>
              <a:off x="-2341106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0E8954ED-2611-4B1F-9EDE-D40F7D553920}"/>
                </a:ext>
              </a:extLst>
            </p:cNvPr>
            <p:cNvSpPr/>
            <p:nvPr/>
          </p:nvSpPr>
          <p:spPr>
            <a:xfrm>
              <a:off x="-2341106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33E13C0-8C3F-4179-8C35-2E97AFCB3E8F}"/>
                </a:ext>
              </a:extLst>
            </p:cNvPr>
            <p:cNvSpPr/>
            <p:nvPr/>
          </p:nvSpPr>
          <p:spPr>
            <a:xfrm>
              <a:off x="-2341106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089564" y="575872"/>
            <a:ext cx="6012872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ctr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DABCEBE-48D4-43E4-A4EB-011BB1F086D9}"/>
              </a:ext>
            </a:extLst>
          </p:cNvPr>
          <p:cNvCxnSpPr>
            <a:cxnSpLocks/>
          </p:cNvCxnSpPr>
          <p:nvPr userDrawn="1"/>
        </p:nvCxnSpPr>
        <p:spPr>
          <a:xfrm>
            <a:off x="5754592" y="1088856"/>
            <a:ext cx="68281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日期占位符 3">
            <a:extLst>
              <a:ext uri="{FF2B5EF4-FFF2-40B4-BE49-F238E27FC236}">
                <a16:creationId xmlns:a16="http://schemas.microsoft.com/office/drawing/2014/main" id="{476D7DCC-2EAF-4049-A6E9-E15DBA1C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122" name="页脚占位符 4">
            <a:extLst>
              <a:ext uri="{FF2B5EF4-FFF2-40B4-BE49-F238E27FC236}">
                <a16:creationId xmlns:a16="http://schemas.microsoft.com/office/drawing/2014/main" id="{D1E2184E-AB19-4FBC-A35A-0B362308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4E66E8D-7340-E097-ECE5-6269C4D322F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EB3AA75-F9A6-5E42-B776-C526A6F44243}"/>
                </a:ext>
              </a:extLst>
            </p:cNvPr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0EF0A9A-CDE1-62B6-BFD1-B9738D931AB5}"/>
                </a:ext>
              </a:extLst>
            </p:cNvPr>
            <p:cNvSpPr/>
            <p:nvPr/>
          </p:nvSpPr>
          <p:spPr>
            <a:xfrm flipH="1">
              <a:off x="1096772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E5E464E-5678-5C79-7CB7-600EC884310E}"/>
                </a:ext>
              </a:extLst>
            </p:cNvPr>
            <p:cNvSpPr/>
            <p:nvPr/>
          </p:nvSpPr>
          <p:spPr>
            <a:xfrm flipV="1">
              <a:off x="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A4A3449-4BB2-7EDB-C298-E4A1C64F6AAA}"/>
                </a:ext>
              </a:extLst>
            </p:cNvPr>
            <p:cNvSpPr/>
            <p:nvPr/>
          </p:nvSpPr>
          <p:spPr>
            <a:xfrm flipH="1" flipV="1">
              <a:off x="1096772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1B980A1-6EE2-69F7-44D6-8E8EE52A30C2}"/>
              </a:ext>
            </a:extLst>
          </p:cNvPr>
          <p:cNvSpPr/>
          <p:nvPr userDrawn="1"/>
        </p:nvSpPr>
        <p:spPr>
          <a:xfrm>
            <a:off x="213360" y="205740"/>
            <a:ext cx="11765280" cy="6446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BA2027-B061-F2F7-0D62-86A113BA6A2D}"/>
              </a:ext>
            </a:extLst>
          </p:cNvPr>
          <p:cNvSpPr/>
          <p:nvPr userDrawn="1"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4C4A8C9-6C6B-40B5-B7E5-7BE50508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527A92-A487-45EF-9481-818379FE8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0BEA35-CB1A-4EA7-A920-AD3AB361B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267200" y="4833654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学校：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#####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大学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267200" y="4322410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姓名：大橘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PPT</a:t>
            </a:r>
            <a:endParaRPr lang="zh-CN" altLang="en-US" sz="18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1348552" y="2551837"/>
            <a:ext cx="9494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en-US" altLang="zh-CN" sz="3600" spc="3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3600" spc="300" dirty="0">
                <a:cs typeface="+mn-ea"/>
                <a:sym typeface="+mn-lt"/>
              </a:rPr>
              <a:t>2022##</a:t>
            </a:r>
            <a:r>
              <a:rPr lang="zh-CN" altLang="en-US" sz="3600" spc="300" dirty="0">
                <a:cs typeface="+mn-ea"/>
                <a:sym typeface="+mn-lt"/>
              </a:rPr>
              <a:t>大学</a:t>
            </a:r>
            <a:r>
              <a:rPr lang="en-US" altLang="zh-CN" sz="3600" spc="300" dirty="0">
                <a:cs typeface="+mn-ea"/>
                <a:sym typeface="+mn-lt"/>
              </a:rPr>
              <a:t>##</a:t>
            </a:r>
            <a:r>
              <a:rPr lang="zh-CN" altLang="en-US" sz="3600" spc="300" dirty="0">
                <a:cs typeface="+mn-ea"/>
                <a:sym typeface="+mn-lt"/>
              </a:rPr>
              <a:t>学院</a:t>
            </a:r>
            <a:r>
              <a:rPr lang="zh-CN" altLang="en-US" sz="3600" b="1" spc="300" dirty="0">
                <a:cs typeface="+mn-ea"/>
                <a:sym typeface="+mn-lt"/>
              </a:rPr>
              <a:t> </a:t>
            </a:r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chemeClr val="accent1"/>
                </a:solidFill>
                <a:cs typeface="+mn-ea"/>
                <a:sym typeface="+mn-lt"/>
              </a:rPr>
              <a:t>保研夏令营面试自我陈述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F6B83A-6D87-DE25-BED2-B87556206696}"/>
              </a:ext>
            </a:extLst>
          </p:cNvPr>
          <p:cNvGrpSpPr/>
          <p:nvPr/>
        </p:nvGrpSpPr>
        <p:grpSpPr>
          <a:xfrm>
            <a:off x="4331128" y="1706880"/>
            <a:ext cx="3529744" cy="645596"/>
            <a:chOff x="843750" y="2112701"/>
            <a:chExt cx="1648372" cy="301490"/>
          </a:xfrm>
        </p:grpSpPr>
        <p:grpSp>
          <p:nvGrpSpPr>
            <p:cNvPr id="7" name="îṣḻïḍè">
              <a:extLst>
                <a:ext uri="{FF2B5EF4-FFF2-40B4-BE49-F238E27FC236}">
                  <a16:creationId xmlns:a16="http://schemas.microsoft.com/office/drawing/2014/main" id="{F6A8894D-122B-4E54-2BC5-3DC6CEB7CA16}"/>
                </a:ext>
              </a:extLst>
            </p:cNvPr>
            <p:cNvGrpSpPr/>
            <p:nvPr/>
          </p:nvGrpSpPr>
          <p:grpSpPr>
            <a:xfrm>
              <a:off x="843750" y="2113458"/>
              <a:ext cx="299221" cy="300733"/>
              <a:chOff x="2622550" y="2797175"/>
              <a:chExt cx="1260475" cy="1266825"/>
            </a:xfrm>
          </p:grpSpPr>
          <p:sp>
            <p:nvSpPr>
              <p:cNvPr id="62" name="îSḷïḋè">
                <a:extLst>
                  <a:ext uri="{FF2B5EF4-FFF2-40B4-BE49-F238E27FC236}">
                    <a16:creationId xmlns:a16="http://schemas.microsoft.com/office/drawing/2014/main" id="{533862C2-D999-C54D-DD6E-27620FA229FC}"/>
                  </a:ext>
                </a:extLst>
              </p:cNvPr>
              <p:cNvSpPr/>
              <p:nvPr/>
            </p:nvSpPr>
            <p:spPr bwMode="auto">
              <a:xfrm>
                <a:off x="3117850" y="2867025"/>
                <a:ext cx="19050" cy="30163"/>
              </a:xfrm>
              <a:custGeom>
                <a:avLst/>
                <a:gdLst>
                  <a:gd name="T0" fmla="*/ 0 w 6"/>
                  <a:gd name="T1" fmla="*/ 1 h 9"/>
                  <a:gd name="T2" fmla="*/ 4 w 6"/>
                  <a:gd name="T3" fmla="*/ 9 h 9"/>
                  <a:gd name="T4" fmla="*/ 5 w 6"/>
                  <a:gd name="T5" fmla="*/ 9 h 9"/>
                  <a:gd name="T6" fmla="*/ 6 w 6"/>
                  <a:gd name="T7" fmla="*/ 8 h 9"/>
                  <a:gd name="T8" fmla="*/ 2 w 6"/>
                  <a:gd name="T9" fmla="*/ 0 h 9"/>
                  <a:gd name="T10" fmla="*/ 0 w 6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">
                    <a:moveTo>
                      <a:pt x="0" y="1"/>
                    </a:moveTo>
                    <a:cubicBezTo>
                      <a:pt x="2" y="4"/>
                      <a:pt x="0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5"/>
                      <a:pt x="4" y="2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ŝḻiḑe">
                <a:extLst>
                  <a:ext uri="{FF2B5EF4-FFF2-40B4-BE49-F238E27FC236}">
                    <a16:creationId xmlns:a16="http://schemas.microsoft.com/office/drawing/2014/main" id="{2921C209-867E-3284-8892-81AC4739CD4D}"/>
                  </a:ext>
                </a:extLst>
              </p:cNvPr>
              <p:cNvSpPr/>
              <p:nvPr/>
            </p:nvSpPr>
            <p:spPr bwMode="auto">
              <a:xfrm>
                <a:off x="3117850" y="2860675"/>
                <a:ext cx="92075" cy="131763"/>
              </a:xfrm>
              <a:custGeom>
                <a:avLst/>
                <a:gdLst>
                  <a:gd name="T0" fmla="*/ 9 w 28"/>
                  <a:gd name="T1" fmla="*/ 4 h 40"/>
                  <a:gd name="T2" fmla="*/ 15 w 28"/>
                  <a:gd name="T3" fmla="*/ 7 h 40"/>
                  <a:gd name="T4" fmla="*/ 7 w 28"/>
                  <a:gd name="T5" fmla="*/ 14 h 40"/>
                  <a:gd name="T6" fmla="*/ 0 w 28"/>
                  <a:gd name="T7" fmla="*/ 24 h 40"/>
                  <a:gd name="T8" fmla="*/ 6 w 28"/>
                  <a:gd name="T9" fmla="*/ 29 h 40"/>
                  <a:gd name="T10" fmla="*/ 12 w 28"/>
                  <a:gd name="T11" fmla="*/ 15 h 40"/>
                  <a:gd name="T12" fmla="*/ 23 w 28"/>
                  <a:gd name="T13" fmla="*/ 13 h 40"/>
                  <a:gd name="T14" fmla="*/ 18 w 28"/>
                  <a:gd name="T15" fmla="*/ 18 h 40"/>
                  <a:gd name="T16" fmla="*/ 16 w 28"/>
                  <a:gd name="T17" fmla="*/ 18 h 40"/>
                  <a:gd name="T18" fmla="*/ 15 w 28"/>
                  <a:gd name="T19" fmla="*/ 18 h 40"/>
                  <a:gd name="T20" fmla="*/ 11 w 28"/>
                  <a:gd name="T21" fmla="*/ 24 h 40"/>
                  <a:gd name="T22" fmla="*/ 16 w 28"/>
                  <a:gd name="T23" fmla="*/ 20 h 40"/>
                  <a:gd name="T24" fmla="*/ 16 w 28"/>
                  <a:gd name="T25" fmla="*/ 25 h 40"/>
                  <a:gd name="T26" fmla="*/ 16 w 28"/>
                  <a:gd name="T27" fmla="*/ 26 h 40"/>
                  <a:gd name="T28" fmla="*/ 17 w 28"/>
                  <a:gd name="T29" fmla="*/ 28 h 40"/>
                  <a:gd name="T30" fmla="*/ 9 w 28"/>
                  <a:gd name="T31" fmla="*/ 31 h 40"/>
                  <a:gd name="T32" fmla="*/ 12 w 28"/>
                  <a:gd name="T33" fmla="*/ 33 h 40"/>
                  <a:gd name="T34" fmla="*/ 13 w 28"/>
                  <a:gd name="T35" fmla="*/ 33 h 40"/>
                  <a:gd name="T36" fmla="*/ 19 w 28"/>
                  <a:gd name="T37" fmla="*/ 31 h 40"/>
                  <a:gd name="T38" fmla="*/ 11 w 28"/>
                  <a:gd name="T39" fmla="*/ 37 h 40"/>
                  <a:gd name="T40" fmla="*/ 23 w 28"/>
                  <a:gd name="T41" fmla="*/ 34 h 40"/>
                  <a:gd name="T42" fmla="*/ 22 w 28"/>
                  <a:gd name="T43" fmla="*/ 29 h 40"/>
                  <a:gd name="T44" fmla="*/ 23 w 28"/>
                  <a:gd name="T45" fmla="*/ 29 h 40"/>
                  <a:gd name="T46" fmla="*/ 27 w 28"/>
                  <a:gd name="T47" fmla="*/ 29 h 40"/>
                  <a:gd name="T48" fmla="*/ 28 w 28"/>
                  <a:gd name="T49" fmla="*/ 28 h 40"/>
                  <a:gd name="T50" fmla="*/ 26 w 28"/>
                  <a:gd name="T51" fmla="*/ 25 h 40"/>
                  <a:gd name="T52" fmla="*/ 21 w 28"/>
                  <a:gd name="T53" fmla="*/ 25 h 40"/>
                  <a:gd name="T54" fmla="*/ 20 w 28"/>
                  <a:gd name="T55" fmla="*/ 27 h 40"/>
                  <a:gd name="T56" fmla="*/ 18 w 28"/>
                  <a:gd name="T57" fmla="*/ 26 h 40"/>
                  <a:gd name="T58" fmla="*/ 21 w 28"/>
                  <a:gd name="T59" fmla="*/ 22 h 40"/>
                  <a:gd name="T60" fmla="*/ 20 w 28"/>
                  <a:gd name="T61" fmla="*/ 19 h 40"/>
                  <a:gd name="T62" fmla="*/ 23 w 28"/>
                  <a:gd name="T63" fmla="*/ 19 h 40"/>
                  <a:gd name="T64" fmla="*/ 26 w 28"/>
                  <a:gd name="T65" fmla="*/ 15 h 40"/>
                  <a:gd name="T66" fmla="*/ 26 w 28"/>
                  <a:gd name="T67" fmla="*/ 14 h 40"/>
                  <a:gd name="T68" fmla="*/ 21 w 28"/>
                  <a:gd name="T69" fmla="*/ 8 h 40"/>
                  <a:gd name="T70" fmla="*/ 18 w 28"/>
                  <a:gd name="T71" fmla="*/ 7 h 40"/>
                  <a:gd name="T72" fmla="*/ 25 w 28"/>
                  <a:gd name="T73" fmla="*/ 2 h 40"/>
                  <a:gd name="T74" fmla="*/ 21 w 28"/>
                  <a:gd name="T75" fmla="*/ 0 h 40"/>
                  <a:gd name="T76" fmla="*/ 19 w 28"/>
                  <a:gd name="T77" fmla="*/ 0 h 40"/>
                  <a:gd name="T78" fmla="*/ 9 w 28"/>
                  <a:gd name="T7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" h="40">
                    <a:moveTo>
                      <a:pt x="9" y="4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3" y="9"/>
                      <a:pt x="9" y="12"/>
                      <a:pt x="7" y="14"/>
                    </a:cubicBezTo>
                    <a:cubicBezTo>
                      <a:pt x="6" y="15"/>
                      <a:pt x="0" y="23"/>
                      <a:pt x="0" y="24"/>
                    </a:cubicBezTo>
                    <a:cubicBezTo>
                      <a:pt x="0" y="28"/>
                      <a:pt x="3" y="29"/>
                      <a:pt x="6" y="29"/>
                    </a:cubicBezTo>
                    <a:cubicBezTo>
                      <a:pt x="7" y="21"/>
                      <a:pt x="9" y="19"/>
                      <a:pt x="12" y="15"/>
                    </a:cubicBezTo>
                    <a:cubicBezTo>
                      <a:pt x="15" y="11"/>
                      <a:pt x="19" y="6"/>
                      <a:pt x="23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1" y="21"/>
                      <a:pt x="11" y="24"/>
                    </a:cubicBezTo>
                    <a:cubicBezTo>
                      <a:pt x="14" y="23"/>
                      <a:pt x="14" y="21"/>
                      <a:pt x="16" y="20"/>
                    </a:cubicBezTo>
                    <a:cubicBezTo>
                      <a:pt x="18" y="20"/>
                      <a:pt x="16" y="23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7" y="27"/>
                      <a:pt x="1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0" y="32"/>
                      <a:pt x="10" y="33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3"/>
                      <a:pt x="17" y="31"/>
                      <a:pt x="19" y="31"/>
                    </a:cubicBezTo>
                    <a:cubicBezTo>
                      <a:pt x="19" y="35"/>
                      <a:pt x="12" y="34"/>
                      <a:pt x="11" y="37"/>
                    </a:cubicBezTo>
                    <a:cubicBezTo>
                      <a:pt x="17" y="37"/>
                      <a:pt x="20" y="40"/>
                      <a:pt x="23" y="34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6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7"/>
                      <a:pt x="26" y="17"/>
                      <a:pt x="26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1"/>
                      <a:pt x="23" y="9"/>
                      <a:pt x="21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5"/>
                      <a:pt x="25" y="4"/>
                      <a:pt x="25" y="2"/>
                    </a:cubicBezTo>
                    <a:cubicBezTo>
                      <a:pt x="25" y="0"/>
                      <a:pt x="23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5" y="4"/>
                      <a:pt x="9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ŝḻíḑè">
                <a:extLst>
                  <a:ext uri="{FF2B5EF4-FFF2-40B4-BE49-F238E27FC236}">
                    <a16:creationId xmlns:a16="http://schemas.microsoft.com/office/drawing/2014/main" id="{6216725F-29B8-F12C-2A94-C6869D3D0BC0}"/>
                  </a:ext>
                </a:extLst>
              </p:cNvPr>
              <p:cNvSpPr/>
              <p:nvPr/>
            </p:nvSpPr>
            <p:spPr bwMode="auto">
              <a:xfrm>
                <a:off x="2935288" y="2916238"/>
                <a:ext cx="128588" cy="146050"/>
              </a:xfrm>
              <a:custGeom>
                <a:avLst/>
                <a:gdLst>
                  <a:gd name="T0" fmla="*/ 19 w 39"/>
                  <a:gd name="T1" fmla="*/ 9 h 44"/>
                  <a:gd name="T2" fmla="*/ 14 w 39"/>
                  <a:gd name="T3" fmla="*/ 12 h 44"/>
                  <a:gd name="T4" fmla="*/ 12 w 39"/>
                  <a:gd name="T5" fmla="*/ 15 h 44"/>
                  <a:gd name="T6" fmla="*/ 10 w 39"/>
                  <a:gd name="T7" fmla="*/ 24 h 44"/>
                  <a:gd name="T8" fmla="*/ 8 w 39"/>
                  <a:gd name="T9" fmla="*/ 12 h 44"/>
                  <a:gd name="T10" fmla="*/ 4 w 39"/>
                  <a:gd name="T11" fmla="*/ 11 h 44"/>
                  <a:gd name="T12" fmla="*/ 5 w 39"/>
                  <a:gd name="T13" fmla="*/ 15 h 44"/>
                  <a:gd name="T14" fmla="*/ 8 w 39"/>
                  <a:gd name="T15" fmla="*/ 29 h 44"/>
                  <a:gd name="T16" fmla="*/ 16 w 39"/>
                  <a:gd name="T17" fmla="*/ 37 h 44"/>
                  <a:gd name="T18" fmla="*/ 23 w 39"/>
                  <a:gd name="T19" fmla="*/ 39 h 44"/>
                  <a:gd name="T20" fmla="*/ 18 w 39"/>
                  <a:gd name="T21" fmla="*/ 26 h 44"/>
                  <a:gd name="T22" fmla="*/ 17 w 39"/>
                  <a:gd name="T23" fmla="*/ 17 h 44"/>
                  <a:gd name="T24" fmla="*/ 19 w 39"/>
                  <a:gd name="T25" fmla="*/ 25 h 44"/>
                  <a:gd name="T26" fmla="*/ 21 w 39"/>
                  <a:gd name="T27" fmla="*/ 33 h 44"/>
                  <a:gd name="T28" fmla="*/ 33 w 39"/>
                  <a:gd name="T29" fmla="*/ 32 h 44"/>
                  <a:gd name="T30" fmla="*/ 36 w 39"/>
                  <a:gd name="T31" fmla="*/ 26 h 44"/>
                  <a:gd name="T32" fmla="*/ 37 w 39"/>
                  <a:gd name="T33" fmla="*/ 11 h 44"/>
                  <a:gd name="T34" fmla="*/ 33 w 39"/>
                  <a:gd name="T35" fmla="*/ 10 h 44"/>
                  <a:gd name="T36" fmla="*/ 17 w 39"/>
                  <a:gd name="T37" fmla="*/ 0 h 44"/>
                  <a:gd name="T38" fmla="*/ 15 w 39"/>
                  <a:gd name="T39" fmla="*/ 1 h 44"/>
                  <a:gd name="T40" fmla="*/ 14 w 39"/>
                  <a:gd name="T41" fmla="*/ 24 h 44"/>
                  <a:gd name="T42" fmla="*/ 16 w 39"/>
                  <a:gd name="T43" fmla="*/ 25 h 44"/>
                  <a:gd name="T44" fmla="*/ 14 w 39"/>
                  <a:gd name="T45" fmla="*/ 27 h 44"/>
                  <a:gd name="T46" fmla="*/ 13 w 39"/>
                  <a:gd name="T47" fmla="*/ 19 h 44"/>
                  <a:gd name="T48" fmla="*/ 12 w 39"/>
                  <a:gd name="T49" fmla="*/ 21 h 44"/>
                  <a:gd name="T50" fmla="*/ 14 w 39"/>
                  <a:gd name="T51" fmla="*/ 34 h 44"/>
                  <a:gd name="T52" fmla="*/ 12 w 39"/>
                  <a:gd name="T53" fmla="*/ 32 h 44"/>
                  <a:gd name="T54" fmla="*/ 25 w 39"/>
                  <a:gd name="T55" fmla="*/ 22 h 44"/>
                  <a:gd name="T56" fmla="*/ 24 w 39"/>
                  <a:gd name="T57" fmla="*/ 24 h 44"/>
                  <a:gd name="T58" fmla="*/ 21 w 39"/>
                  <a:gd name="T59" fmla="*/ 13 h 44"/>
                  <a:gd name="T60" fmla="*/ 20 w 39"/>
                  <a:gd name="T61" fmla="*/ 14 h 44"/>
                  <a:gd name="T62" fmla="*/ 30 w 39"/>
                  <a:gd name="T63" fmla="*/ 13 h 44"/>
                  <a:gd name="T64" fmla="*/ 30 w 39"/>
                  <a:gd name="T65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4">
                    <a:moveTo>
                      <a:pt x="15" y="1"/>
                    </a:moveTo>
                    <a:cubicBezTo>
                      <a:pt x="15" y="3"/>
                      <a:pt x="19" y="7"/>
                      <a:pt x="19" y="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9"/>
                      <a:pt x="12" y="10"/>
                      <a:pt x="14" y="12"/>
                    </a:cubicBezTo>
                    <a:cubicBezTo>
                      <a:pt x="16" y="13"/>
                      <a:pt x="17" y="13"/>
                      <a:pt x="16" y="16"/>
                    </a:cubicBezTo>
                    <a:cubicBezTo>
                      <a:pt x="15" y="16"/>
                      <a:pt x="13" y="15"/>
                      <a:pt x="12" y="15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6" y="24"/>
                      <a:pt x="8" y="19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8"/>
                      <a:pt x="4" y="10"/>
                      <a:pt x="4" y="11"/>
                    </a:cubicBezTo>
                    <a:cubicBezTo>
                      <a:pt x="4" y="12"/>
                      <a:pt x="5" y="12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20"/>
                      <a:pt x="0" y="33"/>
                      <a:pt x="4" y="33"/>
                    </a:cubicBezTo>
                    <a:cubicBezTo>
                      <a:pt x="6" y="33"/>
                      <a:pt x="7" y="30"/>
                      <a:pt x="8" y="29"/>
                    </a:cubicBezTo>
                    <a:cubicBezTo>
                      <a:pt x="8" y="32"/>
                      <a:pt x="6" y="44"/>
                      <a:pt x="11" y="44"/>
                    </a:cubicBezTo>
                    <a:cubicBezTo>
                      <a:pt x="14" y="44"/>
                      <a:pt x="15" y="39"/>
                      <a:pt x="16" y="37"/>
                    </a:cubicBezTo>
                    <a:cubicBezTo>
                      <a:pt x="18" y="37"/>
                      <a:pt x="19" y="40"/>
                      <a:pt x="21" y="40"/>
                    </a:cubicBezTo>
                    <a:cubicBezTo>
                      <a:pt x="22" y="40"/>
                      <a:pt x="23" y="40"/>
                      <a:pt x="23" y="39"/>
                    </a:cubicBezTo>
                    <a:cubicBezTo>
                      <a:pt x="23" y="37"/>
                      <a:pt x="18" y="36"/>
                      <a:pt x="17" y="31"/>
                    </a:cubicBezTo>
                    <a:cubicBezTo>
                      <a:pt x="17" y="28"/>
                      <a:pt x="18" y="28"/>
                      <a:pt x="18" y="26"/>
                    </a:cubicBezTo>
                    <a:cubicBezTo>
                      <a:pt x="17" y="24"/>
                      <a:pt x="17" y="22"/>
                      <a:pt x="17" y="20"/>
                    </a:cubicBezTo>
                    <a:cubicBezTo>
                      <a:pt x="17" y="19"/>
                      <a:pt x="17" y="18"/>
                      <a:pt x="17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8" y="28"/>
                      <a:pt x="18" y="28"/>
                    </a:cubicBezTo>
                    <a:cubicBezTo>
                      <a:pt x="18" y="29"/>
                      <a:pt x="21" y="33"/>
                      <a:pt x="21" y="33"/>
                    </a:cubicBezTo>
                    <a:cubicBezTo>
                      <a:pt x="24" y="33"/>
                      <a:pt x="28" y="27"/>
                      <a:pt x="28" y="27"/>
                    </a:cubicBezTo>
                    <a:cubicBezTo>
                      <a:pt x="30" y="27"/>
                      <a:pt x="31" y="31"/>
                      <a:pt x="33" y="32"/>
                    </a:cubicBezTo>
                    <a:cubicBezTo>
                      <a:pt x="35" y="35"/>
                      <a:pt x="35" y="35"/>
                      <a:pt x="39" y="37"/>
                    </a:cubicBezTo>
                    <a:cubicBezTo>
                      <a:pt x="38" y="34"/>
                      <a:pt x="37" y="29"/>
                      <a:pt x="36" y="26"/>
                    </a:cubicBezTo>
                    <a:cubicBezTo>
                      <a:pt x="35" y="23"/>
                      <a:pt x="33" y="20"/>
                      <a:pt x="32" y="1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0" y="6"/>
                      <a:pt x="27" y="9"/>
                      <a:pt x="25" y="5"/>
                    </a:cubicBezTo>
                    <a:cubicBezTo>
                      <a:pt x="24" y="2"/>
                      <a:pt x="20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lose/>
                    <a:moveTo>
                      <a:pt x="14" y="27"/>
                    </a:moveTo>
                    <a:cubicBezTo>
                      <a:pt x="14" y="25"/>
                      <a:pt x="13" y="24"/>
                      <a:pt x="14" y="24"/>
                    </a:cubicBezTo>
                    <a:cubicBezTo>
                      <a:pt x="15" y="23"/>
                      <a:pt x="15" y="22"/>
                      <a:pt x="16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6"/>
                      <a:pt x="15" y="27"/>
                      <a:pt x="15" y="27"/>
                    </a:cubicBezTo>
                    <a:cubicBezTo>
                      <a:pt x="15" y="27"/>
                      <a:pt x="14" y="28"/>
                      <a:pt x="14" y="27"/>
                    </a:cubicBezTo>
                    <a:close/>
                    <a:moveTo>
                      <a:pt x="12" y="21"/>
                    </a:moveTo>
                    <a:cubicBezTo>
                      <a:pt x="12" y="20"/>
                      <a:pt x="12" y="20"/>
                      <a:pt x="13" y="19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4" y="22"/>
                      <a:pt x="13" y="22"/>
                      <a:pt x="12" y="21"/>
                    </a:cubicBezTo>
                    <a:close/>
                    <a:moveTo>
                      <a:pt x="12" y="32"/>
                    </a:moveTo>
                    <a:cubicBezTo>
                      <a:pt x="13" y="32"/>
                      <a:pt x="14" y="33"/>
                      <a:pt x="14" y="34"/>
                    </a:cubicBezTo>
                    <a:cubicBezTo>
                      <a:pt x="13" y="34"/>
                      <a:pt x="13" y="36"/>
                      <a:pt x="13" y="36"/>
                    </a:cubicBezTo>
                    <a:cubicBezTo>
                      <a:pt x="12" y="36"/>
                      <a:pt x="12" y="32"/>
                      <a:pt x="12" y="32"/>
                    </a:cubicBezTo>
                    <a:close/>
                    <a:moveTo>
                      <a:pt x="24" y="24"/>
                    </a:moveTo>
                    <a:cubicBezTo>
                      <a:pt x="23" y="24"/>
                      <a:pt x="23" y="23"/>
                      <a:pt x="25" y="22"/>
                    </a:cubicBezTo>
                    <a:cubicBezTo>
                      <a:pt x="26" y="21"/>
                      <a:pt x="26" y="22"/>
                      <a:pt x="26" y="23"/>
                    </a:cubicBezTo>
                    <a:cubicBezTo>
                      <a:pt x="25" y="24"/>
                      <a:pt x="24" y="25"/>
                      <a:pt x="24" y="24"/>
                    </a:cubicBezTo>
                    <a:close/>
                    <a:moveTo>
                      <a:pt x="20" y="14"/>
                    </a:moveTo>
                    <a:cubicBezTo>
                      <a:pt x="20" y="14"/>
                      <a:pt x="21" y="14"/>
                      <a:pt x="21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1" y="16"/>
                      <a:pt x="21" y="15"/>
                      <a:pt x="20" y="14"/>
                    </a:cubicBezTo>
                    <a:close/>
                    <a:moveTo>
                      <a:pt x="30" y="14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ṣľïďè">
                <a:extLst>
                  <a:ext uri="{FF2B5EF4-FFF2-40B4-BE49-F238E27FC236}">
                    <a16:creationId xmlns:a16="http://schemas.microsoft.com/office/drawing/2014/main" id="{FBA57D3D-1381-73FA-9F38-3CF0DC41CD8B}"/>
                  </a:ext>
                </a:extLst>
              </p:cNvPr>
              <p:cNvSpPr/>
              <p:nvPr/>
            </p:nvSpPr>
            <p:spPr bwMode="auto">
              <a:xfrm>
                <a:off x="3586163" y="3059113"/>
                <a:ext cx="95250" cy="100013"/>
              </a:xfrm>
              <a:custGeom>
                <a:avLst/>
                <a:gdLst>
                  <a:gd name="T0" fmla="*/ 17 w 29"/>
                  <a:gd name="T1" fmla="*/ 8 h 30"/>
                  <a:gd name="T2" fmla="*/ 10 w 29"/>
                  <a:gd name="T3" fmla="*/ 1 h 30"/>
                  <a:gd name="T4" fmla="*/ 9 w 29"/>
                  <a:gd name="T5" fmla="*/ 5 h 30"/>
                  <a:gd name="T6" fmla="*/ 9 w 29"/>
                  <a:gd name="T7" fmla="*/ 6 h 30"/>
                  <a:gd name="T8" fmla="*/ 6 w 29"/>
                  <a:gd name="T9" fmla="*/ 12 h 30"/>
                  <a:gd name="T10" fmla="*/ 1 w 29"/>
                  <a:gd name="T11" fmla="*/ 9 h 30"/>
                  <a:gd name="T12" fmla="*/ 0 w 29"/>
                  <a:gd name="T13" fmla="*/ 10 h 30"/>
                  <a:gd name="T14" fmla="*/ 0 w 29"/>
                  <a:gd name="T15" fmla="*/ 11 h 30"/>
                  <a:gd name="T16" fmla="*/ 4 w 29"/>
                  <a:gd name="T17" fmla="*/ 16 h 30"/>
                  <a:gd name="T18" fmla="*/ 6 w 29"/>
                  <a:gd name="T19" fmla="*/ 16 h 30"/>
                  <a:gd name="T20" fmla="*/ 15 w 29"/>
                  <a:gd name="T21" fmla="*/ 13 h 30"/>
                  <a:gd name="T22" fmla="*/ 21 w 29"/>
                  <a:gd name="T23" fmla="*/ 16 h 30"/>
                  <a:gd name="T24" fmla="*/ 27 w 29"/>
                  <a:gd name="T25" fmla="*/ 20 h 30"/>
                  <a:gd name="T26" fmla="*/ 27 w 29"/>
                  <a:gd name="T27" fmla="*/ 20 h 30"/>
                  <a:gd name="T28" fmla="*/ 29 w 29"/>
                  <a:gd name="T29" fmla="*/ 19 h 30"/>
                  <a:gd name="T30" fmla="*/ 26 w 29"/>
                  <a:gd name="T31" fmla="*/ 13 h 30"/>
                  <a:gd name="T32" fmla="*/ 26 w 29"/>
                  <a:gd name="T33" fmla="*/ 11 h 30"/>
                  <a:gd name="T34" fmla="*/ 26 w 29"/>
                  <a:gd name="T35" fmla="*/ 10 h 30"/>
                  <a:gd name="T36" fmla="*/ 24 w 29"/>
                  <a:gd name="T37" fmla="*/ 13 h 30"/>
                  <a:gd name="T38" fmla="*/ 24 w 29"/>
                  <a:gd name="T39" fmla="*/ 14 h 30"/>
                  <a:gd name="T40" fmla="*/ 20 w 29"/>
                  <a:gd name="T41" fmla="*/ 10 h 30"/>
                  <a:gd name="T42" fmla="*/ 29 w 29"/>
                  <a:gd name="T43" fmla="*/ 2 h 30"/>
                  <a:gd name="T44" fmla="*/ 28 w 29"/>
                  <a:gd name="T45" fmla="*/ 0 h 30"/>
                  <a:gd name="T46" fmla="*/ 27 w 29"/>
                  <a:gd name="T47" fmla="*/ 0 h 30"/>
                  <a:gd name="T48" fmla="*/ 17 w 29"/>
                  <a:gd name="T49" fmla="*/ 8 h 30"/>
                  <a:gd name="T50" fmla="*/ 7 w 29"/>
                  <a:gd name="T51" fmla="*/ 27 h 30"/>
                  <a:gd name="T52" fmla="*/ 9 w 29"/>
                  <a:gd name="T53" fmla="*/ 23 h 30"/>
                  <a:gd name="T54" fmla="*/ 10 w 29"/>
                  <a:gd name="T55" fmla="*/ 17 h 30"/>
                  <a:gd name="T56" fmla="*/ 14 w 29"/>
                  <a:gd name="T57" fmla="*/ 18 h 30"/>
                  <a:gd name="T58" fmla="*/ 14 w 29"/>
                  <a:gd name="T59" fmla="*/ 25 h 30"/>
                  <a:gd name="T60" fmla="*/ 11 w 29"/>
                  <a:gd name="T61" fmla="*/ 30 h 30"/>
                  <a:gd name="T62" fmla="*/ 7 w 29"/>
                  <a:gd name="T63" fmla="*/ 29 h 30"/>
                  <a:gd name="T64" fmla="*/ 7 w 29"/>
                  <a:gd name="T65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" h="30">
                    <a:moveTo>
                      <a:pt x="17" y="8"/>
                    </a:moveTo>
                    <a:cubicBezTo>
                      <a:pt x="14" y="8"/>
                      <a:pt x="11" y="2"/>
                      <a:pt x="10" y="1"/>
                    </a:cubicBezTo>
                    <a:cubicBezTo>
                      <a:pt x="9" y="2"/>
                      <a:pt x="9" y="3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8"/>
                      <a:pt x="17" y="12"/>
                      <a:pt x="6" y="12"/>
                    </a:cubicBezTo>
                    <a:cubicBezTo>
                      <a:pt x="5" y="12"/>
                      <a:pt x="4" y="9"/>
                      <a:pt x="1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6"/>
                      <a:pt x="13" y="14"/>
                      <a:pt x="15" y="13"/>
                    </a:cubicBezTo>
                    <a:cubicBezTo>
                      <a:pt x="17" y="14"/>
                      <a:pt x="19" y="14"/>
                      <a:pt x="21" y="16"/>
                    </a:cubicBezTo>
                    <a:cubicBezTo>
                      <a:pt x="22" y="16"/>
                      <a:pt x="26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20"/>
                      <a:pt x="28" y="19"/>
                      <a:pt x="29" y="19"/>
                    </a:cubicBezTo>
                    <a:cubicBezTo>
                      <a:pt x="29" y="16"/>
                      <a:pt x="28" y="15"/>
                      <a:pt x="26" y="13"/>
                    </a:cubicBezTo>
                    <a:cubicBezTo>
                      <a:pt x="26" y="13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8"/>
                      <a:pt x="29" y="6"/>
                      <a:pt x="29" y="2"/>
                    </a:cubicBezTo>
                    <a:cubicBezTo>
                      <a:pt x="29" y="0"/>
                      <a:pt x="29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1" y="8"/>
                      <a:pt x="17" y="8"/>
                    </a:cubicBezTo>
                    <a:close/>
                    <a:moveTo>
                      <a:pt x="7" y="27"/>
                    </a:moveTo>
                    <a:cubicBezTo>
                      <a:pt x="7" y="26"/>
                      <a:pt x="9" y="24"/>
                      <a:pt x="9" y="23"/>
                    </a:cubicBezTo>
                    <a:cubicBezTo>
                      <a:pt x="10" y="21"/>
                      <a:pt x="10" y="19"/>
                      <a:pt x="10" y="17"/>
                    </a:cubicBezTo>
                    <a:cubicBezTo>
                      <a:pt x="11" y="16"/>
                      <a:pt x="12" y="16"/>
                      <a:pt x="14" y="18"/>
                    </a:cubicBezTo>
                    <a:cubicBezTo>
                      <a:pt x="14" y="22"/>
                      <a:pt x="15" y="21"/>
                      <a:pt x="14" y="25"/>
                    </a:cubicBezTo>
                    <a:cubicBezTo>
                      <a:pt x="14" y="27"/>
                      <a:pt x="13" y="30"/>
                      <a:pt x="11" y="30"/>
                    </a:cubicBezTo>
                    <a:cubicBezTo>
                      <a:pt x="9" y="30"/>
                      <a:pt x="8" y="30"/>
                      <a:pt x="7" y="29"/>
                    </a:cubicBezTo>
                    <a:lnTo>
                      <a:pt x="7" y="2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š1íḑè">
                <a:extLst>
                  <a:ext uri="{FF2B5EF4-FFF2-40B4-BE49-F238E27FC236}">
                    <a16:creationId xmlns:a16="http://schemas.microsoft.com/office/drawing/2014/main" id="{21ED5E9F-65AF-0063-3002-89E338C90DBF}"/>
                  </a:ext>
                </a:extLst>
              </p:cNvPr>
              <p:cNvSpPr/>
              <p:nvPr/>
            </p:nvSpPr>
            <p:spPr bwMode="auto">
              <a:xfrm>
                <a:off x="2806700" y="3025775"/>
                <a:ext cx="142875" cy="146050"/>
              </a:xfrm>
              <a:custGeom>
                <a:avLst/>
                <a:gdLst>
                  <a:gd name="T0" fmla="*/ 5 w 43"/>
                  <a:gd name="T1" fmla="*/ 14 h 44"/>
                  <a:gd name="T2" fmla="*/ 12 w 43"/>
                  <a:gd name="T3" fmla="*/ 3 h 44"/>
                  <a:gd name="T4" fmla="*/ 33 w 43"/>
                  <a:gd name="T5" fmla="*/ 25 h 44"/>
                  <a:gd name="T6" fmla="*/ 28 w 43"/>
                  <a:gd name="T7" fmla="*/ 28 h 44"/>
                  <a:gd name="T8" fmla="*/ 28 w 43"/>
                  <a:gd name="T9" fmla="*/ 30 h 44"/>
                  <a:gd name="T10" fmla="*/ 25 w 43"/>
                  <a:gd name="T11" fmla="*/ 32 h 44"/>
                  <a:gd name="T12" fmla="*/ 26 w 43"/>
                  <a:gd name="T13" fmla="*/ 33 h 44"/>
                  <a:gd name="T14" fmla="*/ 20 w 43"/>
                  <a:gd name="T15" fmla="*/ 38 h 44"/>
                  <a:gd name="T16" fmla="*/ 19 w 43"/>
                  <a:gd name="T17" fmla="*/ 38 h 44"/>
                  <a:gd name="T18" fmla="*/ 9 w 43"/>
                  <a:gd name="T19" fmla="*/ 26 h 44"/>
                  <a:gd name="T20" fmla="*/ 13 w 43"/>
                  <a:gd name="T21" fmla="*/ 20 h 44"/>
                  <a:gd name="T22" fmla="*/ 13 w 43"/>
                  <a:gd name="T23" fmla="*/ 21 h 44"/>
                  <a:gd name="T24" fmla="*/ 12 w 43"/>
                  <a:gd name="T25" fmla="*/ 27 h 44"/>
                  <a:gd name="T26" fmla="*/ 14 w 43"/>
                  <a:gd name="T27" fmla="*/ 30 h 44"/>
                  <a:gd name="T28" fmla="*/ 18 w 43"/>
                  <a:gd name="T29" fmla="*/ 29 h 44"/>
                  <a:gd name="T30" fmla="*/ 18 w 43"/>
                  <a:gd name="T31" fmla="*/ 31 h 44"/>
                  <a:gd name="T32" fmla="*/ 22 w 43"/>
                  <a:gd name="T33" fmla="*/ 33 h 44"/>
                  <a:gd name="T34" fmla="*/ 27 w 43"/>
                  <a:gd name="T35" fmla="*/ 17 h 44"/>
                  <a:gd name="T36" fmla="*/ 25 w 43"/>
                  <a:gd name="T37" fmla="*/ 15 h 44"/>
                  <a:gd name="T38" fmla="*/ 16 w 43"/>
                  <a:gd name="T39" fmla="*/ 19 h 44"/>
                  <a:gd name="T40" fmla="*/ 12 w 43"/>
                  <a:gd name="T41" fmla="*/ 14 h 44"/>
                  <a:gd name="T42" fmla="*/ 11 w 43"/>
                  <a:gd name="T43" fmla="*/ 14 h 44"/>
                  <a:gd name="T44" fmla="*/ 7 w 43"/>
                  <a:gd name="T45" fmla="*/ 23 h 44"/>
                  <a:gd name="T46" fmla="*/ 5 w 43"/>
                  <a:gd name="T47" fmla="*/ 14 h 44"/>
                  <a:gd name="T48" fmla="*/ 0 w 43"/>
                  <a:gd name="T49" fmla="*/ 20 h 44"/>
                  <a:gd name="T50" fmla="*/ 10 w 43"/>
                  <a:gd name="T51" fmla="*/ 33 h 44"/>
                  <a:gd name="T52" fmla="*/ 21 w 43"/>
                  <a:gd name="T53" fmla="*/ 44 h 44"/>
                  <a:gd name="T54" fmla="*/ 21 w 43"/>
                  <a:gd name="T55" fmla="*/ 41 h 44"/>
                  <a:gd name="T56" fmla="*/ 23 w 43"/>
                  <a:gd name="T57" fmla="*/ 41 h 44"/>
                  <a:gd name="T58" fmla="*/ 28 w 43"/>
                  <a:gd name="T59" fmla="*/ 36 h 44"/>
                  <a:gd name="T60" fmla="*/ 36 w 43"/>
                  <a:gd name="T61" fmla="*/ 32 h 44"/>
                  <a:gd name="T62" fmla="*/ 30 w 43"/>
                  <a:gd name="T63" fmla="*/ 14 h 44"/>
                  <a:gd name="T64" fmla="*/ 13 w 43"/>
                  <a:gd name="T65" fmla="*/ 0 h 44"/>
                  <a:gd name="T66" fmla="*/ 0 w 43"/>
                  <a:gd name="T67" fmla="*/ 20 h 44"/>
                  <a:gd name="T68" fmla="*/ 23 w 43"/>
                  <a:gd name="T69" fmla="*/ 20 h 44"/>
                  <a:gd name="T70" fmla="*/ 24 w 43"/>
                  <a:gd name="T71" fmla="*/ 21 h 44"/>
                  <a:gd name="T72" fmla="*/ 25 w 43"/>
                  <a:gd name="T73" fmla="*/ 20 h 44"/>
                  <a:gd name="T74" fmla="*/ 23 w 43"/>
                  <a:gd name="T75" fmla="*/ 19 h 44"/>
                  <a:gd name="T76" fmla="*/ 23 w 43"/>
                  <a:gd name="T77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" h="44">
                    <a:moveTo>
                      <a:pt x="5" y="14"/>
                    </a:moveTo>
                    <a:cubicBezTo>
                      <a:pt x="5" y="10"/>
                      <a:pt x="9" y="5"/>
                      <a:pt x="12" y="3"/>
                    </a:cubicBezTo>
                    <a:cubicBezTo>
                      <a:pt x="17" y="6"/>
                      <a:pt x="33" y="18"/>
                      <a:pt x="33" y="25"/>
                    </a:cubicBezTo>
                    <a:cubicBezTo>
                      <a:pt x="33" y="27"/>
                      <a:pt x="30" y="27"/>
                      <a:pt x="28" y="28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4" y="35"/>
                      <a:pt x="23" y="38"/>
                      <a:pt x="2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8" y="36"/>
                      <a:pt x="9" y="29"/>
                      <a:pt x="9" y="26"/>
                    </a:cubicBezTo>
                    <a:cubicBezTo>
                      <a:pt x="9" y="24"/>
                      <a:pt x="11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4"/>
                      <a:pt x="13" y="26"/>
                      <a:pt x="12" y="27"/>
                    </a:cubicBezTo>
                    <a:cubicBezTo>
                      <a:pt x="12" y="29"/>
                      <a:pt x="13" y="30"/>
                      <a:pt x="14" y="30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2"/>
                      <a:pt x="20" y="33"/>
                      <a:pt x="22" y="33"/>
                    </a:cubicBezTo>
                    <a:cubicBezTo>
                      <a:pt x="26" y="33"/>
                      <a:pt x="26" y="21"/>
                      <a:pt x="27" y="17"/>
                    </a:cubicBezTo>
                    <a:cubicBezTo>
                      <a:pt x="26" y="17"/>
                      <a:pt x="26" y="15"/>
                      <a:pt x="25" y="15"/>
                    </a:cubicBezTo>
                    <a:cubicBezTo>
                      <a:pt x="19" y="15"/>
                      <a:pt x="21" y="19"/>
                      <a:pt x="16" y="19"/>
                    </a:cubicBezTo>
                    <a:cubicBezTo>
                      <a:pt x="15" y="18"/>
                      <a:pt x="14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14"/>
                      <a:pt x="8" y="21"/>
                      <a:pt x="7" y="23"/>
                    </a:cubicBezTo>
                    <a:cubicBezTo>
                      <a:pt x="5" y="22"/>
                      <a:pt x="5" y="18"/>
                      <a:pt x="5" y="14"/>
                    </a:cubicBezTo>
                    <a:close/>
                    <a:moveTo>
                      <a:pt x="0" y="20"/>
                    </a:moveTo>
                    <a:cubicBezTo>
                      <a:pt x="0" y="28"/>
                      <a:pt x="6" y="29"/>
                      <a:pt x="10" y="33"/>
                    </a:cubicBezTo>
                    <a:cubicBezTo>
                      <a:pt x="14" y="37"/>
                      <a:pt x="14" y="44"/>
                      <a:pt x="21" y="44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8" y="37"/>
                      <a:pt x="28" y="36"/>
                    </a:cubicBezTo>
                    <a:cubicBezTo>
                      <a:pt x="30" y="32"/>
                      <a:pt x="29" y="32"/>
                      <a:pt x="36" y="32"/>
                    </a:cubicBezTo>
                    <a:cubicBezTo>
                      <a:pt x="43" y="21"/>
                      <a:pt x="36" y="20"/>
                      <a:pt x="30" y="14"/>
                    </a:cubicBezTo>
                    <a:cubicBezTo>
                      <a:pt x="27" y="10"/>
                      <a:pt x="18" y="0"/>
                      <a:pt x="13" y="0"/>
                    </a:cubicBezTo>
                    <a:cubicBezTo>
                      <a:pt x="7" y="0"/>
                      <a:pt x="0" y="13"/>
                      <a:pt x="0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1"/>
                      <a:pt x="24" y="21"/>
                    </a:cubicBezTo>
                    <a:cubicBezTo>
                      <a:pt x="24" y="21"/>
                      <a:pt x="25" y="21"/>
                      <a:pt x="25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şḻíḓè">
                <a:extLst>
                  <a:ext uri="{FF2B5EF4-FFF2-40B4-BE49-F238E27FC236}">
                    <a16:creationId xmlns:a16="http://schemas.microsoft.com/office/drawing/2014/main" id="{32A7305C-CCDD-9034-3A08-2C998C16BB3F}"/>
                  </a:ext>
                </a:extLst>
              </p:cNvPr>
              <p:cNvSpPr/>
              <p:nvPr/>
            </p:nvSpPr>
            <p:spPr bwMode="auto">
              <a:xfrm>
                <a:off x="3189288" y="3128963"/>
                <a:ext cx="131763" cy="55563"/>
              </a:xfrm>
              <a:custGeom>
                <a:avLst/>
                <a:gdLst>
                  <a:gd name="T0" fmla="*/ 23 w 40"/>
                  <a:gd name="T1" fmla="*/ 17 h 17"/>
                  <a:gd name="T2" fmla="*/ 20 w 40"/>
                  <a:gd name="T3" fmla="*/ 10 h 17"/>
                  <a:gd name="T4" fmla="*/ 30 w 40"/>
                  <a:gd name="T5" fmla="*/ 6 h 17"/>
                  <a:gd name="T6" fmla="*/ 33 w 40"/>
                  <a:gd name="T7" fmla="*/ 6 h 17"/>
                  <a:gd name="T8" fmla="*/ 40 w 40"/>
                  <a:gd name="T9" fmla="*/ 6 h 17"/>
                  <a:gd name="T10" fmla="*/ 0 w 40"/>
                  <a:gd name="T11" fmla="*/ 0 h 17"/>
                  <a:gd name="T12" fmla="*/ 12 w 40"/>
                  <a:gd name="T13" fmla="*/ 8 h 17"/>
                  <a:gd name="T14" fmla="*/ 23 w 40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7">
                    <a:moveTo>
                      <a:pt x="23" y="17"/>
                    </a:moveTo>
                    <a:cubicBezTo>
                      <a:pt x="22" y="14"/>
                      <a:pt x="20" y="13"/>
                      <a:pt x="20" y="10"/>
                    </a:cubicBezTo>
                    <a:cubicBezTo>
                      <a:pt x="20" y="7"/>
                      <a:pt x="27" y="6"/>
                      <a:pt x="30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5" y="4"/>
                      <a:pt x="9" y="0"/>
                      <a:pt x="0" y="0"/>
                    </a:cubicBezTo>
                    <a:cubicBezTo>
                      <a:pt x="1" y="1"/>
                      <a:pt x="10" y="6"/>
                      <a:pt x="12" y="8"/>
                    </a:cubicBezTo>
                    <a:cubicBezTo>
                      <a:pt x="16" y="10"/>
                      <a:pt x="20" y="15"/>
                      <a:pt x="23" y="1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ŝḷíde">
                <a:extLst>
                  <a:ext uri="{FF2B5EF4-FFF2-40B4-BE49-F238E27FC236}">
                    <a16:creationId xmlns:a16="http://schemas.microsoft.com/office/drawing/2014/main" id="{4C82A676-E560-FA6C-36BB-78E5AFCB2698}"/>
                  </a:ext>
                </a:extLst>
              </p:cNvPr>
              <p:cNvSpPr/>
              <p:nvPr/>
            </p:nvSpPr>
            <p:spPr bwMode="auto">
              <a:xfrm>
                <a:off x="3657600" y="3175000"/>
                <a:ext cx="139700" cy="127000"/>
              </a:xfrm>
              <a:custGeom>
                <a:avLst/>
                <a:gdLst>
                  <a:gd name="T0" fmla="*/ 32 w 42"/>
                  <a:gd name="T1" fmla="*/ 3 h 38"/>
                  <a:gd name="T2" fmla="*/ 29 w 42"/>
                  <a:gd name="T3" fmla="*/ 7 h 38"/>
                  <a:gd name="T4" fmla="*/ 30 w 42"/>
                  <a:gd name="T5" fmla="*/ 9 h 38"/>
                  <a:gd name="T6" fmla="*/ 37 w 42"/>
                  <a:gd name="T7" fmla="*/ 5 h 38"/>
                  <a:gd name="T8" fmla="*/ 32 w 42"/>
                  <a:gd name="T9" fmla="*/ 3 h 38"/>
                  <a:gd name="T10" fmla="*/ 10 w 42"/>
                  <a:gd name="T11" fmla="*/ 15 h 38"/>
                  <a:gd name="T12" fmla="*/ 15 w 42"/>
                  <a:gd name="T13" fmla="*/ 9 h 38"/>
                  <a:gd name="T14" fmla="*/ 34 w 42"/>
                  <a:gd name="T15" fmla="*/ 17 h 38"/>
                  <a:gd name="T16" fmla="*/ 32 w 42"/>
                  <a:gd name="T17" fmla="*/ 14 h 38"/>
                  <a:gd name="T18" fmla="*/ 36 w 42"/>
                  <a:gd name="T19" fmla="*/ 9 h 38"/>
                  <a:gd name="T20" fmla="*/ 36 w 42"/>
                  <a:gd name="T21" fmla="*/ 14 h 38"/>
                  <a:gd name="T22" fmla="*/ 42 w 42"/>
                  <a:gd name="T23" fmla="*/ 22 h 38"/>
                  <a:gd name="T24" fmla="*/ 39 w 42"/>
                  <a:gd name="T25" fmla="*/ 25 h 38"/>
                  <a:gd name="T26" fmla="*/ 38 w 42"/>
                  <a:gd name="T27" fmla="*/ 25 h 38"/>
                  <a:gd name="T28" fmla="*/ 34 w 42"/>
                  <a:gd name="T29" fmla="*/ 21 h 38"/>
                  <a:gd name="T30" fmla="*/ 29 w 42"/>
                  <a:gd name="T31" fmla="*/ 18 h 38"/>
                  <a:gd name="T32" fmla="*/ 31 w 42"/>
                  <a:gd name="T33" fmla="*/ 24 h 38"/>
                  <a:gd name="T34" fmla="*/ 28 w 42"/>
                  <a:gd name="T35" fmla="*/ 30 h 38"/>
                  <a:gd name="T36" fmla="*/ 27 w 42"/>
                  <a:gd name="T37" fmla="*/ 30 h 38"/>
                  <a:gd name="T38" fmla="*/ 23 w 42"/>
                  <a:gd name="T39" fmla="*/ 27 h 38"/>
                  <a:gd name="T40" fmla="*/ 20 w 42"/>
                  <a:gd name="T41" fmla="*/ 28 h 38"/>
                  <a:gd name="T42" fmla="*/ 19 w 42"/>
                  <a:gd name="T43" fmla="*/ 28 h 38"/>
                  <a:gd name="T44" fmla="*/ 14 w 42"/>
                  <a:gd name="T45" fmla="*/ 29 h 38"/>
                  <a:gd name="T46" fmla="*/ 19 w 42"/>
                  <a:gd name="T47" fmla="*/ 36 h 38"/>
                  <a:gd name="T48" fmla="*/ 19 w 42"/>
                  <a:gd name="T49" fmla="*/ 36 h 38"/>
                  <a:gd name="T50" fmla="*/ 17 w 42"/>
                  <a:gd name="T51" fmla="*/ 38 h 38"/>
                  <a:gd name="T52" fmla="*/ 11 w 42"/>
                  <a:gd name="T53" fmla="*/ 32 h 38"/>
                  <a:gd name="T54" fmla="*/ 7 w 42"/>
                  <a:gd name="T55" fmla="*/ 34 h 38"/>
                  <a:gd name="T56" fmla="*/ 0 w 42"/>
                  <a:gd name="T57" fmla="*/ 26 h 38"/>
                  <a:gd name="T58" fmla="*/ 3 w 42"/>
                  <a:gd name="T59" fmla="*/ 20 h 38"/>
                  <a:gd name="T60" fmla="*/ 10 w 42"/>
                  <a:gd name="T61" fmla="*/ 30 h 38"/>
                  <a:gd name="T62" fmla="*/ 3 w 42"/>
                  <a:gd name="T63" fmla="*/ 17 h 38"/>
                  <a:gd name="T64" fmla="*/ 8 w 42"/>
                  <a:gd name="T65" fmla="*/ 21 h 38"/>
                  <a:gd name="T66" fmla="*/ 13 w 42"/>
                  <a:gd name="T67" fmla="*/ 27 h 38"/>
                  <a:gd name="T68" fmla="*/ 19 w 42"/>
                  <a:gd name="T69" fmla="*/ 25 h 38"/>
                  <a:gd name="T70" fmla="*/ 16 w 42"/>
                  <a:gd name="T71" fmla="*/ 21 h 38"/>
                  <a:gd name="T72" fmla="*/ 18 w 42"/>
                  <a:gd name="T73" fmla="*/ 20 h 38"/>
                  <a:gd name="T74" fmla="*/ 18 w 42"/>
                  <a:gd name="T75" fmla="*/ 20 h 38"/>
                  <a:gd name="T76" fmla="*/ 22 w 42"/>
                  <a:gd name="T77" fmla="*/ 24 h 38"/>
                  <a:gd name="T78" fmla="*/ 27 w 42"/>
                  <a:gd name="T79" fmla="*/ 26 h 38"/>
                  <a:gd name="T80" fmla="*/ 28 w 42"/>
                  <a:gd name="T81" fmla="*/ 25 h 38"/>
                  <a:gd name="T82" fmla="*/ 28 w 42"/>
                  <a:gd name="T83" fmla="*/ 22 h 38"/>
                  <a:gd name="T84" fmla="*/ 23 w 42"/>
                  <a:gd name="T85" fmla="*/ 18 h 38"/>
                  <a:gd name="T86" fmla="*/ 18 w 42"/>
                  <a:gd name="T87" fmla="*/ 15 h 38"/>
                  <a:gd name="T88" fmla="*/ 12 w 42"/>
                  <a:gd name="T89" fmla="*/ 19 h 38"/>
                  <a:gd name="T90" fmla="*/ 11 w 42"/>
                  <a:gd name="T91" fmla="*/ 18 h 38"/>
                  <a:gd name="T92" fmla="*/ 11 w 42"/>
                  <a:gd name="T93" fmla="*/ 17 h 38"/>
                  <a:gd name="T94" fmla="*/ 10 w 42"/>
                  <a:gd name="T9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38">
                    <a:moveTo>
                      <a:pt x="32" y="3"/>
                    </a:moveTo>
                    <a:cubicBezTo>
                      <a:pt x="31" y="4"/>
                      <a:pt x="29" y="6"/>
                      <a:pt x="29" y="7"/>
                    </a:cubicBezTo>
                    <a:cubicBezTo>
                      <a:pt x="29" y="9"/>
                      <a:pt x="29" y="9"/>
                      <a:pt x="30" y="9"/>
                    </a:cubicBezTo>
                    <a:cubicBezTo>
                      <a:pt x="33" y="8"/>
                      <a:pt x="35" y="7"/>
                      <a:pt x="37" y="5"/>
                    </a:cubicBezTo>
                    <a:cubicBezTo>
                      <a:pt x="42" y="0"/>
                      <a:pt x="35" y="3"/>
                      <a:pt x="32" y="3"/>
                    </a:cubicBezTo>
                    <a:close/>
                    <a:moveTo>
                      <a:pt x="10" y="15"/>
                    </a:moveTo>
                    <a:cubicBezTo>
                      <a:pt x="15" y="9"/>
                      <a:pt x="15" y="9"/>
                      <a:pt x="15" y="9"/>
                    </a:cubicBezTo>
                    <a:cubicBezTo>
                      <a:pt x="20" y="12"/>
                      <a:pt x="28" y="16"/>
                      <a:pt x="34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2"/>
                      <a:pt x="34" y="9"/>
                      <a:pt x="36" y="9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8"/>
                      <a:pt x="42" y="17"/>
                      <a:pt x="42" y="22"/>
                    </a:cubicBezTo>
                    <a:cubicBezTo>
                      <a:pt x="42" y="23"/>
                      <a:pt x="40" y="25"/>
                      <a:pt x="39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5"/>
                      <a:pt x="35" y="22"/>
                      <a:pt x="34" y="21"/>
                    </a:cubicBezTo>
                    <a:cubicBezTo>
                      <a:pt x="33" y="20"/>
                      <a:pt x="31" y="19"/>
                      <a:pt x="29" y="18"/>
                    </a:cubicBezTo>
                    <a:cubicBezTo>
                      <a:pt x="30" y="20"/>
                      <a:pt x="31" y="21"/>
                      <a:pt x="31" y="24"/>
                    </a:cubicBezTo>
                    <a:cubicBezTo>
                      <a:pt x="31" y="26"/>
                      <a:pt x="30" y="30"/>
                      <a:pt x="28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0"/>
                      <a:pt x="25" y="27"/>
                      <a:pt x="23" y="27"/>
                    </a:cubicBezTo>
                    <a:cubicBezTo>
                      <a:pt x="22" y="28"/>
                      <a:pt x="22" y="28"/>
                      <a:pt x="2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7" y="28"/>
                      <a:pt x="14" y="27"/>
                      <a:pt x="14" y="29"/>
                    </a:cubicBezTo>
                    <a:cubicBezTo>
                      <a:pt x="14" y="31"/>
                      <a:pt x="19" y="32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8"/>
                      <a:pt x="18" y="38"/>
                      <a:pt x="17" y="38"/>
                    </a:cubicBezTo>
                    <a:cubicBezTo>
                      <a:pt x="16" y="38"/>
                      <a:pt x="13" y="33"/>
                      <a:pt x="11" y="32"/>
                    </a:cubicBezTo>
                    <a:cubicBezTo>
                      <a:pt x="10" y="32"/>
                      <a:pt x="8" y="34"/>
                      <a:pt x="7" y="34"/>
                    </a:cubicBezTo>
                    <a:cubicBezTo>
                      <a:pt x="5" y="34"/>
                      <a:pt x="0" y="29"/>
                      <a:pt x="0" y="26"/>
                    </a:cubicBezTo>
                    <a:cubicBezTo>
                      <a:pt x="0" y="23"/>
                      <a:pt x="1" y="21"/>
                      <a:pt x="3" y="20"/>
                    </a:cubicBezTo>
                    <a:cubicBezTo>
                      <a:pt x="4" y="25"/>
                      <a:pt x="3" y="30"/>
                      <a:pt x="10" y="30"/>
                    </a:cubicBezTo>
                    <a:cubicBezTo>
                      <a:pt x="9" y="26"/>
                      <a:pt x="3" y="26"/>
                      <a:pt x="3" y="17"/>
                    </a:cubicBezTo>
                    <a:cubicBezTo>
                      <a:pt x="7" y="17"/>
                      <a:pt x="7" y="19"/>
                      <a:pt x="8" y="21"/>
                    </a:cubicBezTo>
                    <a:cubicBezTo>
                      <a:pt x="10" y="24"/>
                      <a:pt x="11" y="24"/>
                      <a:pt x="13" y="27"/>
                    </a:cubicBezTo>
                    <a:cubicBezTo>
                      <a:pt x="16" y="25"/>
                      <a:pt x="15" y="25"/>
                      <a:pt x="19" y="25"/>
                    </a:cubicBezTo>
                    <a:cubicBezTo>
                      <a:pt x="18" y="22"/>
                      <a:pt x="16" y="23"/>
                      <a:pt x="16" y="21"/>
                    </a:cubicBezTo>
                    <a:cubicBezTo>
                      <a:pt x="16" y="20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1" y="23"/>
                      <a:pt x="22" y="24"/>
                    </a:cubicBezTo>
                    <a:cubicBezTo>
                      <a:pt x="23" y="25"/>
                      <a:pt x="25" y="25"/>
                      <a:pt x="27" y="26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6" y="21"/>
                      <a:pt x="25" y="19"/>
                      <a:pt x="23" y="18"/>
                    </a:cubicBezTo>
                    <a:cubicBezTo>
                      <a:pt x="22" y="17"/>
                      <a:pt x="19" y="16"/>
                      <a:pt x="18" y="15"/>
                    </a:cubicBezTo>
                    <a:cubicBezTo>
                      <a:pt x="14" y="17"/>
                      <a:pt x="17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ḻidê">
                <a:extLst>
                  <a:ext uri="{FF2B5EF4-FFF2-40B4-BE49-F238E27FC236}">
                    <a16:creationId xmlns:a16="http://schemas.microsoft.com/office/drawing/2014/main" id="{1D8A1A5F-FD7F-1B43-1F28-53B06161967D}"/>
                  </a:ext>
                </a:extLst>
              </p:cNvPr>
              <p:cNvSpPr/>
              <p:nvPr/>
            </p:nvSpPr>
            <p:spPr bwMode="auto">
              <a:xfrm>
                <a:off x="2708275" y="3181350"/>
                <a:ext cx="134938" cy="120650"/>
              </a:xfrm>
              <a:custGeom>
                <a:avLst/>
                <a:gdLst>
                  <a:gd name="T0" fmla="*/ 13 w 41"/>
                  <a:gd name="T1" fmla="*/ 12 h 36"/>
                  <a:gd name="T2" fmla="*/ 8 w 41"/>
                  <a:gd name="T3" fmla="*/ 10 h 36"/>
                  <a:gd name="T4" fmla="*/ 0 w 41"/>
                  <a:gd name="T5" fmla="*/ 16 h 36"/>
                  <a:gd name="T6" fmla="*/ 11 w 41"/>
                  <a:gd name="T7" fmla="*/ 21 h 36"/>
                  <a:gd name="T8" fmla="*/ 13 w 41"/>
                  <a:gd name="T9" fmla="*/ 30 h 36"/>
                  <a:gd name="T10" fmla="*/ 10 w 41"/>
                  <a:gd name="T11" fmla="*/ 33 h 36"/>
                  <a:gd name="T12" fmla="*/ 16 w 41"/>
                  <a:gd name="T13" fmla="*/ 35 h 36"/>
                  <a:gd name="T14" fmla="*/ 19 w 41"/>
                  <a:gd name="T15" fmla="*/ 36 h 36"/>
                  <a:gd name="T16" fmla="*/ 20 w 41"/>
                  <a:gd name="T17" fmla="*/ 36 h 36"/>
                  <a:gd name="T18" fmla="*/ 25 w 41"/>
                  <a:gd name="T19" fmla="*/ 34 h 36"/>
                  <a:gd name="T20" fmla="*/ 25 w 41"/>
                  <a:gd name="T21" fmla="*/ 32 h 36"/>
                  <a:gd name="T22" fmla="*/ 29 w 41"/>
                  <a:gd name="T23" fmla="*/ 30 h 36"/>
                  <a:gd name="T24" fmla="*/ 30 w 41"/>
                  <a:gd name="T25" fmla="*/ 28 h 36"/>
                  <a:gd name="T26" fmla="*/ 30 w 41"/>
                  <a:gd name="T27" fmla="*/ 28 h 36"/>
                  <a:gd name="T28" fmla="*/ 41 w 41"/>
                  <a:gd name="T29" fmla="*/ 28 h 36"/>
                  <a:gd name="T30" fmla="*/ 36 w 41"/>
                  <a:gd name="T31" fmla="*/ 23 h 36"/>
                  <a:gd name="T32" fmla="*/ 29 w 41"/>
                  <a:gd name="T33" fmla="*/ 20 h 36"/>
                  <a:gd name="T34" fmla="*/ 27 w 41"/>
                  <a:gd name="T35" fmla="*/ 12 h 36"/>
                  <a:gd name="T36" fmla="*/ 28 w 41"/>
                  <a:gd name="T37" fmla="*/ 7 h 36"/>
                  <a:gd name="T38" fmla="*/ 26 w 41"/>
                  <a:gd name="T39" fmla="*/ 6 h 36"/>
                  <a:gd name="T40" fmla="*/ 21 w 41"/>
                  <a:gd name="T41" fmla="*/ 11 h 36"/>
                  <a:gd name="T42" fmla="*/ 20 w 41"/>
                  <a:gd name="T43" fmla="*/ 6 h 36"/>
                  <a:gd name="T44" fmla="*/ 17 w 41"/>
                  <a:gd name="T45" fmla="*/ 0 h 36"/>
                  <a:gd name="T46" fmla="*/ 13 w 41"/>
                  <a:gd name="T47" fmla="*/ 12 h 36"/>
                  <a:gd name="T48" fmla="*/ 16 w 41"/>
                  <a:gd name="T49" fmla="*/ 14 h 36"/>
                  <a:gd name="T50" fmla="*/ 17 w 41"/>
                  <a:gd name="T51" fmla="*/ 9 h 36"/>
                  <a:gd name="T52" fmla="*/ 18 w 41"/>
                  <a:gd name="T53" fmla="*/ 9 h 36"/>
                  <a:gd name="T54" fmla="*/ 21 w 41"/>
                  <a:gd name="T55" fmla="*/ 16 h 36"/>
                  <a:gd name="T56" fmla="*/ 16 w 41"/>
                  <a:gd name="T57" fmla="*/ 14 h 36"/>
                  <a:gd name="T58" fmla="*/ 19 w 41"/>
                  <a:gd name="T59" fmla="*/ 29 h 36"/>
                  <a:gd name="T60" fmla="*/ 18 w 41"/>
                  <a:gd name="T61" fmla="*/ 25 h 36"/>
                  <a:gd name="T62" fmla="*/ 21 w 41"/>
                  <a:gd name="T63" fmla="*/ 25 h 36"/>
                  <a:gd name="T64" fmla="*/ 25 w 41"/>
                  <a:gd name="T65" fmla="*/ 27 h 36"/>
                  <a:gd name="T66" fmla="*/ 19 w 41"/>
                  <a:gd name="T67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36">
                    <a:moveTo>
                      <a:pt x="13" y="12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6" y="11"/>
                      <a:pt x="0" y="15"/>
                      <a:pt x="0" y="16"/>
                    </a:cubicBezTo>
                    <a:cubicBezTo>
                      <a:pt x="0" y="18"/>
                      <a:pt x="9" y="21"/>
                      <a:pt x="11" y="21"/>
                    </a:cubicBezTo>
                    <a:cubicBezTo>
                      <a:pt x="12" y="23"/>
                      <a:pt x="13" y="30"/>
                      <a:pt x="13" y="30"/>
                    </a:cubicBezTo>
                    <a:cubicBezTo>
                      <a:pt x="13" y="32"/>
                      <a:pt x="12" y="32"/>
                      <a:pt x="10" y="3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0" y="34"/>
                      <a:pt x="25" y="34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0"/>
                      <a:pt x="27" y="30"/>
                      <a:pt x="29" y="30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39" y="25"/>
                      <a:pt x="37" y="26"/>
                      <a:pt x="36" y="23"/>
                    </a:cubicBezTo>
                    <a:cubicBezTo>
                      <a:pt x="34" y="21"/>
                      <a:pt x="32" y="22"/>
                      <a:pt x="29" y="20"/>
                    </a:cubicBezTo>
                    <a:cubicBezTo>
                      <a:pt x="29" y="15"/>
                      <a:pt x="27" y="14"/>
                      <a:pt x="27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3" y="6"/>
                      <a:pt x="25" y="11"/>
                      <a:pt x="21" y="11"/>
                    </a:cubicBezTo>
                    <a:cubicBezTo>
                      <a:pt x="21" y="10"/>
                      <a:pt x="20" y="7"/>
                      <a:pt x="20" y="6"/>
                    </a:cubicBezTo>
                    <a:cubicBezTo>
                      <a:pt x="19" y="4"/>
                      <a:pt x="18" y="1"/>
                      <a:pt x="17" y="0"/>
                    </a:cubicBezTo>
                    <a:cubicBezTo>
                      <a:pt x="13" y="1"/>
                      <a:pt x="14" y="8"/>
                      <a:pt x="13" y="12"/>
                    </a:cubicBezTo>
                    <a:close/>
                    <a:moveTo>
                      <a:pt x="16" y="14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8" y="16"/>
                      <a:pt x="16" y="14"/>
                    </a:cubicBezTo>
                    <a:close/>
                    <a:moveTo>
                      <a:pt x="19" y="29"/>
                    </a:moveTo>
                    <a:cubicBezTo>
                      <a:pt x="18" y="28"/>
                      <a:pt x="18" y="27"/>
                      <a:pt x="18" y="25"/>
                    </a:cubicBezTo>
                    <a:cubicBezTo>
                      <a:pt x="19" y="24"/>
                      <a:pt x="20" y="24"/>
                      <a:pt x="21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9"/>
                      <a:pt x="23" y="29"/>
                      <a:pt x="19" y="29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Slíḓé">
                <a:extLst>
                  <a:ext uri="{FF2B5EF4-FFF2-40B4-BE49-F238E27FC236}">
                    <a16:creationId xmlns:a16="http://schemas.microsoft.com/office/drawing/2014/main" id="{78F2BDB7-4683-A966-78AF-097CDD4A7322}"/>
                  </a:ext>
                </a:extLst>
              </p:cNvPr>
              <p:cNvSpPr/>
              <p:nvPr/>
            </p:nvSpPr>
            <p:spPr bwMode="auto">
              <a:xfrm>
                <a:off x="3124200" y="3178175"/>
                <a:ext cx="361950" cy="382588"/>
              </a:xfrm>
              <a:custGeom>
                <a:avLst/>
                <a:gdLst>
                  <a:gd name="T0" fmla="*/ 73 w 110"/>
                  <a:gd name="T1" fmla="*/ 32 h 115"/>
                  <a:gd name="T2" fmla="*/ 73 w 110"/>
                  <a:gd name="T3" fmla="*/ 34 h 115"/>
                  <a:gd name="T4" fmla="*/ 48 w 110"/>
                  <a:gd name="T5" fmla="*/ 86 h 115"/>
                  <a:gd name="T6" fmla="*/ 25 w 110"/>
                  <a:gd name="T7" fmla="*/ 102 h 115"/>
                  <a:gd name="T8" fmla="*/ 0 w 110"/>
                  <a:gd name="T9" fmla="*/ 115 h 115"/>
                  <a:gd name="T10" fmla="*/ 29 w 110"/>
                  <a:gd name="T11" fmla="*/ 102 h 115"/>
                  <a:gd name="T12" fmla="*/ 53 w 110"/>
                  <a:gd name="T13" fmla="*/ 83 h 115"/>
                  <a:gd name="T14" fmla="*/ 70 w 110"/>
                  <a:gd name="T15" fmla="*/ 58 h 115"/>
                  <a:gd name="T16" fmla="*/ 75 w 110"/>
                  <a:gd name="T17" fmla="*/ 42 h 115"/>
                  <a:gd name="T18" fmla="*/ 75 w 110"/>
                  <a:gd name="T19" fmla="*/ 22 h 115"/>
                  <a:gd name="T20" fmla="*/ 81 w 110"/>
                  <a:gd name="T21" fmla="*/ 48 h 115"/>
                  <a:gd name="T22" fmla="*/ 81 w 110"/>
                  <a:gd name="T23" fmla="*/ 49 h 115"/>
                  <a:gd name="T24" fmla="*/ 70 w 110"/>
                  <a:gd name="T25" fmla="*/ 82 h 115"/>
                  <a:gd name="T26" fmla="*/ 62 w 110"/>
                  <a:gd name="T27" fmla="*/ 95 h 115"/>
                  <a:gd name="T28" fmla="*/ 51 w 110"/>
                  <a:gd name="T29" fmla="*/ 107 h 115"/>
                  <a:gd name="T30" fmla="*/ 72 w 110"/>
                  <a:gd name="T31" fmla="*/ 83 h 115"/>
                  <a:gd name="T32" fmla="*/ 83 w 110"/>
                  <a:gd name="T33" fmla="*/ 49 h 115"/>
                  <a:gd name="T34" fmla="*/ 83 w 110"/>
                  <a:gd name="T35" fmla="*/ 47 h 115"/>
                  <a:gd name="T36" fmla="*/ 80 w 110"/>
                  <a:gd name="T37" fmla="*/ 31 h 115"/>
                  <a:gd name="T38" fmla="*/ 75 w 110"/>
                  <a:gd name="T39" fmla="*/ 18 h 115"/>
                  <a:gd name="T40" fmla="*/ 87 w 110"/>
                  <a:gd name="T41" fmla="*/ 36 h 115"/>
                  <a:gd name="T42" fmla="*/ 92 w 110"/>
                  <a:gd name="T43" fmla="*/ 62 h 115"/>
                  <a:gd name="T44" fmla="*/ 87 w 110"/>
                  <a:gd name="T45" fmla="*/ 88 h 115"/>
                  <a:gd name="T46" fmla="*/ 83 w 110"/>
                  <a:gd name="T47" fmla="*/ 99 h 115"/>
                  <a:gd name="T48" fmla="*/ 77 w 110"/>
                  <a:gd name="T49" fmla="*/ 110 h 115"/>
                  <a:gd name="T50" fmla="*/ 88 w 110"/>
                  <a:gd name="T51" fmla="*/ 89 h 115"/>
                  <a:gd name="T52" fmla="*/ 94 w 110"/>
                  <a:gd name="T53" fmla="*/ 64 h 115"/>
                  <a:gd name="T54" fmla="*/ 94 w 110"/>
                  <a:gd name="T55" fmla="*/ 57 h 115"/>
                  <a:gd name="T56" fmla="*/ 87 w 110"/>
                  <a:gd name="T57" fmla="*/ 32 h 115"/>
                  <a:gd name="T58" fmla="*/ 81 w 110"/>
                  <a:gd name="T59" fmla="*/ 21 h 115"/>
                  <a:gd name="T60" fmla="*/ 74 w 110"/>
                  <a:gd name="T61" fmla="*/ 12 h 115"/>
                  <a:gd name="T62" fmla="*/ 93 w 110"/>
                  <a:gd name="T63" fmla="*/ 29 h 115"/>
                  <a:gd name="T64" fmla="*/ 106 w 110"/>
                  <a:gd name="T65" fmla="*/ 52 h 115"/>
                  <a:gd name="T66" fmla="*/ 107 w 110"/>
                  <a:gd name="T67" fmla="*/ 84 h 115"/>
                  <a:gd name="T68" fmla="*/ 104 w 110"/>
                  <a:gd name="T69" fmla="*/ 99 h 115"/>
                  <a:gd name="T70" fmla="*/ 100 w 110"/>
                  <a:gd name="T71" fmla="*/ 113 h 115"/>
                  <a:gd name="T72" fmla="*/ 110 w 110"/>
                  <a:gd name="T73" fmla="*/ 70 h 115"/>
                  <a:gd name="T74" fmla="*/ 110 w 110"/>
                  <a:gd name="T75" fmla="*/ 69 h 115"/>
                  <a:gd name="T76" fmla="*/ 105 w 110"/>
                  <a:gd name="T77" fmla="*/ 43 h 115"/>
                  <a:gd name="T78" fmla="*/ 99 w 110"/>
                  <a:gd name="T79" fmla="*/ 33 h 115"/>
                  <a:gd name="T80" fmla="*/ 92 w 110"/>
                  <a:gd name="T81" fmla="*/ 24 h 115"/>
                  <a:gd name="T82" fmla="*/ 54 w 110"/>
                  <a:gd name="T83" fmla="*/ 0 h 115"/>
                  <a:gd name="T84" fmla="*/ 62 w 110"/>
                  <a:gd name="T85" fmla="*/ 5 h 115"/>
                  <a:gd name="T86" fmla="*/ 67 w 110"/>
                  <a:gd name="T87" fmla="*/ 11 h 115"/>
                  <a:gd name="T88" fmla="*/ 73 w 110"/>
                  <a:gd name="T89" fmla="*/ 3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15">
                    <a:moveTo>
                      <a:pt x="73" y="32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57"/>
                      <a:pt x="59" y="74"/>
                      <a:pt x="48" y="86"/>
                    </a:cubicBezTo>
                    <a:cubicBezTo>
                      <a:pt x="42" y="91"/>
                      <a:pt x="32" y="98"/>
                      <a:pt x="25" y="102"/>
                    </a:cubicBezTo>
                    <a:cubicBezTo>
                      <a:pt x="21" y="104"/>
                      <a:pt x="1" y="114"/>
                      <a:pt x="0" y="115"/>
                    </a:cubicBezTo>
                    <a:cubicBezTo>
                      <a:pt x="4" y="115"/>
                      <a:pt x="24" y="104"/>
                      <a:pt x="29" y="102"/>
                    </a:cubicBezTo>
                    <a:cubicBezTo>
                      <a:pt x="37" y="97"/>
                      <a:pt x="46" y="90"/>
                      <a:pt x="53" y="83"/>
                    </a:cubicBezTo>
                    <a:cubicBezTo>
                      <a:pt x="61" y="75"/>
                      <a:pt x="64" y="70"/>
                      <a:pt x="70" y="58"/>
                    </a:cubicBezTo>
                    <a:cubicBezTo>
                      <a:pt x="72" y="54"/>
                      <a:pt x="74" y="48"/>
                      <a:pt x="75" y="42"/>
                    </a:cubicBezTo>
                    <a:cubicBezTo>
                      <a:pt x="76" y="34"/>
                      <a:pt x="75" y="30"/>
                      <a:pt x="75" y="22"/>
                    </a:cubicBezTo>
                    <a:cubicBezTo>
                      <a:pt x="78" y="27"/>
                      <a:pt x="81" y="40"/>
                      <a:pt x="81" y="48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63"/>
                      <a:pt x="75" y="73"/>
                      <a:pt x="70" y="82"/>
                    </a:cubicBezTo>
                    <a:cubicBezTo>
                      <a:pt x="68" y="87"/>
                      <a:pt x="64" y="92"/>
                      <a:pt x="62" y="95"/>
                    </a:cubicBezTo>
                    <a:cubicBezTo>
                      <a:pt x="60" y="98"/>
                      <a:pt x="52" y="106"/>
                      <a:pt x="51" y="107"/>
                    </a:cubicBezTo>
                    <a:cubicBezTo>
                      <a:pt x="57" y="104"/>
                      <a:pt x="68" y="89"/>
                      <a:pt x="72" y="83"/>
                    </a:cubicBezTo>
                    <a:cubicBezTo>
                      <a:pt x="77" y="76"/>
                      <a:pt x="83" y="62"/>
                      <a:pt x="83" y="49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42"/>
                      <a:pt x="82" y="35"/>
                      <a:pt x="80" y="31"/>
                    </a:cubicBezTo>
                    <a:cubicBezTo>
                      <a:pt x="79" y="27"/>
                      <a:pt x="76" y="21"/>
                      <a:pt x="75" y="18"/>
                    </a:cubicBezTo>
                    <a:cubicBezTo>
                      <a:pt x="78" y="20"/>
                      <a:pt x="85" y="32"/>
                      <a:pt x="87" y="36"/>
                    </a:cubicBezTo>
                    <a:cubicBezTo>
                      <a:pt x="90" y="44"/>
                      <a:pt x="92" y="52"/>
                      <a:pt x="92" y="62"/>
                    </a:cubicBezTo>
                    <a:cubicBezTo>
                      <a:pt x="92" y="71"/>
                      <a:pt x="90" y="82"/>
                      <a:pt x="87" y="88"/>
                    </a:cubicBezTo>
                    <a:cubicBezTo>
                      <a:pt x="86" y="92"/>
                      <a:pt x="84" y="95"/>
                      <a:pt x="83" y="99"/>
                    </a:cubicBezTo>
                    <a:cubicBezTo>
                      <a:pt x="81" y="102"/>
                      <a:pt x="77" y="107"/>
                      <a:pt x="77" y="110"/>
                    </a:cubicBezTo>
                    <a:cubicBezTo>
                      <a:pt x="80" y="108"/>
                      <a:pt x="87" y="94"/>
                      <a:pt x="88" y="89"/>
                    </a:cubicBezTo>
                    <a:cubicBezTo>
                      <a:pt x="91" y="83"/>
                      <a:pt x="94" y="73"/>
                      <a:pt x="94" y="64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49"/>
                      <a:pt x="90" y="37"/>
                      <a:pt x="87" y="32"/>
                    </a:cubicBezTo>
                    <a:cubicBezTo>
                      <a:pt x="85" y="28"/>
                      <a:pt x="84" y="25"/>
                      <a:pt x="81" y="21"/>
                    </a:cubicBezTo>
                    <a:cubicBezTo>
                      <a:pt x="80" y="20"/>
                      <a:pt x="74" y="14"/>
                      <a:pt x="74" y="12"/>
                    </a:cubicBezTo>
                    <a:cubicBezTo>
                      <a:pt x="78" y="13"/>
                      <a:pt x="90" y="25"/>
                      <a:pt x="93" y="29"/>
                    </a:cubicBezTo>
                    <a:cubicBezTo>
                      <a:pt x="99" y="37"/>
                      <a:pt x="102" y="41"/>
                      <a:pt x="106" y="52"/>
                    </a:cubicBezTo>
                    <a:cubicBezTo>
                      <a:pt x="108" y="61"/>
                      <a:pt x="109" y="74"/>
                      <a:pt x="107" y="84"/>
                    </a:cubicBezTo>
                    <a:cubicBezTo>
                      <a:pt x="106" y="90"/>
                      <a:pt x="106" y="94"/>
                      <a:pt x="104" y="99"/>
                    </a:cubicBezTo>
                    <a:cubicBezTo>
                      <a:pt x="103" y="103"/>
                      <a:pt x="100" y="110"/>
                      <a:pt x="100" y="113"/>
                    </a:cubicBezTo>
                    <a:cubicBezTo>
                      <a:pt x="105" y="108"/>
                      <a:pt x="110" y="82"/>
                      <a:pt x="110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0"/>
                      <a:pt x="108" y="49"/>
                      <a:pt x="105" y="43"/>
                    </a:cubicBezTo>
                    <a:cubicBezTo>
                      <a:pt x="103" y="39"/>
                      <a:pt x="102" y="37"/>
                      <a:pt x="99" y="33"/>
                    </a:cubicBezTo>
                    <a:cubicBezTo>
                      <a:pt x="97" y="30"/>
                      <a:pt x="95" y="28"/>
                      <a:pt x="92" y="24"/>
                    </a:cubicBezTo>
                    <a:cubicBezTo>
                      <a:pt x="88" y="18"/>
                      <a:pt x="62" y="0"/>
                      <a:pt x="54" y="0"/>
                    </a:cubicBezTo>
                    <a:cubicBezTo>
                      <a:pt x="55" y="1"/>
                      <a:pt x="59" y="3"/>
                      <a:pt x="62" y="5"/>
                    </a:cubicBezTo>
                    <a:cubicBezTo>
                      <a:pt x="63" y="6"/>
                      <a:pt x="66" y="9"/>
                      <a:pt x="67" y="11"/>
                    </a:cubicBezTo>
                    <a:cubicBezTo>
                      <a:pt x="71" y="16"/>
                      <a:pt x="73" y="23"/>
                      <a:pt x="73" y="32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ŝ1íḑè">
                <a:extLst>
                  <a:ext uri="{FF2B5EF4-FFF2-40B4-BE49-F238E27FC236}">
                    <a16:creationId xmlns:a16="http://schemas.microsoft.com/office/drawing/2014/main" id="{1E08B773-7B07-86D5-D4BC-91FBB99E91F5}"/>
                  </a:ext>
                </a:extLst>
              </p:cNvPr>
              <p:cNvSpPr/>
              <p:nvPr/>
            </p:nvSpPr>
            <p:spPr bwMode="auto">
              <a:xfrm>
                <a:off x="2998788" y="3549650"/>
                <a:ext cx="504825" cy="79375"/>
              </a:xfrm>
              <a:custGeom>
                <a:avLst/>
                <a:gdLst>
                  <a:gd name="T0" fmla="*/ 14 w 153"/>
                  <a:gd name="T1" fmla="*/ 17 h 24"/>
                  <a:gd name="T2" fmla="*/ 47 w 153"/>
                  <a:gd name="T3" fmla="*/ 13 h 24"/>
                  <a:gd name="T4" fmla="*/ 71 w 153"/>
                  <a:gd name="T5" fmla="*/ 24 h 24"/>
                  <a:gd name="T6" fmla="*/ 82 w 153"/>
                  <a:gd name="T7" fmla="*/ 24 h 24"/>
                  <a:gd name="T8" fmla="*/ 107 w 153"/>
                  <a:gd name="T9" fmla="*/ 13 h 24"/>
                  <a:gd name="T10" fmla="*/ 139 w 153"/>
                  <a:gd name="T11" fmla="*/ 17 h 24"/>
                  <a:gd name="T12" fmla="*/ 147 w 153"/>
                  <a:gd name="T13" fmla="*/ 17 h 24"/>
                  <a:gd name="T14" fmla="*/ 153 w 153"/>
                  <a:gd name="T15" fmla="*/ 17 h 24"/>
                  <a:gd name="T16" fmla="*/ 146 w 153"/>
                  <a:gd name="T17" fmla="*/ 9 h 24"/>
                  <a:gd name="T18" fmla="*/ 146 w 153"/>
                  <a:gd name="T19" fmla="*/ 9 h 24"/>
                  <a:gd name="T20" fmla="*/ 120 w 153"/>
                  <a:gd name="T21" fmla="*/ 6 h 24"/>
                  <a:gd name="T22" fmla="*/ 97 w 153"/>
                  <a:gd name="T23" fmla="*/ 1 h 24"/>
                  <a:gd name="T24" fmla="*/ 91 w 153"/>
                  <a:gd name="T25" fmla="*/ 1 h 24"/>
                  <a:gd name="T26" fmla="*/ 77 w 153"/>
                  <a:gd name="T27" fmla="*/ 13 h 24"/>
                  <a:gd name="T28" fmla="*/ 66 w 153"/>
                  <a:gd name="T29" fmla="*/ 1 h 24"/>
                  <a:gd name="T30" fmla="*/ 46 w 153"/>
                  <a:gd name="T31" fmla="*/ 2 h 24"/>
                  <a:gd name="T32" fmla="*/ 7 w 153"/>
                  <a:gd name="T33" fmla="*/ 9 h 24"/>
                  <a:gd name="T34" fmla="*/ 8 w 153"/>
                  <a:gd name="T35" fmla="*/ 9 h 24"/>
                  <a:gd name="T36" fmla="*/ 0 w 153"/>
                  <a:gd name="T37" fmla="*/ 17 h 24"/>
                  <a:gd name="T38" fmla="*/ 6 w 153"/>
                  <a:gd name="T39" fmla="*/ 17 h 24"/>
                  <a:gd name="T40" fmla="*/ 14 w 153"/>
                  <a:gd name="T41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24">
                    <a:moveTo>
                      <a:pt x="14" y="17"/>
                    </a:moveTo>
                    <a:cubicBezTo>
                      <a:pt x="26" y="17"/>
                      <a:pt x="37" y="14"/>
                      <a:pt x="47" y="13"/>
                    </a:cubicBezTo>
                    <a:cubicBezTo>
                      <a:pt x="57" y="13"/>
                      <a:pt x="71" y="11"/>
                      <a:pt x="71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12"/>
                      <a:pt x="95" y="13"/>
                      <a:pt x="107" y="13"/>
                    </a:cubicBezTo>
                    <a:cubicBezTo>
                      <a:pt x="117" y="14"/>
                      <a:pt x="127" y="17"/>
                      <a:pt x="139" y="17"/>
                    </a:cubicBezTo>
                    <a:cubicBezTo>
                      <a:pt x="147" y="17"/>
                      <a:pt x="147" y="17"/>
                      <a:pt x="147" y="17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35" y="9"/>
                      <a:pt x="128" y="9"/>
                      <a:pt x="120" y="6"/>
                    </a:cubicBezTo>
                    <a:cubicBezTo>
                      <a:pt x="115" y="5"/>
                      <a:pt x="103" y="1"/>
                      <a:pt x="97" y="1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84" y="1"/>
                      <a:pt x="78" y="7"/>
                      <a:pt x="77" y="13"/>
                    </a:cubicBezTo>
                    <a:cubicBezTo>
                      <a:pt x="74" y="11"/>
                      <a:pt x="75" y="4"/>
                      <a:pt x="66" y="1"/>
                    </a:cubicBezTo>
                    <a:cubicBezTo>
                      <a:pt x="60" y="0"/>
                      <a:pt x="52" y="1"/>
                      <a:pt x="46" y="2"/>
                    </a:cubicBezTo>
                    <a:cubicBezTo>
                      <a:pt x="31" y="6"/>
                      <a:pt x="2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" y="17"/>
                      <a:pt x="6" y="17"/>
                      <a:pt x="6" y="17"/>
                    </a:cubicBezTo>
                    <a:lnTo>
                      <a:pt x="14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Slîďé">
                <a:extLst>
                  <a:ext uri="{FF2B5EF4-FFF2-40B4-BE49-F238E27FC236}">
                    <a16:creationId xmlns:a16="http://schemas.microsoft.com/office/drawing/2014/main" id="{FFED5F40-5BFF-B4DF-1985-4DB01993847F}"/>
                  </a:ext>
                </a:extLst>
              </p:cNvPr>
              <p:cNvSpPr/>
              <p:nvPr/>
            </p:nvSpPr>
            <p:spPr bwMode="auto">
              <a:xfrm>
                <a:off x="2830513" y="2998788"/>
                <a:ext cx="841375" cy="830263"/>
              </a:xfrm>
              <a:custGeom>
                <a:avLst/>
                <a:gdLst>
                  <a:gd name="T0" fmla="*/ 21 w 255"/>
                  <a:gd name="T1" fmla="*/ 127 h 250"/>
                  <a:gd name="T2" fmla="*/ 32 w 255"/>
                  <a:gd name="T3" fmla="*/ 84 h 250"/>
                  <a:gd name="T4" fmla="*/ 41 w 255"/>
                  <a:gd name="T5" fmla="*/ 68 h 250"/>
                  <a:gd name="T6" fmla="*/ 53 w 255"/>
                  <a:gd name="T7" fmla="*/ 54 h 250"/>
                  <a:gd name="T8" fmla="*/ 85 w 255"/>
                  <a:gd name="T9" fmla="*/ 33 h 250"/>
                  <a:gd name="T10" fmla="*/ 128 w 255"/>
                  <a:gd name="T11" fmla="*/ 23 h 250"/>
                  <a:gd name="T12" fmla="*/ 202 w 255"/>
                  <a:gd name="T13" fmla="*/ 54 h 250"/>
                  <a:gd name="T14" fmla="*/ 234 w 255"/>
                  <a:gd name="T15" fmla="*/ 126 h 250"/>
                  <a:gd name="T16" fmla="*/ 234 w 255"/>
                  <a:gd name="T17" fmla="*/ 135 h 250"/>
                  <a:gd name="T18" fmla="*/ 202 w 255"/>
                  <a:gd name="T19" fmla="*/ 206 h 250"/>
                  <a:gd name="T20" fmla="*/ 128 w 255"/>
                  <a:gd name="T21" fmla="*/ 237 h 250"/>
                  <a:gd name="T22" fmla="*/ 21 w 255"/>
                  <a:gd name="T23" fmla="*/ 133 h 250"/>
                  <a:gd name="T24" fmla="*/ 21 w 255"/>
                  <a:gd name="T25" fmla="*/ 127 h 250"/>
                  <a:gd name="T26" fmla="*/ 0 w 255"/>
                  <a:gd name="T27" fmla="*/ 110 h 250"/>
                  <a:gd name="T28" fmla="*/ 0 w 255"/>
                  <a:gd name="T29" fmla="*/ 119 h 250"/>
                  <a:gd name="T30" fmla="*/ 7 w 255"/>
                  <a:gd name="T31" fmla="*/ 145 h 250"/>
                  <a:gd name="T32" fmla="*/ 19 w 255"/>
                  <a:gd name="T33" fmla="*/ 165 h 250"/>
                  <a:gd name="T34" fmla="*/ 24 w 255"/>
                  <a:gd name="T35" fmla="*/ 200 h 250"/>
                  <a:gd name="T36" fmla="*/ 40 w 255"/>
                  <a:gd name="T37" fmla="*/ 225 h 250"/>
                  <a:gd name="T38" fmla="*/ 96 w 255"/>
                  <a:gd name="T39" fmla="*/ 250 h 250"/>
                  <a:gd name="T40" fmla="*/ 99 w 255"/>
                  <a:gd name="T41" fmla="*/ 250 h 250"/>
                  <a:gd name="T42" fmla="*/ 114 w 255"/>
                  <a:gd name="T43" fmla="*/ 248 h 250"/>
                  <a:gd name="T44" fmla="*/ 127 w 255"/>
                  <a:gd name="T45" fmla="*/ 244 h 250"/>
                  <a:gd name="T46" fmla="*/ 141 w 255"/>
                  <a:gd name="T47" fmla="*/ 248 h 250"/>
                  <a:gd name="T48" fmla="*/ 156 w 255"/>
                  <a:gd name="T49" fmla="*/ 250 h 250"/>
                  <a:gd name="T50" fmla="*/ 160 w 255"/>
                  <a:gd name="T51" fmla="*/ 250 h 250"/>
                  <a:gd name="T52" fmla="*/ 215 w 255"/>
                  <a:gd name="T53" fmla="*/ 225 h 250"/>
                  <a:gd name="T54" fmla="*/ 236 w 255"/>
                  <a:gd name="T55" fmla="*/ 165 h 250"/>
                  <a:gd name="T56" fmla="*/ 244 w 255"/>
                  <a:gd name="T57" fmla="*/ 154 h 250"/>
                  <a:gd name="T58" fmla="*/ 250 w 255"/>
                  <a:gd name="T59" fmla="*/ 141 h 250"/>
                  <a:gd name="T60" fmla="*/ 255 w 255"/>
                  <a:gd name="T61" fmla="*/ 109 h 250"/>
                  <a:gd name="T62" fmla="*/ 230 w 255"/>
                  <a:gd name="T63" fmla="*/ 57 h 250"/>
                  <a:gd name="T64" fmla="*/ 206 w 255"/>
                  <a:gd name="T65" fmla="*/ 41 h 250"/>
                  <a:gd name="T66" fmla="*/ 193 w 255"/>
                  <a:gd name="T67" fmla="*/ 35 h 250"/>
                  <a:gd name="T68" fmla="*/ 185 w 255"/>
                  <a:gd name="T69" fmla="*/ 25 h 250"/>
                  <a:gd name="T70" fmla="*/ 131 w 255"/>
                  <a:gd name="T71" fmla="*/ 0 h 250"/>
                  <a:gd name="T72" fmla="*/ 123 w 255"/>
                  <a:gd name="T73" fmla="*/ 0 h 250"/>
                  <a:gd name="T74" fmla="*/ 81 w 255"/>
                  <a:gd name="T75" fmla="*/ 16 h 250"/>
                  <a:gd name="T76" fmla="*/ 66 w 255"/>
                  <a:gd name="T77" fmla="*/ 30 h 250"/>
                  <a:gd name="T78" fmla="*/ 48 w 255"/>
                  <a:gd name="T79" fmla="*/ 42 h 250"/>
                  <a:gd name="T80" fmla="*/ 16 w 255"/>
                  <a:gd name="T81" fmla="*/ 67 h 250"/>
                  <a:gd name="T82" fmla="*/ 0 w 255"/>
                  <a:gd name="T83" fmla="*/ 11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5" h="250">
                    <a:moveTo>
                      <a:pt x="21" y="127"/>
                    </a:moveTo>
                    <a:cubicBezTo>
                      <a:pt x="21" y="112"/>
                      <a:pt x="27" y="94"/>
                      <a:pt x="32" y="84"/>
                    </a:cubicBezTo>
                    <a:cubicBezTo>
                      <a:pt x="35" y="78"/>
                      <a:pt x="38" y="73"/>
                      <a:pt x="41" y="68"/>
                    </a:cubicBezTo>
                    <a:cubicBezTo>
                      <a:pt x="45" y="62"/>
                      <a:pt x="49" y="59"/>
                      <a:pt x="53" y="54"/>
                    </a:cubicBezTo>
                    <a:cubicBezTo>
                      <a:pt x="59" y="47"/>
                      <a:pt x="76" y="37"/>
                      <a:pt x="85" y="33"/>
                    </a:cubicBezTo>
                    <a:cubicBezTo>
                      <a:pt x="96" y="28"/>
                      <a:pt x="112" y="23"/>
                      <a:pt x="128" y="23"/>
                    </a:cubicBezTo>
                    <a:cubicBezTo>
                      <a:pt x="159" y="23"/>
                      <a:pt x="187" y="38"/>
                      <a:pt x="202" y="54"/>
                    </a:cubicBezTo>
                    <a:cubicBezTo>
                      <a:pt x="217" y="69"/>
                      <a:pt x="234" y="96"/>
                      <a:pt x="234" y="126"/>
                    </a:cubicBezTo>
                    <a:cubicBezTo>
                      <a:pt x="234" y="135"/>
                      <a:pt x="234" y="135"/>
                      <a:pt x="234" y="135"/>
                    </a:cubicBezTo>
                    <a:cubicBezTo>
                      <a:pt x="234" y="163"/>
                      <a:pt x="217" y="193"/>
                      <a:pt x="202" y="206"/>
                    </a:cubicBezTo>
                    <a:cubicBezTo>
                      <a:pt x="183" y="222"/>
                      <a:pt x="162" y="237"/>
                      <a:pt x="128" y="237"/>
                    </a:cubicBezTo>
                    <a:cubicBezTo>
                      <a:pt x="71" y="237"/>
                      <a:pt x="21" y="189"/>
                      <a:pt x="21" y="133"/>
                    </a:cubicBezTo>
                    <a:cubicBezTo>
                      <a:pt x="21" y="127"/>
                      <a:pt x="21" y="127"/>
                      <a:pt x="21" y="127"/>
                    </a:cubicBezTo>
                    <a:close/>
                    <a:moveTo>
                      <a:pt x="0" y="11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4" y="139"/>
                      <a:pt x="7" y="145"/>
                    </a:cubicBezTo>
                    <a:cubicBezTo>
                      <a:pt x="11" y="154"/>
                      <a:pt x="14" y="158"/>
                      <a:pt x="19" y="165"/>
                    </a:cubicBezTo>
                    <a:cubicBezTo>
                      <a:pt x="19" y="181"/>
                      <a:pt x="20" y="189"/>
                      <a:pt x="24" y="200"/>
                    </a:cubicBezTo>
                    <a:cubicBezTo>
                      <a:pt x="28" y="209"/>
                      <a:pt x="34" y="219"/>
                      <a:pt x="40" y="225"/>
                    </a:cubicBezTo>
                    <a:cubicBezTo>
                      <a:pt x="53" y="238"/>
                      <a:pt x="70" y="250"/>
                      <a:pt x="96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104" y="250"/>
                      <a:pt x="109" y="249"/>
                      <a:pt x="114" y="248"/>
                    </a:cubicBezTo>
                    <a:cubicBezTo>
                      <a:pt x="117" y="248"/>
                      <a:pt x="127" y="244"/>
                      <a:pt x="127" y="244"/>
                    </a:cubicBezTo>
                    <a:cubicBezTo>
                      <a:pt x="129" y="244"/>
                      <a:pt x="137" y="248"/>
                      <a:pt x="141" y="248"/>
                    </a:cubicBezTo>
                    <a:cubicBezTo>
                      <a:pt x="145" y="249"/>
                      <a:pt x="151" y="250"/>
                      <a:pt x="156" y="250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82" y="250"/>
                      <a:pt x="205" y="238"/>
                      <a:pt x="215" y="225"/>
                    </a:cubicBezTo>
                    <a:cubicBezTo>
                      <a:pt x="230" y="208"/>
                      <a:pt x="236" y="196"/>
                      <a:pt x="236" y="165"/>
                    </a:cubicBezTo>
                    <a:cubicBezTo>
                      <a:pt x="239" y="162"/>
                      <a:pt x="242" y="158"/>
                      <a:pt x="244" y="154"/>
                    </a:cubicBezTo>
                    <a:cubicBezTo>
                      <a:pt x="247" y="150"/>
                      <a:pt x="249" y="146"/>
                      <a:pt x="250" y="141"/>
                    </a:cubicBezTo>
                    <a:cubicBezTo>
                      <a:pt x="255" y="129"/>
                      <a:pt x="255" y="122"/>
                      <a:pt x="255" y="109"/>
                    </a:cubicBezTo>
                    <a:cubicBezTo>
                      <a:pt x="255" y="90"/>
                      <a:pt x="241" y="65"/>
                      <a:pt x="230" y="57"/>
                    </a:cubicBezTo>
                    <a:cubicBezTo>
                      <a:pt x="221" y="50"/>
                      <a:pt x="218" y="46"/>
                      <a:pt x="206" y="41"/>
                    </a:cubicBezTo>
                    <a:cubicBezTo>
                      <a:pt x="202" y="40"/>
                      <a:pt x="196" y="39"/>
                      <a:pt x="193" y="35"/>
                    </a:cubicBezTo>
                    <a:cubicBezTo>
                      <a:pt x="191" y="31"/>
                      <a:pt x="188" y="28"/>
                      <a:pt x="185" y="25"/>
                    </a:cubicBezTo>
                    <a:cubicBezTo>
                      <a:pt x="173" y="13"/>
                      <a:pt x="154" y="0"/>
                      <a:pt x="131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08" y="0"/>
                      <a:pt x="89" y="9"/>
                      <a:pt x="81" y="16"/>
                    </a:cubicBezTo>
                    <a:cubicBezTo>
                      <a:pt x="75" y="20"/>
                      <a:pt x="70" y="25"/>
                      <a:pt x="66" y="30"/>
                    </a:cubicBezTo>
                    <a:cubicBezTo>
                      <a:pt x="57" y="42"/>
                      <a:pt x="61" y="36"/>
                      <a:pt x="48" y="42"/>
                    </a:cubicBezTo>
                    <a:cubicBezTo>
                      <a:pt x="33" y="49"/>
                      <a:pt x="26" y="55"/>
                      <a:pt x="16" y="67"/>
                    </a:cubicBezTo>
                    <a:cubicBezTo>
                      <a:pt x="9" y="76"/>
                      <a:pt x="0" y="95"/>
                      <a:pt x="0" y="1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ṣ1íďê">
                <a:extLst>
                  <a:ext uri="{FF2B5EF4-FFF2-40B4-BE49-F238E27FC236}">
                    <a16:creationId xmlns:a16="http://schemas.microsoft.com/office/drawing/2014/main" id="{CFA59220-0D33-58EE-539B-0D6F867BA210}"/>
                  </a:ext>
                </a:extLst>
              </p:cNvPr>
              <p:cNvSpPr/>
              <p:nvPr/>
            </p:nvSpPr>
            <p:spPr bwMode="auto">
              <a:xfrm>
                <a:off x="2919413" y="3098800"/>
                <a:ext cx="663575" cy="666750"/>
              </a:xfrm>
              <a:custGeom>
                <a:avLst/>
                <a:gdLst>
                  <a:gd name="T0" fmla="*/ 101 w 201"/>
                  <a:gd name="T1" fmla="*/ 0 h 201"/>
                  <a:gd name="T2" fmla="*/ 201 w 201"/>
                  <a:gd name="T3" fmla="*/ 100 h 201"/>
                  <a:gd name="T4" fmla="*/ 101 w 201"/>
                  <a:gd name="T5" fmla="*/ 201 h 201"/>
                  <a:gd name="T6" fmla="*/ 0 w 201"/>
                  <a:gd name="T7" fmla="*/ 100 h 201"/>
                  <a:gd name="T8" fmla="*/ 101 w 201"/>
                  <a:gd name="T9" fmla="*/ 0 h 201"/>
                  <a:gd name="T10" fmla="*/ 101 w 201"/>
                  <a:gd name="T11" fmla="*/ 4 h 201"/>
                  <a:gd name="T12" fmla="*/ 4 w 201"/>
                  <a:gd name="T13" fmla="*/ 100 h 201"/>
                  <a:gd name="T14" fmla="*/ 101 w 201"/>
                  <a:gd name="T15" fmla="*/ 196 h 201"/>
                  <a:gd name="T16" fmla="*/ 197 w 201"/>
                  <a:gd name="T17" fmla="*/ 100 h 201"/>
                  <a:gd name="T18" fmla="*/ 101 w 201"/>
                  <a:gd name="T19" fmla="*/ 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101" y="0"/>
                    </a:moveTo>
                    <a:cubicBezTo>
                      <a:pt x="156" y="0"/>
                      <a:pt x="201" y="45"/>
                      <a:pt x="201" y="100"/>
                    </a:cubicBez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lose/>
                    <a:moveTo>
                      <a:pt x="101" y="4"/>
                    </a:moveTo>
                    <a:cubicBezTo>
                      <a:pt x="48" y="4"/>
                      <a:pt x="4" y="47"/>
                      <a:pt x="4" y="100"/>
                    </a:cubicBezTo>
                    <a:cubicBezTo>
                      <a:pt x="4" y="153"/>
                      <a:pt x="48" y="196"/>
                      <a:pt x="101" y="196"/>
                    </a:cubicBezTo>
                    <a:cubicBezTo>
                      <a:pt x="154" y="196"/>
                      <a:pt x="197" y="153"/>
                      <a:pt x="197" y="100"/>
                    </a:cubicBezTo>
                    <a:cubicBezTo>
                      <a:pt x="197" y="47"/>
                      <a:pt x="154" y="4"/>
                      <a:pt x="101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ṩļíḓe">
                <a:extLst>
                  <a:ext uri="{FF2B5EF4-FFF2-40B4-BE49-F238E27FC236}">
                    <a16:creationId xmlns:a16="http://schemas.microsoft.com/office/drawing/2014/main" id="{A4A940EB-3E7F-F816-9815-A06B253721F3}"/>
                  </a:ext>
                </a:extLst>
              </p:cNvPr>
              <p:cNvSpPr/>
              <p:nvPr/>
            </p:nvSpPr>
            <p:spPr bwMode="auto">
              <a:xfrm>
                <a:off x="3005138" y="3330575"/>
                <a:ext cx="30163" cy="73025"/>
              </a:xfrm>
              <a:custGeom>
                <a:avLst/>
                <a:gdLst>
                  <a:gd name="T0" fmla="*/ 9 w 9"/>
                  <a:gd name="T1" fmla="*/ 22 h 22"/>
                  <a:gd name="T2" fmla="*/ 5 w 9"/>
                  <a:gd name="T3" fmla="*/ 22 h 22"/>
                  <a:gd name="T4" fmla="*/ 5 w 9"/>
                  <a:gd name="T5" fmla="*/ 6 h 22"/>
                  <a:gd name="T6" fmla="*/ 0 w 9"/>
                  <a:gd name="T7" fmla="*/ 9 h 22"/>
                  <a:gd name="T8" fmla="*/ 0 w 9"/>
                  <a:gd name="T9" fmla="*/ 6 h 22"/>
                  <a:gd name="T10" fmla="*/ 3 w 9"/>
                  <a:gd name="T11" fmla="*/ 4 h 22"/>
                  <a:gd name="T12" fmla="*/ 6 w 9"/>
                  <a:gd name="T13" fmla="*/ 0 h 22"/>
                  <a:gd name="T14" fmla="*/ 9 w 9"/>
                  <a:gd name="T15" fmla="*/ 0 h 22"/>
                  <a:gd name="T16" fmla="*/ 9 w 9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2">
                    <a:moveTo>
                      <a:pt x="9" y="22"/>
                    </a:moveTo>
                    <a:cubicBezTo>
                      <a:pt x="5" y="22"/>
                      <a:pt x="5" y="22"/>
                      <a:pt x="5" y="2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8"/>
                      <a:pt x="2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5" y="3"/>
                      <a:pt x="6" y="2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2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$ḷiḑé">
                <a:extLst>
                  <a:ext uri="{FF2B5EF4-FFF2-40B4-BE49-F238E27FC236}">
                    <a16:creationId xmlns:a16="http://schemas.microsoft.com/office/drawing/2014/main" id="{B91EC232-FEB1-6E1C-E2B3-DFE766E668CB}"/>
                  </a:ext>
                </a:extLst>
              </p:cNvPr>
              <p:cNvSpPr/>
              <p:nvPr/>
            </p:nvSpPr>
            <p:spPr bwMode="auto">
              <a:xfrm>
                <a:off x="3060700" y="3330575"/>
                <a:ext cx="46038" cy="73025"/>
              </a:xfrm>
              <a:custGeom>
                <a:avLst/>
                <a:gdLst>
                  <a:gd name="T0" fmla="*/ 0 w 14"/>
                  <a:gd name="T1" fmla="*/ 17 h 22"/>
                  <a:gd name="T2" fmla="*/ 4 w 14"/>
                  <a:gd name="T3" fmla="*/ 16 h 22"/>
                  <a:gd name="T4" fmla="*/ 5 w 14"/>
                  <a:gd name="T5" fmla="*/ 18 h 22"/>
                  <a:gd name="T6" fmla="*/ 6 w 14"/>
                  <a:gd name="T7" fmla="*/ 19 h 22"/>
                  <a:gd name="T8" fmla="*/ 8 w 14"/>
                  <a:gd name="T9" fmla="*/ 17 h 22"/>
                  <a:gd name="T10" fmla="*/ 9 w 14"/>
                  <a:gd name="T11" fmla="*/ 13 h 22"/>
                  <a:gd name="T12" fmla="*/ 6 w 14"/>
                  <a:gd name="T13" fmla="*/ 14 h 22"/>
                  <a:gd name="T14" fmla="*/ 1 w 14"/>
                  <a:gd name="T15" fmla="*/ 13 h 22"/>
                  <a:gd name="T16" fmla="*/ 0 w 14"/>
                  <a:gd name="T17" fmla="*/ 8 h 22"/>
                  <a:gd name="T18" fmla="*/ 1 w 14"/>
                  <a:gd name="T19" fmla="*/ 2 h 22"/>
                  <a:gd name="T20" fmla="*/ 6 w 14"/>
                  <a:gd name="T21" fmla="*/ 0 h 22"/>
                  <a:gd name="T22" fmla="*/ 12 w 14"/>
                  <a:gd name="T23" fmla="*/ 3 h 22"/>
                  <a:gd name="T24" fmla="*/ 14 w 14"/>
                  <a:gd name="T25" fmla="*/ 11 h 22"/>
                  <a:gd name="T26" fmla="*/ 11 w 14"/>
                  <a:gd name="T27" fmla="*/ 19 h 22"/>
                  <a:gd name="T28" fmla="*/ 6 w 14"/>
                  <a:gd name="T29" fmla="*/ 22 h 22"/>
                  <a:gd name="T30" fmla="*/ 2 w 14"/>
                  <a:gd name="T31" fmla="*/ 21 h 22"/>
                  <a:gd name="T32" fmla="*/ 0 w 14"/>
                  <a:gd name="T33" fmla="*/ 17 h 22"/>
                  <a:gd name="T34" fmla="*/ 9 w 14"/>
                  <a:gd name="T35" fmla="*/ 8 h 22"/>
                  <a:gd name="T36" fmla="*/ 8 w 14"/>
                  <a:gd name="T37" fmla="*/ 5 h 22"/>
                  <a:gd name="T38" fmla="*/ 6 w 14"/>
                  <a:gd name="T39" fmla="*/ 4 h 22"/>
                  <a:gd name="T40" fmla="*/ 4 w 14"/>
                  <a:gd name="T41" fmla="*/ 5 h 22"/>
                  <a:gd name="T42" fmla="*/ 4 w 14"/>
                  <a:gd name="T43" fmla="*/ 8 h 22"/>
                  <a:gd name="T44" fmla="*/ 4 w 14"/>
                  <a:gd name="T45" fmla="*/ 11 h 22"/>
                  <a:gd name="T46" fmla="*/ 6 w 14"/>
                  <a:gd name="T47" fmla="*/ 12 h 22"/>
                  <a:gd name="T48" fmla="*/ 8 w 14"/>
                  <a:gd name="T49" fmla="*/ 11 h 22"/>
                  <a:gd name="T50" fmla="*/ 9 w 14"/>
                  <a:gd name="T5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" h="22">
                    <a:moveTo>
                      <a:pt x="0" y="17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8"/>
                      <a:pt x="5" y="18"/>
                    </a:cubicBezTo>
                    <a:cubicBezTo>
                      <a:pt x="5" y="18"/>
                      <a:pt x="6" y="19"/>
                      <a:pt x="6" y="19"/>
                    </a:cubicBezTo>
                    <a:cubicBezTo>
                      <a:pt x="7" y="19"/>
                      <a:pt x="8" y="18"/>
                      <a:pt x="8" y="17"/>
                    </a:cubicBezTo>
                    <a:cubicBezTo>
                      <a:pt x="9" y="17"/>
                      <a:pt x="9" y="15"/>
                      <a:pt x="9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4" y="14"/>
                      <a:pt x="3" y="14"/>
                      <a:pt x="1" y="13"/>
                    </a:cubicBezTo>
                    <a:cubicBezTo>
                      <a:pt x="0" y="11"/>
                      <a:pt x="0" y="10"/>
                      <a:pt x="0" y="8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1"/>
                      <a:pt x="12" y="3"/>
                    </a:cubicBezTo>
                    <a:cubicBezTo>
                      <a:pt x="13" y="5"/>
                      <a:pt x="14" y="7"/>
                      <a:pt x="14" y="11"/>
                    </a:cubicBezTo>
                    <a:cubicBezTo>
                      <a:pt x="14" y="15"/>
                      <a:pt x="13" y="18"/>
                      <a:pt x="11" y="19"/>
                    </a:cubicBezTo>
                    <a:cubicBezTo>
                      <a:pt x="10" y="21"/>
                      <a:pt x="8" y="22"/>
                      <a:pt x="6" y="22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20"/>
                      <a:pt x="0" y="18"/>
                      <a:pt x="0" y="17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ŝ1íḑê">
                <a:extLst>
                  <a:ext uri="{FF2B5EF4-FFF2-40B4-BE49-F238E27FC236}">
                    <a16:creationId xmlns:a16="http://schemas.microsoft.com/office/drawing/2014/main" id="{C9BCA8D2-6900-E60A-8934-DB8A1251C92A}"/>
                  </a:ext>
                </a:extLst>
              </p:cNvPr>
              <p:cNvSpPr/>
              <p:nvPr/>
            </p:nvSpPr>
            <p:spPr bwMode="auto">
              <a:xfrm>
                <a:off x="3121025" y="3335338"/>
                <a:ext cx="46038" cy="68263"/>
              </a:xfrm>
              <a:custGeom>
                <a:avLst/>
                <a:gdLst>
                  <a:gd name="T0" fmla="*/ 0 w 14"/>
                  <a:gd name="T1" fmla="*/ 15 h 21"/>
                  <a:gd name="T2" fmla="*/ 4 w 14"/>
                  <a:gd name="T3" fmla="*/ 15 h 21"/>
                  <a:gd name="T4" fmla="*/ 5 w 14"/>
                  <a:gd name="T5" fmla="*/ 17 h 21"/>
                  <a:gd name="T6" fmla="*/ 7 w 14"/>
                  <a:gd name="T7" fmla="*/ 18 h 21"/>
                  <a:gd name="T8" fmla="*/ 9 w 14"/>
                  <a:gd name="T9" fmla="*/ 17 h 21"/>
                  <a:gd name="T10" fmla="*/ 10 w 14"/>
                  <a:gd name="T11" fmla="*/ 14 h 21"/>
                  <a:gd name="T12" fmla="*/ 9 w 14"/>
                  <a:gd name="T13" fmla="*/ 11 h 21"/>
                  <a:gd name="T14" fmla="*/ 7 w 14"/>
                  <a:gd name="T15" fmla="*/ 10 h 21"/>
                  <a:gd name="T16" fmla="*/ 4 w 14"/>
                  <a:gd name="T17" fmla="*/ 11 h 21"/>
                  <a:gd name="T18" fmla="*/ 0 w 14"/>
                  <a:gd name="T19" fmla="*/ 11 h 21"/>
                  <a:gd name="T20" fmla="*/ 2 w 14"/>
                  <a:gd name="T21" fmla="*/ 0 h 21"/>
                  <a:gd name="T22" fmla="*/ 13 w 14"/>
                  <a:gd name="T23" fmla="*/ 0 h 21"/>
                  <a:gd name="T24" fmla="*/ 13 w 14"/>
                  <a:gd name="T25" fmla="*/ 4 h 21"/>
                  <a:gd name="T26" fmla="*/ 6 w 14"/>
                  <a:gd name="T27" fmla="*/ 4 h 21"/>
                  <a:gd name="T28" fmla="*/ 5 w 14"/>
                  <a:gd name="T29" fmla="*/ 7 h 21"/>
                  <a:gd name="T30" fmla="*/ 8 w 14"/>
                  <a:gd name="T31" fmla="*/ 7 h 21"/>
                  <a:gd name="T32" fmla="*/ 12 w 14"/>
                  <a:gd name="T33" fmla="*/ 8 h 21"/>
                  <a:gd name="T34" fmla="*/ 14 w 14"/>
                  <a:gd name="T35" fmla="*/ 14 h 21"/>
                  <a:gd name="T36" fmla="*/ 13 w 14"/>
                  <a:gd name="T37" fmla="*/ 18 h 21"/>
                  <a:gd name="T38" fmla="*/ 7 w 14"/>
                  <a:gd name="T39" fmla="*/ 21 h 21"/>
                  <a:gd name="T40" fmla="*/ 2 w 14"/>
                  <a:gd name="T41" fmla="*/ 19 h 21"/>
                  <a:gd name="T42" fmla="*/ 0 w 14"/>
                  <a:gd name="T4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0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5" y="17"/>
                    </a:cubicBezTo>
                    <a:cubicBezTo>
                      <a:pt x="6" y="17"/>
                      <a:pt x="6" y="18"/>
                      <a:pt x="7" y="18"/>
                    </a:cubicBezTo>
                    <a:cubicBezTo>
                      <a:pt x="8" y="18"/>
                      <a:pt x="8" y="17"/>
                      <a:pt x="9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6" y="10"/>
                      <a:pt x="5" y="10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4" y="14"/>
                    </a:cubicBezTo>
                    <a:cubicBezTo>
                      <a:pt x="14" y="15"/>
                      <a:pt x="14" y="17"/>
                      <a:pt x="13" y="18"/>
                    </a:cubicBezTo>
                    <a:cubicBezTo>
                      <a:pt x="11" y="20"/>
                      <a:pt x="9" y="21"/>
                      <a:pt x="7" y="21"/>
                    </a:cubicBezTo>
                    <a:cubicBezTo>
                      <a:pt x="5" y="21"/>
                      <a:pt x="3" y="20"/>
                      <a:pt x="2" y="19"/>
                    </a:cubicBezTo>
                    <a:cubicBezTo>
                      <a:pt x="1" y="18"/>
                      <a:pt x="0" y="17"/>
                      <a:pt x="0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S1íḋê">
                <a:extLst>
                  <a:ext uri="{FF2B5EF4-FFF2-40B4-BE49-F238E27FC236}">
                    <a16:creationId xmlns:a16="http://schemas.microsoft.com/office/drawing/2014/main" id="{72C67974-8C2D-6E6A-5434-BC910A866910}"/>
                  </a:ext>
                </a:extLst>
              </p:cNvPr>
              <p:cNvSpPr/>
              <p:nvPr/>
            </p:nvSpPr>
            <p:spPr bwMode="auto">
              <a:xfrm>
                <a:off x="3179763" y="3330575"/>
                <a:ext cx="46038" cy="73025"/>
              </a:xfrm>
              <a:custGeom>
                <a:avLst/>
                <a:gdLst>
                  <a:gd name="T0" fmla="*/ 3 w 14"/>
                  <a:gd name="T1" fmla="*/ 10 h 22"/>
                  <a:gd name="T2" fmla="*/ 1 w 14"/>
                  <a:gd name="T3" fmla="*/ 8 h 22"/>
                  <a:gd name="T4" fmla="*/ 0 w 14"/>
                  <a:gd name="T5" fmla="*/ 6 h 22"/>
                  <a:gd name="T6" fmla="*/ 2 w 14"/>
                  <a:gd name="T7" fmla="*/ 2 h 22"/>
                  <a:gd name="T8" fmla="*/ 7 w 14"/>
                  <a:gd name="T9" fmla="*/ 0 h 22"/>
                  <a:gd name="T10" fmla="*/ 11 w 14"/>
                  <a:gd name="T11" fmla="*/ 2 h 22"/>
                  <a:gd name="T12" fmla="*/ 13 w 14"/>
                  <a:gd name="T13" fmla="*/ 6 h 22"/>
                  <a:gd name="T14" fmla="*/ 12 w 14"/>
                  <a:gd name="T15" fmla="*/ 8 h 22"/>
                  <a:gd name="T16" fmla="*/ 10 w 14"/>
                  <a:gd name="T17" fmla="*/ 10 h 22"/>
                  <a:gd name="T18" fmla="*/ 13 w 14"/>
                  <a:gd name="T19" fmla="*/ 12 h 22"/>
                  <a:gd name="T20" fmla="*/ 14 w 14"/>
                  <a:gd name="T21" fmla="*/ 15 h 22"/>
                  <a:gd name="T22" fmla="*/ 12 w 14"/>
                  <a:gd name="T23" fmla="*/ 20 h 22"/>
                  <a:gd name="T24" fmla="*/ 7 w 14"/>
                  <a:gd name="T25" fmla="*/ 22 h 22"/>
                  <a:gd name="T26" fmla="*/ 2 w 14"/>
                  <a:gd name="T27" fmla="*/ 20 h 22"/>
                  <a:gd name="T28" fmla="*/ 0 w 14"/>
                  <a:gd name="T29" fmla="*/ 16 h 22"/>
                  <a:gd name="T30" fmla="*/ 1 w 14"/>
                  <a:gd name="T31" fmla="*/ 12 h 22"/>
                  <a:gd name="T32" fmla="*/ 3 w 14"/>
                  <a:gd name="T33" fmla="*/ 10 h 22"/>
                  <a:gd name="T34" fmla="*/ 4 w 14"/>
                  <a:gd name="T35" fmla="*/ 6 h 22"/>
                  <a:gd name="T36" fmla="*/ 5 w 14"/>
                  <a:gd name="T37" fmla="*/ 8 h 22"/>
                  <a:gd name="T38" fmla="*/ 7 w 14"/>
                  <a:gd name="T39" fmla="*/ 9 h 22"/>
                  <a:gd name="T40" fmla="*/ 8 w 14"/>
                  <a:gd name="T41" fmla="*/ 8 h 22"/>
                  <a:gd name="T42" fmla="*/ 9 w 14"/>
                  <a:gd name="T43" fmla="*/ 6 h 22"/>
                  <a:gd name="T44" fmla="*/ 8 w 14"/>
                  <a:gd name="T45" fmla="*/ 4 h 22"/>
                  <a:gd name="T46" fmla="*/ 7 w 14"/>
                  <a:gd name="T47" fmla="*/ 4 h 22"/>
                  <a:gd name="T48" fmla="*/ 5 w 14"/>
                  <a:gd name="T49" fmla="*/ 4 h 22"/>
                  <a:gd name="T50" fmla="*/ 4 w 14"/>
                  <a:gd name="T51" fmla="*/ 6 h 22"/>
                  <a:gd name="T52" fmla="*/ 4 w 14"/>
                  <a:gd name="T53" fmla="*/ 15 h 22"/>
                  <a:gd name="T54" fmla="*/ 5 w 14"/>
                  <a:gd name="T55" fmla="*/ 18 h 22"/>
                  <a:gd name="T56" fmla="*/ 7 w 14"/>
                  <a:gd name="T57" fmla="*/ 19 h 22"/>
                  <a:gd name="T58" fmla="*/ 9 w 14"/>
                  <a:gd name="T59" fmla="*/ 18 h 22"/>
                  <a:gd name="T60" fmla="*/ 10 w 14"/>
                  <a:gd name="T61" fmla="*/ 15 h 22"/>
                  <a:gd name="T62" fmla="*/ 9 w 14"/>
                  <a:gd name="T63" fmla="*/ 13 h 22"/>
                  <a:gd name="T64" fmla="*/ 7 w 14"/>
                  <a:gd name="T65" fmla="*/ 12 h 22"/>
                  <a:gd name="T66" fmla="*/ 4 w 14"/>
                  <a:gd name="T67" fmla="*/ 13 h 22"/>
                  <a:gd name="T68" fmla="*/ 4 w 14"/>
                  <a:gd name="T6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22">
                    <a:moveTo>
                      <a:pt x="3" y="10"/>
                    </a:moveTo>
                    <a:cubicBezTo>
                      <a:pt x="2" y="10"/>
                      <a:pt x="1" y="9"/>
                      <a:pt x="1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9" y="0"/>
                      <a:pt x="10" y="1"/>
                      <a:pt x="11" y="2"/>
                    </a:cubicBezTo>
                    <a:cubicBezTo>
                      <a:pt x="12" y="3"/>
                      <a:pt x="13" y="4"/>
                      <a:pt x="13" y="6"/>
                    </a:cubicBezTo>
                    <a:cubicBezTo>
                      <a:pt x="13" y="7"/>
                      <a:pt x="13" y="8"/>
                      <a:pt x="12" y="8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3" y="13"/>
                      <a:pt x="14" y="14"/>
                      <a:pt x="14" y="15"/>
                    </a:cubicBezTo>
                    <a:cubicBezTo>
                      <a:pt x="14" y="17"/>
                      <a:pt x="13" y="19"/>
                      <a:pt x="12" y="20"/>
                    </a:cubicBezTo>
                    <a:cubicBezTo>
                      <a:pt x="10" y="21"/>
                      <a:pt x="9" y="22"/>
                      <a:pt x="7" y="22"/>
                    </a:cubicBezTo>
                    <a:cubicBezTo>
                      <a:pt x="5" y="22"/>
                      <a:pt x="3" y="21"/>
                      <a:pt x="2" y="20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14"/>
                      <a:pt x="0" y="13"/>
                      <a:pt x="1" y="12"/>
                    </a:cubicBezTo>
                    <a:cubicBezTo>
                      <a:pt x="1" y="11"/>
                      <a:pt x="2" y="11"/>
                      <a:pt x="3" y="10"/>
                    </a:cubicBezTo>
                    <a:close/>
                    <a:moveTo>
                      <a:pt x="4" y="6"/>
                    </a:moveTo>
                    <a:cubicBezTo>
                      <a:pt x="4" y="7"/>
                      <a:pt x="4" y="8"/>
                      <a:pt x="5" y="8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9" y="8"/>
                      <a:pt x="9" y="7"/>
                      <a:pt x="9" y="6"/>
                    </a:cubicBezTo>
                    <a:cubicBezTo>
                      <a:pt x="9" y="5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6"/>
                    </a:cubicBezTo>
                    <a:close/>
                    <a:moveTo>
                      <a:pt x="4" y="15"/>
                    </a:moveTo>
                    <a:cubicBezTo>
                      <a:pt x="4" y="16"/>
                      <a:pt x="4" y="17"/>
                      <a:pt x="5" y="18"/>
                    </a:cubicBezTo>
                    <a:cubicBezTo>
                      <a:pt x="5" y="18"/>
                      <a:pt x="6" y="19"/>
                      <a:pt x="7" y="19"/>
                    </a:cubicBezTo>
                    <a:cubicBezTo>
                      <a:pt x="8" y="19"/>
                      <a:pt x="8" y="18"/>
                      <a:pt x="9" y="18"/>
                    </a:cubicBezTo>
                    <a:cubicBezTo>
                      <a:pt x="9" y="17"/>
                      <a:pt x="10" y="16"/>
                      <a:pt x="10" y="15"/>
                    </a:cubicBezTo>
                    <a:cubicBezTo>
                      <a:pt x="10" y="14"/>
                      <a:pt x="9" y="13"/>
                      <a:pt x="9" y="13"/>
                    </a:cubicBezTo>
                    <a:cubicBezTo>
                      <a:pt x="8" y="12"/>
                      <a:pt x="7" y="12"/>
                      <a:pt x="7" y="12"/>
                    </a:cubicBezTo>
                    <a:cubicBezTo>
                      <a:pt x="6" y="12"/>
                      <a:pt x="5" y="12"/>
                      <a:pt x="4" y="13"/>
                    </a:cubicBezTo>
                    <a:cubicBezTo>
                      <a:pt x="4" y="14"/>
                      <a:pt x="4" y="14"/>
                      <a:pt x="4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ṣḻídè">
                <a:extLst>
                  <a:ext uri="{FF2B5EF4-FFF2-40B4-BE49-F238E27FC236}">
                    <a16:creationId xmlns:a16="http://schemas.microsoft.com/office/drawing/2014/main" id="{3CD821AA-A328-FCE0-C263-F7496994A333}"/>
                  </a:ext>
                </a:extLst>
              </p:cNvPr>
              <p:cNvSpPr/>
              <p:nvPr/>
            </p:nvSpPr>
            <p:spPr bwMode="auto">
              <a:xfrm>
                <a:off x="3271838" y="2860675"/>
                <a:ext cx="125413" cy="128588"/>
              </a:xfrm>
              <a:custGeom>
                <a:avLst/>
                <a:gdLst>
                  <a:gd name="T0" fmla="*/ 15 w 38"/>
                  <a:gd name="T1" fmla="*/ 26 h 39"/>
                  <a:gd name="T2" fmla="*/ 24 w 38"/>
                  <a:gd name="T3" fmla="*/ 16 h 39"/>
                  <a:gd name="T4" fmla="*/ 24 w 38"/>
                  <a:gd name="T5" fmla="*/ 20 h 39"/>
                  <a:gd name="T6" fmla="*/ 25 w 38"/>
                  <a:gd name="T7" fmla="*/ 23 h 39"/>
                  <a:gd name="T8" fmla="*/ 28 w 38"/>
                  <a:gd name="T9" fmla="*/ 21 h 39"/>
                  <a:gd name="T10" fmla="*/ 28 w 38"/>
                  <a:gd name="T11" fmla="*/ 22 h 39"/>
                  <a:gd name="T12" fmla="*/ 27 w 38"/>
                  <a:gd name="T13" fmla="*/ 27 h 39"/>
                  <a:gd name="T14" fmla="*/ 20 w 38"/>
                  <a:gd name="T15" fmla="*/ 24 h 39"/>
                  <a:gd name="T16" fmla="*/ 23 w 38"/>
                  <a:gd name="T17" fmla="*/ 31 h 39"/>
                  <a:gd name="T18" fmla="*/ 20 w 38"/>
                  <a:gd name="T19" fmla="*/ 31 h 39"/>
                  <a:gd name="T20" fmla="*/ 15 w 38"/>
                  <a:gd name="T21" fmla="*/ 26 h 39"/>
                  <a:gd name="T22" fmla="*/ 29 w 38"/>
                  <a:gd name="T23" fmla="*/ 3 h 39"/>
                  <a:gd name="T24" fmla="*/ 25 w 38"/>
                  <a:gd name="T25" fmla="*/ 13 h 39"/>
                  <a:gd name="T26" fmla="*/ 22 w 38"/>
                  <a:gd name="T27" fmla="*/ 13 h 39"/>
                  <a:gd name="T28" fmla="*/ 19 w 38"/>
                  <a:gd name="T29" fmla="*/ 15 h 39"/>
                  <a:gd name="T30" fmla="*/ 22 w 38"/>
                  <a:gd name="T31" fmla="*/ 7 h 39"/>
                  <a:gd name="T32" fmla="*/ 26 w 38"/>
                  <a:gd name="T33" fmla="*/ 1 h 39"/>
                  <a:gd name="T34" fmla="*/ 23 w 38"/>
                  <a:gd name="T35" fmla="*/ 0 h 39"/>
                  <a:gd name="T36" fmla="*/ 14 w 38"/>
                  <a:gd name="T37" fmla="*/ 7 h 39"/>
                  <a:gd name="T38" fmla="*/ 11 w 38"/>
                  <a:gd name="T39" fmla="*/ 7 h 39"/>
                  <a:gd name="T40" fmla="*/ 12 w 38"/>
                  <a:gd name="T41" fmla="*/ 9 h 39"/>
                  <a:gd name="T42" fmla="*/ 17 w 38"/>
                  <a:gd name="T43" fmla="*/ 10 h 39"/>
                  <a:gd name="T44" fmla="*/ 14 w 38"/>
                  <a:gd name="T45" fmla="*/ 17 h 39"/>
                  <a:gd name="T46" fmla="*/ 7 w 38"/>
                  <a:gd name="T47" fmla="*/ 20 h 39"/>
                  <a:gd name="T48" fmla="*/ 7 w 38"/>
                  <a:gd name="T49" fmla="*/ 20 h 39"/>
                  <a:gd name="T50" fmla="*/ 3 w 38"/>
                  <a:gd name="T51" fmla="*/ 19 h 39"/>
                  <a:gd name="T52" fmla="*/ 0 w 38"/>
                  <a:gd name="T53" fmla="*/ 24 h 39"/>
                  <a:gd name="T54" fmla="*/ 4 w 38"/>
                  <a:gd name="T55" fmla="*/ 27 h 39"/>
                  <a:gd name="T56" fmla="*/ 4 w 38"/>
                  <a:gd name="T57" fmla="*/ 27 h 39"/>
                  <a:gd name="T58" fmla="*/ 9 w 38"/>
                  <a:gd name="T59" fmla="*/ 27 h 39"/>
                  <a:gd name="T60" fmla="*/ 11 w 38"/>
                  <a:gd name="T61" fmla="*/ 32 h 39"/>
                  <a:gd name="T62" fmla="*/ 14 w 38"/>
                  <a:gd name="T63" fmla="*/ 36 h 39"/>
                  <a:gd name="T64" fmla="*/ 14 w 38"/>
                  <a:gd name="T65" fmla="*/ 31 h 39"/>
                  <a:gd name="T66" fmla="*/ 15 w 38"/>
                  <a:gd name="T67" fmla="*/ 31 h 39"/>
                  <a:gd name="T68" fmla="*/ 19 w 38"/>
                  <a:gd name="T69" fmla="*/ 35 h 39"/>
                  <a:gd name="T70" fmla="*/ 22 w 38"/>
                  <a:gd name="T71" fmla="*/ 35 h 39"/>
                  <a:gd name="T72" fmla="*/ 28 w 38"/>
                  <a:gd name="T73" fmla="*/ 35 h 39"/>
                  <a:gd name="T74" fmla="*/ 32 w 38"/>
                  <a:gd name="T75" fmla="*/ 39 h 39"/>
                  <a:gd name="T76" fmla="*/ 36 w 38"/>
                  <a:gd name="T77" fmla="*/ 36 h 39"/>
                  <a:gd name="T78" fmla="*/ 36 w 38"/>
                  <a:gd name="T79" fmla="*/ 35 h 39"/>
                  <a:gd name="T80" fmla="*/ 30 w 38"/>
                  <a:gd name="T81" fmla="*/ 29 h 39"/>
                  <a:gd name="T82" fmla="*/ 32 w 38"/>
                  <a:gd name="T83" fmla="*/ 21 h 39"/>
                  <a:gd name="T84" fmla="*/ 27 w 38"/>
                  <a:gd name="T85" fmla="*/ 17 h 39"/>
                  <a:gd name="T86" fmla="*/ 28 w 38"/>
                  <a:gd name="T87" fmla="*/ 15 h 39"/>
                  <a:gd name="T88" fmla="*/ 34 w 38"/>
                  <a:gd name="T89" fmla="*/ 13 h 39"/>
                  <a:gd name="T90" fmla="*/ 38 w 38"/>
                  <a:gd name="T91" fmla="*/ 9 h 39"/>
                  <a:gd name="T92" fmla="*/ 32 w 38"/>
                  <a:gd name="T93" fmla="*/ 5 h 39"/>
                  <a:gd name="T94" fmla="*/ 33 w 38"/>
                  <a:gd name="T95" fmla="*/ 3 h 39"/>
                  <a:gd name="T96" fmla="*/ 30 w 38"/>
                  <a:gd name="T97" fmla="*/ 0 h 39"/>
                  <a:gd name="T98" fmla="*/ 29 w 38"/>
                  <a:gd name="T99" fmla="*/ 3 h 39"/>
                  <a:gd name="T100" fmla="*/ 31 w 38"/>
                  <a:gd name="T101" fmla="*/ 8 h 39"/>
                  <a:gd name="T102" fmla="*/ 32 w 38"/>
                  <a:gd name="T103" fmla="*/ 9 h 39"/>
                  <a:gd name="T104" fmla="*/ 33 w 38"/>
                  <a:gd name="T105" fmla="*/ 12 h 39"/>
                  <a:gd name="T106" fmla="*/ 29 w 38"/>
                  <a:gd name="T107" fmla="*/ 12 h 39"/>
                  <a:gd name="T108" fmla="*/ 31 w 38"/>
                  <a:gd name="T10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" h="39">
                    <a:moveTo>
                      <a:pt x="15" y="26"/>
                    </a:moveTo>
                    <a:cubicBezTo>
                      <a:pt x="15" y="22"/>
                      <a:pt x="21" y="15"/>
                      <a:pt x="24" y="16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3"/>
                      <a:pt x="25" y="2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5"/>
                      <a:pt x="27" y="25"/>
                      <a:pt x="27" y="27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8" y="31"/>
                      <a:pt x="15" y="29"/>
                      <a:pt x="15" y="26"/>
                    </a:cubicBezTo>
                    <a:close/>
                    <a:moveTo>
                      <a:pt x="29" y="3"/>
                    </a:moveTo>
                    <a:cubicBezTo>
                      <a:pt x="29" y="4"/>
                      <a:pt x="26" y="10"/>
                      <a:pt x="25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20" y="13"/>
                      <a:pt x="20" y="10"/>
                      <a:pt x="22" y="7"/>
                    </a:cubicBezTo>
                    <a:cubicBezTo>
                      <a:pt x="23" y="4"/>
                      <a:pt x="26" y="5"/>
                      <a:pt x="26" y="1"/>
                    </a:cubicBezTo>
                    <a:cubicBezTo>
                      <a:pt x="26" y="1"/>
                      <a:pt x="24" y="0"/>
                      <a:pt x="23" y="0"/>
                    </a:cubicBezTo>
                    <a:cubicBezTo>
                      <a:pt x="21" y="0"/>
                      <a:pt x="21" y="7"/>
                      <a:pt x="14" y="7"/>
                    </a:cubicBezTo>
                    <a:cubicBezTo>
                      <a:pt x="12" y="7"/>
                      <a:pt x="13" y="7"/>
                      <a:pt x="11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5" y="16"/>
                      <a:pt x="14" y="17"/>
                    </a:cubicBezTo>
                    <a:cubicBezTo>
                      <a:pt x="13" y="19"/>
                      <a:pt x="10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" y="22"/>
                      <a:pt x="0" y="22"/>
                      <a:pt x="0" y="24"/>
                    </a:cubicBezTo>
                    <a:cubicBezTo>
                      <a:pt x="1" y="26"/>
                      <a:pt x="1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30"/>
                      <a:pt x="10" y="30"/>
                      <a:pt x="11" y="32"/>
                    </a:cubicBezTo>
                    <a:cubicBezTo>
                      <a:pt x="12" y="36"/>
                      <a:pt x="10" y="34"/>
                      <a:pt x="14" y="36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3"/>
                      <a:pt x="16" y="35"/>
                      <a:pt x="19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4" y="35"/>
                      <a:pt x="26" y="34"/>
                      <a:pt x="28" y="35"/>
                    </a:cubicBezTo>
                    <a:cubicBezTo>
                      <a:pt x="30" y="37"/>
                      <a:pt x="30" y="39"/>
                      <a:pt x="32" y="39"/>
                    </a:cubicBezTo>
                    <a:cubicBezTo>
                      <a:pt x="34" y="39"/>
                      <a:pt x="36" y="37"/>
                      <a:pt x="36" y="36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1"/>
                      <a:pt x="30" y="30"/>
                      <a:pt x="30" y="29"/>
                    </a:cubicBezTo>
                    <a:cubicBezTo>
                      <a:pt x="30" y="27"/>
                      <a:pt x="32" y="24"/>
                      <a:pt x="32" y="21"/>
                    </a:cubicBezTo>
                    <a:cubicBezTo>
                      <a:pt x="32" y="19"/>
                      <a:pt x="29" y="18"/>
                      <a:pt x="27" y="17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32" y="15"/>
                      <a:pt x="31" y="14"/>
                      <a:pt x="34" y="13"/>
                    </a:cubicBezTo>
                    <a:cubicBezTo>
                      <a:pt x="36" y="12"/>
                      <a:pt x="38" y="12"/>
                      <a:pt x="38" y="9"/>
                    </a:cubicBezTo>
                    <a:cubicBezTo>
                      <a:pt x="35" y="8"/>
                      <a:pt x="33" y="8"/>
                      <a:pt x="32" y="5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2" y="2"/>
                      <a:pt x="32" y="0"/>
                      <a:pt x="30" y="0"/>
                    </a:cubicBezTo>
                    <a:cubicBezTo>
                      <a:pt x="27" y="0"/>
                      <a:pt x="29" y="2"/>
                      <a:pt x="29" y="3"/>
                    </a:cubicBezTo>
                    <a:close/>
                    <a:moveTo>
                      <a:pt x="31" y="8"/>
                    </a:moveTo>
                    <a:cubicBezTo>
                      <a:pt x="32" y="8"/>
                      <a:pt x="32" y="9"/>
                      <a:pt x="32" y="9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3" y="12"/>
                      <a:pt x="29" y="13"/>
                      <a:pt x="29" y="12"/>
                    </a:cubicBezTo>
                    <a:cubicBezTo>
                      <a:pt x="29" y="11"/>
                      <a:pt x="30" y="8"/>
                      <a:pt x="31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ṡ1íḓè">
                <a:extLst>
                  <a:ext uri="{FF2B5EF4-FFF2-40B4-BE49-F238E27FC236}">
                    <a16:creationId xmlns:a16="http://schemas.microsoft.com/office/drawing/2014/main" id="{4D0F170F-B8CF-4E82-7BF5-56ABEEA400A3}"/>
                  </a:ext>
                </a:extLst>
              </p:cNvPr>
              <p:cNvSpPr/>
              <p:nvPr/>
            </p:nvSpPr>
            <p:spPr bwMode="auto">
              <a:xfrm>
                <a:off x="3440113" y="2943225"/>
                <a:ext cx="134938" cy="109538"/>
              </a:xfrm>
              <a:custGeom>
                <a:avLst/>
                <a:gdLst>
                  <a:gd name="T0" fmla="*/ 20 w 41"/>
                  <a:gd name="T1" fmla="*/ 11 h 33"/>
                  <a:gd name="T2" fmla="*/ 14 w 41"/>
                  <a:gd name="T3" fmla="*/ 8 h 33"/>
                  <a:gd name="T4" fmla="*/ 13 w 41"/>
                  <a:gd name="T5" fmla="*/ 11 h 33"/>
                  <a:gd name="T6" fmla="*/ 16 w 41"/>
                  <a:gd name="T7" fmla="*/ 14 h 33"/>
                  <a:gd name="T8" fmla="*/ 18 w 41"/>
                  <a:gd name="T9" fmla="*/ 14 h 33"/>
                  <a:gd name="T10" fmla="*/ 17 w 41"/>
                  <a:gd name="T11" fmla="*/ 16 h 33"/>
                  <a:gd name="T12" fmla="*/ 14 w 41"/>
                  <a:gd name="T13" fmla="*/ 14 h 33"/>
                  <a:gd name="T14" fmla="*/ 13 w 41"/>
                  <a:gd name="T15" fmla="*/ 14 h 33"/>
                  <a:gd name="T16" fmla="*/ 5 w 41"/>
                  <a:gd name="T17" fmla="*/ 16 h 33"/>
                  <a:gd name="T18" fmla="*/ 0 w 41"/>
                  <a:gd name="T19" fmla="*/ 21 h 33"/>
                  <a:gd name="T20" fmla="*/ 0 w 41"/>
                  <a:gd name="T21" fmla="*/ 25 h 33"/>
                  <a:gd name="T22" fmla="*/ 1 w 41"/>
                  <a:gd name="T23" fmla="*/ 26 h 33"/>
                  <a:gd name="T24" fmla="*/ 9 w 41"/>
                  <a:gd name="T25" fmla="*/ 22 h 33"/>
                  <a:gd name="T26" fmla="*/ 12 w 41"/>
                  <a:gd name="T27" fmla="*/ 23 h 33"/>
                  <a:gd name="T28" fmla="*/ 9 w 41"/>
                  <a:gd name="T29" fmla="*/ 29 h 33"/>
                  <a:gd name="T30" fmla="*/ 10 w 41"/>
                  <a:gd name="T31" fmla="*/ 32 h 33"/>
                  <a:gd name="T32" fmla="*/ 17 w 41"/>
                  <a:gd name="T33" fmla="*/ 24 h 33"/>
                  <a:gd name="T34" fmla="*/ 16 w 41"/>
                  <a:gd name="T35" fmla="*/ 30 h 33"/>
                  <a:gd name="T36" fmla="*/ 20 w 41"/>
                  <a:gd name="T37" fmla="*/ 33 h 33"/>
                  <a:gd name="T38" fmla="*/ 22 w 41"/>
                  <a:gd name="T39" fmla="*/ 32 h 33"/>
                  <a:gd name="T40" fmla="*/ 24 w 41"/>
                  <a:gd name="T41" fmla="*/ 24 h 33"/>
                  <a:gd name="T42" fmla="*/ 22 w 41"/>
                  <a:gd name="T43" fmla="*/ 20 h 33"/>
                  <a:gd name="T44" fmla="*/ 18 w 41"/>
                  <a:gd name="T45" fmla="*/ 20 h 33"/>
                  <a:gd name="T46" fmla="*/ 22 w 41"/>
                  <a:gd name="T47" fmla="*/ 14 h 33"/>
                  <a:gd name="T48" fmla="*/ 22 w 41"/>
                  <a:gd name="T49" fmla="*/ 15 h 33"/>
                  <a:gd name="T50" fmla="*/ 33 w 41"/>
                  <a:gd name="T51" fmla="*/ 15 h 33"/>
                  <a:gd name="T52" fmla="*/ 33 w 41"/>
                  <a:gd name="T53" fmla="*/ 15 h 33"/>
                  <a:gd name="T54" fmla="*/ 34 w 41"/>
                  <a:gd name="T55" fmla="*/ 14 h 33"/>
                  <a:gd name="T56" fmla="*/ 29 w 41"/>
                  <a:gd name="T57" fmla="*/ 10 h 33"/>
                  <a:gd name="T58" fmla="*/ 27 w 41"/>
                  <a:gd name="T59" fmla="*/ 12 h 33"/>
                  <a:gd name="T60" fmla="*/ 26 w 41"/>
                  <a:gd name="T61" fmla="*/ 12 h 33"/>
                  <a:gd name="T62" fmla="*/ 25 w 41"/>
                  <a:gd name="T63" fmla="*/ 12 h 33"/>
                  <a:gd name="T64" fmla="*/ 28 w 41"/>
                  <a:gd name="T65" fmla="*/ 0 h 33"/>
                  <a:gd name="T66" fmla="*/ 20 w 41"/>
                  <a:gd name="T67" fmla="*/ 11 h 33"/>
                  <a:gd name="T68" fmla="*/ 34 w 41"/>
                  <a:gd name="T69" fmla="*/ 5 h 33"/>
                  <a:gd name="T70" fmla="*/ 34 w 41"/>
                  <a:gd name="T71" fmla="*/ 3 h 33"/>
                  <a:gd name="T72" fmla="*/ 41 w 41"/>
                  <a:gd name="T73" fmla="*/ 9 h 33"/>
                  <a:gd name="T74" fmla="*/ 37 w 41"/>
                  <a:gd name="T75" fmla="*/ 12 h 33"/>
                  <a:gd name="T76" fmla="*/ 34 w 41"/>
                  <a:gd name="T77" fmla="*/ 11 h 33"/>
                  <a:gd name="T78" fmla="*/ 35 w 41"/>
                  <a:gd name="T79" fmla="*/ 9 h 33"/>
                  <a:gd name="T80" fmla="*/ 34 w 41"/>
                  <a:gd name="T81" fmla="*/ 8 h 33"/>
                  <a:gd name="T82" fmla="*/ 34 w 41"/>
                  <a:gd name="T83" fmla="*/ 5 h 33"/>
                  <a:gd name="T84" fmla="*/ 11 w 41"/>
                  <a:gd name="T85" fmla="*/ 18 h 33"/>
                  <a:gd name="T86" fmla="*/ 14 w 41"/>
                  <a:gd name="T87" fmla="*/ 17 h 33"/>
                  <a:gd name="T88" fmla="*/ 15 w 41"/>
                  <a:gd name="T89" fmla="*/ 18 h 33"/>
                  <a:gd name="T90" fmla="*/ 11 w 41"/>
                  <a:gd name="T91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" h="33">
                    <a:moveTo>
                      <a:pt x="20" y="11"/>
                    </a:moveTo>
                    <a:cubicBezTo>
                      <a:pt x="17" y="11"/>
                      <a:pt x="16" y="9"/>
                      <a:pt x="14" y="8"/>
                    </a:cubicBezTo>
                    <a:cubicBezTo>
                      <a:pt x="14" y="9"/>
                      <a:pt x="13" y="9"/>
                      <a:pt x="13" y="11"/>
                    </a:cubicBezTo>
                    <a:cubicBezTo>
                      <a:pt x="13" y="13"/>
                      <a:pt x="14" y="14"/>
                      <a:pt x="16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5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4"/>
                      <a:pt x="8" y="15"/>
                      <a:pt x="5" y="16"/>
                    </a:cubicBezTo>
                    <a:cubicBezTo>
                      <a:pt x="1" y="17"/>
                      <a:pt x="3" y="19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1" y="26"/>
                    </a:cubicBezTo>
                    <a:cubicBezTo>
                      <a:pt x="5" y="26"/>
                      <a:pt x="8" y="22"/>
                      <a:pt x="9" y="22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1" y="25"/>
                      <a:pt x="9" y="26"/>
                      <a:pt x="9" y="29"/>
                    </a:cubicBezTo>
                    <a:cubicBezTo>
                      <a:pt x="9" y="31"/>
                      <a:pt x="10" y="32"/>
                      <a:pt x="10" y="32"/>
                    </a:cubicBezTo>
                    <a:cubicBezTo>
                      <a:pt x="13" y="30"/>
                      <a:pt x="13" y="24"/>
                      <a:pt x="17" y="24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2"/>
                      <a:pt x="19" y="33"/>
                      <a:pt x="20" y="33"/>
                    </a:cubicBezTo>
                    <a:cubicBezTo>
                      <a:pt x="21" y="33"/>
                      <a:pt x="22" y="33"/>
                      <a:pt x="22" y="32"/>
                    </a:cubicBezTo>
                    <a:cubicBezTo>
                      <a:pt x="22" y="29"/>
                      <a:pt x="23" y="26"/>
                      <a:pt x="24" y="24"/>
                    </a:cubicBezTo>
                    <a:cubicBezTo>
                      <a:pt x="24" y="22"/>
                      <a:pt x="22" y="20"/>
                      <a:pt x="22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9" y="12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2"/>
                      <a:pt x="26" y="12"/>
                      <a:pt x="25" y="12"/>
                    </a:cubicBezTo>
                    <a:cubicBezTo>
                      <a:pt x="25" y="11"/>
                      <a:pt x="34" y="0"/>
                      <a:pt x="28" y="0"/>
                    </a:cubicBezTo>
                    <a:cubicBezTo>
                      <a:pt x="28" y="2"/>
                      <a:pt x="21" y="11"/>
                      <a:pt x="20" y="11"/>
                    </a:cubicBezTo>
                    <a:close/>
                    <a:moveTo>
                      <a:pt x="34" y="5"/>
                    </a:moveTo>
                    <a:cubicBezTo>
                      <a:pt x="34" y="4"/>
                      <a:pt x="34" y="4"/>
                      <a:pt x="34" y="3"/>
                    </a:cubicBezTo>
                    <a:cubicBezTo>
                      <a:pt x="39" y="6"/>
                      <a:pt x="38" y="4"/>
                      <a:pt x="41" y="9"/>
                    </a:cubicBezTo>
                    <a:cubicBezTo>
                      <a:pt x="40" y="11"/>
                      <a:pt x="40" y="12"/>
                      <a:pt x="37" y="12"/>
                    </a:cubicBezTo>
                    <a:cubicBezTo>
                      <a:pt x="36" y="12"/>
                      <a:pt x="35" y="11"/>
                      <a:pt x="34" y="11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4" y="9"/>
                      <a:pt x="34" y="8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11" y="18"/>
                    </a:moveTo>
                    <a:cubicBezTo>
                      <a:pt x="10" y="17"/>
                      <a:pt x="13" y="17"/>
                      <a:pt x="14" y="17"/>
                    </a:cubicBezTo>
                    <a:cubicBezTo>
                      <a:pt x="15" y="17"/>
                      <a:pt x="15" y="17"/>
                      <a:pt x="15" y="18"/>
                    </a:cubicBezTo>
                    <a:cubicBezTo>
                      <a:pt x="14" y="20"/>
                      <a:pt x="12" y="20"/>
                      <a:pt x="11" y="1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ṩḻïďè">
                <a:extLst>
                  <a:ext uri="{FF2B5EF4-FFF2-40B4-BE49-F238E27FC236}">
                    <a16:creationId xmlns:a16="http://schemas.microsoft.com/office/drawing/2014/main" id="{80C80756-F870-9CC4-98B5-9EE1D746AE4A}"/>
                  </a:ext>
                </a:extLst>
              </p:cNvPr>
              <p:cNvSpPr/>
              <p:nvPr/>
            </p:nvSpPr>
            <p:spPr bwMode="auto">
              <a:xfrm>
                <a:off x="2717800" y="3430588"/>
                <a:ext cx="736600" cy="527050"/>
              </a:xfrm>
              <a:custGeom>
                <a:avLst/>
                <a:gdLst>
                  <a:gd name="T0" fmla="*/ 2 w 223"/>
                  <a:gd name="T1" fmla="*/ 13 h 159"/>
                  <a:gd name="T2" fmla="*/ 14 w 223"/>
                  <a:gd name="T3" fmla="*/ 15 h 159"/>
                  <a:gd name="T4" fmla="*/ 14 w 223"/>
                  <a:gd name="T5" fmla="*/ 0 h 159"/>
                  <a:gd name="T6" fmla="*/ 3 w 223"/>
                  <a:gd name="T7" fmla="*/ 32 h 159"/>
                  <a:gd name="T8" fmla="*/ 2 w 223"/>
                  <a:gd name="T9" fmla="*/ 26 h 159"/>
                  <a:gd name="T10" fmla="*/ 20 w 223"/>
                  <a:gd name="T11" fmla="*/ 34 h 159"/>
                  <a:gd name="T12" fmla="*/ 13 w 223"/>
                  <a:gd name="T13" fmla="*/ 32 h 159"/>
                  <a:gd name="T14" fmla="*/ 16 w 223"/>
                  <a:gd name="T15" fmla="*/ 38 h 159"/>
                  <a:gd name="T16" fmla="*/ 18 w 223"/>
                  <a:gd name="T17" fmla="*/ 45 h 159"/>
                  <a:gd name="T18" fmla="*/ 15 w 223"/>
                  <a:gd name="T19" fmla="*/ 60 h 159"/>
                  <a:gd name="T20" fmla="*/ 21 w 223"/>
                  <a:gd name="T21" fmla="*/ 56 h 159"/>
                  <a:gd name="T22" fmla="*/ 23 w 223"/>
                  <a:gd name="T23" fmla="*/ 62 h 159"/>
                  <a:gd name="T24" fmla="*/ 23 w 223"/>
                  <a:gd name="T25" fmla="*/ 66 h 159"/>
                  <a:gd name="T26" fmla="*/ 26 w 223"/>
                  <a:gd name="T27" fmla="*/ 64 h 159"/>
                  <a:gd name="T28" fmla="*/ 26 w 223"/>
                  <a:gd name="T29" fmla="*/ 79 h 159"/>
                  <a:gd name="T30" fmla="*/ 25 w 223"/>
                  <a:gd name="T31" fmla="*/ 77 h 159"/>
                  <a:gd name="T32" fmla="*/ 41 w 223"/>
                  <a:gd name="T33" fmla="*/ 76 h 159"/>
                  <a:gd name="T34" fmla="*/ 35 w 223"/>
                  <a:gd name="T35" fmla="*/ 78 h 159"/>
                  <a:gd name="T36" fmla="*/ 42 w 223"/>
                  <a:gd name="T37" fmla="*/ 86 h 159"/>
                  <a:gd name="T38" fmla="*/ 33 w 223"/>
                  <a:gd name="T39" fmla="*/ 89 h 159"/>
                  <a:gd name="T40" fmla="*/ 35 w 223"/>
                  <a:gd name="T41" fmla="*/ 100 h 159"/>
                  <a:gd name="T42" fmla="*/ 51 w 223"/>
                  <a:gd name="T43" fmla="*/ 98 h 159"/>
                  <a:gd name="T44" fmla="*/ 48 w 223"/>
                  <a:gd name="T45" fmla="*/ 93 h 159"/>
                  <a:gd name="T46" fmla="*/ 49 w 223"/>
                  <a:gd name="T47" fmla="*/ 110 h 159"/>
                  <a:gd name="T48" fmla="*/ 53 w 223"/>
                  <a:gd name="T49" fmla="*/ 113 h 159"/>
                  <a:gd name="T50" fmla="*/ 70 w 223"/>
                  <a:gd name="T51" fmla="*/ 110 h 159"/>
                  <a:gd name="T52" fmla="*/ 65 w 223"/>
                  <a:gd name="T53" fmla="*/ 110 h 159"/>
                  <a:gd name="T54" fmla="*/ 62 w 223"/>
                  <a:gd name="T55" fmla="*/ 123 h 159"/>
                  <a:gd name="T56" fmla="*/ 77 w 223"/>
                  <a:gd name="T57" fmla="*/ 121 h 159"/>
                  <a:gd name="T58" fmla="*/ 71 w 223"/>
                  <a:gd name="T59" fmla="*/ 123 h 159"/>
                  <a:gd name="T60" fmla="*/ 77 w 223"/>
                  <a:gd name="T61" fmla="*/ 116 h 159"/>
                  <a:gd name="T62" fmla="*/ 84 w 223"/>
                  <a:gd name="T63" fmla="*/ 134 h 159"/>
                  <a:gd name="T64" fmla="*/ 84 w 223"/>
                  <a:gd name="T65" fmla="*/ 128 h 159"/>
                  <a:gd name="T66" fmla="*/ 96 w 223"/>
                  <a:gd name="T67" fmla="*/ 130 h 159"/>
                  <a:gd name="T68" fmla="*/ 90 w 223"/>
                  <a:gd name="T69" fmla="*/ 140 h 159"/>
                  <a:gd name="T70" fmla="*/ 100 w 223"/>
                  <a:gd name="T71" fmla="*/ 147 h 159"/>
                  <a:gd name="T72" fmla="*/ 102 w 223"/>
                  <a:gd name="T73" fmla="*/ 137 h 159"/>
                  <a:gd name="T74" fmla="*/ 116 w 223"/>
                  <a:gd name="T75" fmla="*/ 151 h 159"/>
                  <a:gd name="T76" fmla="*/ 113 w 223"/>
                  <a:gd name="T77" fmla="*/ 143 h 159"/>
                  <a:gd name="T78" fmla="*/ 109 w 223"/>
                  <a:gd name="T79" fmla="*/ 139 h 159"/>
                  <a:gd name="T80" fmla="*/ 129 w 223"/>
                  <a:gd name="T81" fmla="*/ 148 h 159"/>
                  <a:gd name="T82" fmla="*/ 128 w 223"/>
                  <a:gd name="T83" fmla="*/ 153 h 159"/>
                  <a:gd name="T84" fmla="*/ 134 w 223"/>
                  <a:gd name="T85" fmla="*/ 147 h 159"/>
                  <a:gd name="T86" fmla="*/ 152 w 223"/>
                  <a:gd name="T87" fmla="*/ 157 h 159"/>
                  <a:gd name="T88" fmla="*/ 150 w 223"/>
                  <a:gd name="T89" fmla="*/ 150 h 159"/>
                  <a:gd name="T90" fmla="*/ 155 w 223"/>
                  <a:gd name="T91" fmla="*/ 156 h 159"/>
                  <a:gd name="T92" fmla="*/ 150 w 223"/>
                  <a:gd name="T93" fmla="*/ 154 h 159"/>
                  <a:gd name="T94" fmla="*/ 169 w 223"/>
                  <a:gd name="T95" fmla="*/ 157 h 159"/>
                  <a:gd name="T96" fmla="*/ 163 w 223"/>
                  <a:gd name="T97" fmla="*/ 151 h 159"/>
                  <a:gd name="T98" fmla="*/ 159 w 223"/>
                  <a:gd name="T99" fmla="*/ 148 h 159"/>
                  <a:gd name="T100" fmla="*/ 174 w 223"/>
                  <a:gd name="T101" fmla="*/ 157 h 159"/>
                  <a:gd name="T102" fmla="*/ 181 w 223"/>
                  <a:gd name="T103" fmla="*/ 142 h 159"/>
                  <a:gd name="T104" fmla="*/ 202 w 223"/>
                  <a:gd name="T105" fmla="*/ 142 h 159"/>
                  <a:gd name="T106" fmla="*/ 194 w 223"/>
                  <a:gd name="T107" fmla="*/ 156 h 159"/>
                  <a:gd name="T108" fmla="*/ 201 w 223"/>
                  <a:gd name="T109" fmla="*/ 138 h 159"/>
                  <a:gd name="T110" fmla="*/ 204 w 223"/>
                  <a:gd name="T111" fmla="*/ 143 h 159"/>
                  <a:gd name="T112" fmla="*/ 223 w 223"/>
                  <a:gd name="T113" fmla="*/ 144 h 159"/>
                  <a:gd name="T114" fmla="*/ 219 w 223"/>
                  <a:gd name="T115" fmla="*/ 14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3" h="159">
                    <a:moveTo>
                      <a:pt x="15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6"/>
                      <a:pt x="12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3" y="7"/>
                      <a:pt x="2" y="7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4" y="14"/>
                      <a:pt x="5" y="14"/>
                      <a:pt x="7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4" y="15"/>
                    </a:cubicBezTo>
                    <a:cubicBezTo>
                      <a:pt x="14" y="14"/>
                      <a:pt x="14" y="14"/>
                      <a:pt x="1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4" y="15"/>
                      <a:pt x="3" y="15"/>
                    </a:cubicBezTo>
                    <a:cubicBezTo>
                      <a:pt x="3" y="15"/>
                      <a:pt x="2" y="14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2" y="3"/>
                      <a:pt x="3" y="3"/>
                      <a:pt x="5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  <a:moveTo>
                      <a:pt x="12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2" y="24"/>
                      <a:pt x="12" y="24"/>
                    </a:cubicBezTo>
                    <a:cubicBezTo>
                      <a:pt x="13" y="25"/>
                      <a:pt x="13" y="25"/>
                      <a:pt x="13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9"/>
                      <a:pt x="12" y="29"/>
                    </a:cubicBezTo>
                    <a:cubicBezTo>
                      <a:pt x="11" y="29"/>
                      <a:pt x="10" y="29"/>
                      <a:pt x="9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4" y="27"/>
                      <a:pt x="5" y="27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1" y="24"/>
                      <a:pt x="10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1" y="20"/>
                      <a:pt x="11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20" y="32"/>
                    </a:moveTo>
                    <a:cubicBezTo>
                      <a:pt x="20" y="33"/>
                      <a:pt x="20" y="33"/>
                      <a:pt x="20" y="34"/>
                    </a:cubicBezTo>
                    <a:cubicBezTo>
                      <a:pt x="20" y="34"/>
                      <a:pt x="20" y="34"/>
                      <a:pt x="19" y="34"/>
                    </a:cubicBezTo>
                    <a:cubicBezTo>
                      <a:pt x="19" y="34"/>
                      <a:pt x="18" y="34"/>
                      <a:pt x="18" y="34"/>
                    </a:cubicBezTo>
                    <a:cubicBezTo>
                      <a:pt x="17" y="34"/>
                      <a:pt x="17" y="33"/>
                      <a:pt x="17" y="33"/>
                    </a:cubicBezTo>
                    <a:cubicBezTo>
                      <a:pt x="17" y="33"/>
                      <a:pt x="17" y="32"/>
                      <a:pt x="17" y="32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0" y="32"/>
                    </a:cubicBezTo>
                    <a:close/>
                    <a:moveTo>
                      <a:pt x="16" y="35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3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7" y="38"/>
                      <a:pt x="7" y="37"/>
                      <a:pt x="8" y="37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8" y="46"/>
                    </a:moveTo>
                    <a:cubicBezTo>
                      <a:pt x="14" y="40"/>
                      <a:pt x="14" y="40"/>
                      <a:pt x="14" y="40"/>
                    </a:cubicBezTo>
                    <a:cubicBezTo>
                      <a:pt x="15" y="39"/>
                      <a:pt x="16" y="38"/>
                      <a:pt x="16" y="38"/>
                    </a:cubicBezTo>
                    <a:cubicBezTo>
                      <a:pt x="16" y="38"/>
                      <a:pt x="16" y="38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2"/>
                      <a:pt x="17" y="42"/>
                      <a:pt x="1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6" y="43"/>
                      <a:pt x="15" y="43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8" y="47"/>
                      <a:pt x="17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6"/>
                      <a:pt x="8" y="46"/>
                      <a:pt x="8" y="46"/>
                    </a:cubicBezTo>
                    <a:close/>
                    <a:moveTo>
                      <a:pt x="19" y="60"/>
                    </a:move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55"/>
                      <a:pt x="15" y="56"/>
                      <a:pt x="14" y="57"/>
                    </a:cubicBezTo>
                    <a:cubicBezTo>
                      <a:pt x="14" y="58"/>
                      <a:pt x="14" y="59"/>
                      <a:pt x="14" y="59"/>
                    </a:cubicBezTo>
                    <a:cubicBezTo>
                      <a:pt x="14" y="60"/>
                      <a:pt x="14" y="60"/>
                      <a:pt x="15" y="60"/>
                    </a:cubicBezTo>
                    <a:cubicBezTo>
                      <a:pt x="15" y="61"/>
                      <a:pt x="16" y="61"/>
                      <a:pt x="17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61"/>
                      <a:pt x="14" y="61"/>
                      <a:pt x="13" y="61"/>
                    </a:cubicBezTo>
                    <a:cubicBezTo>
                      <a:pt x="13" y="60"/>
                      <a:pt x="12" y="59"/>
                      <a:pt x="12" y="59"/>
                    </a:cubicBezTo>
                    <a:cubicBezTo>
                      <a:pt x="11" y="57"/>
                      <a:pt x="11" y="56"/>
                      <a:pt x="12" y="54"/>
                    </a:cubicBezTo>
                    <a:cubicBezTo>
                      <a:pt x="13" y="53"/>
                      <a:pt x="14" y="53"/>
                      <a:pt x="15" y="52"/>
                    </a:cubicBezTo>
                    <a:cubicBezTo>
                      <a:pt x="17" y="51"/>
                      <a:pt x="18" y="51"/>
                      <a:pt x="20" y="52"/>
                    </a:cubicBezTo>
                    <a:cubicBezTo>
                      <a:pt x="21" y="52"/>
                      <a:pt x="22" y="53"/>
                      <a:pt x="22" y="54"/>
                    </a:cubicBezTo>
                    <a:cubicBezTo>
                      <a:pt x="23" y="55"/>
                      <a:pt x="23" y="57"/>
                      <a:pt x="22" y="58"/>
                    </a:cubicBezTo>
                    <a:cubicBezTo>
                      <a:pt x="22" y="59"/>
                      <a:pt x="21" y="60"/>
                      <a:pt x="19" y="60"/>
                    </a:cubicBezTo>
                    <a:close/>
                    <a:moveTo>
                      <a:pt x="19" y="57"/>
                    </a:moveTo>
                    <a:cubicBezTo>
                      <a:pt x="20" y="57"/>
                      <a:pt x="21" y="57"/>
                      <a:pt x="21" y="56"/>
                    </a:cubicBezTo>
                    <a:cubicBezTo>
                      <a:pt x="21" y="56"/>
                      <a:pt x="21" y="56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4"/>
                      <a:pt x="19" y="54"/>
                      <a:pt x="18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7"/>
                      <a:pt x="19" y="57"/>
                      <a:pt x="19" y="57"/>
                    </a:cubicBezTo>
                    <a:close/>
                    <a:moveTo>
                      <a:pt x="26" y="64"/>
                    </a:move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1"/>
                      <a:pt x="24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6" y="66"/>
                      <a:pt x="16" y="66"/>
                    </a:cubicBezTo>
                    <a:cubicBezTo>
                      <a:pt x="16" y="66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18" y="70"/>
                      <a:pt x="18" y="70"/>
                      <a:pt x="18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8" y="68"/>
                      <a:pt x="18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22" y="66"/>
                      <a:pt x="23" y="66"/>
                      <a:pt x="23" y="66"/>
                    </a:cubicBezTo>
                    <a:cubicBezTo>
                      <a:pt x="24" y="66"/>
                      <a:pt x="24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8"/>
                      <a:pt x="25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8" y="69"/>
                      <a:pt x="28" y="68"/>
                      <a:pt x="28" y="68"/>
                    </a:cubicBezTo>
                    <a:cubicBezTo>
                      <a:pt x="28" y="68"/>
                      <a:pt x="28" y="67"/>
                      <a:pt x="28" y="67"/>
                    </a:cubicBezTo>
                    <a:cubicBezTo>
                      <a:pt x="28" y="66"/>
                      <a:pt x="27" y="66"/>
                      <a:pt x="27" y="66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6" y="64"/>
                      <a:pt x="26" y="64"/>
                      <a:pt x="26" y="64"/>
                    </a:cubicBezTo>
                    <a:close/>
                    <a:moveTo>
                      <a:pt x="34" y="74"/>
                    </a:move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2"/>
                      <a:pt x="32" y="72"/>
                      <a:pt x="32" y="71"/>
                    </a:cubicBezTo>
                    <a:cubicBezTo>
                      <a:pt x="32" y="71"/>
                      <a:pt x="31" y="71"/>
                      <a:pt x="31" y="71"/>
                    </a:cubicBezTo>
                    <a:cubicBezTo>
                      <a:pt x="31" y="71"/>
                      <a:pt x="30" y="71"/>
                      <a:pt x="30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72"/>
                      <a:pt x="30" y="73"/>
                      <a:pt x="30" y="74"/>
                    </a:cubicBezTo>
                    <a:cubicBezTo>
                      <a:pt x="29" y="75"/>
                      <a:pt x="29" y="76"/>
                      <a:pt x="29" y="77"/>
                    </a:cubicBezTo>
                    <a:cubicBezTo>
                      <a:pt x="29" y="78"/>
                      <a:pt x="28" y="78"/>
                      <a:pt x="28" y="78"/>
                    </a:cubicBezTo>
                    <a:cubicBezTo>
                      <a:pt x="27" y="79"/>
                      <a:pt x="27" y="79"/>
                      <a:pt x="26" y="79"/>
                    </a:cubicBezTo>
                    <a:cubicBezTo>
                      <a:pt x="25" y="79"/>
                      <a:pt x="25" y="79"/>
                      <a:pt x="24" y="78"/>
                    </a:cubicBezTo>
                    <a:cubicBezTo>
                      <a:pt x="24" y="78"/>
                      <a:pt x="23" y="78"/>
                      <a:pt x="23" y="77"/>
                    </a:cubicBezTo>
                    <a:cubicBezTo>
                      <a:pt x="23" y="77"/>
                      <a:pt x="23" y="76"/>
                      <a:pt x="22" y="75"/>
                    </a:cubicBezTo>
                    <a:cubicBezTo>
                      <a:pt x="22" y="75"/>
                      <a:pt x="22" y="75"/>
                      <a:pt x="22" y="74"/>
                    </a:cubicBezTo>
                    <a:cubicBezTo>
                      <a:pt x="22" y="74"/>
                      <a:pt x="22" y="74"/>
                      <a:pt x="21" y="74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3"/>
                      <a:pt x="24" y="74"/>
                      <a:pt x="23" y="75"/>
                    </a:cubicBezTo>
                    <a:cubicBezTo>
                      <a:pt x="23" y="75"/>
                      <a:pt x="23" y="76"/>
                      <a:pt x="24" y="76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6" y="77"/>
                      <a:pt x="26" y="76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3"/>
                      <a:pt x="26" y="72"/>
                      <a:pt x="27" y="71"/>
                    </a:cubicBezTo>
                    <a:cubicBezTo>
                      <a:pt x="27" y="70"/>
                      <a:pt x="27" y="70"/>
                      <a:pt x="28" y="69"/>
                    </a:cubicBezTo>
                    <a:cubicBezTo>
                      <a:pt x="29" y="69"/>
                      <a:pt x="29" y="69"/>
                      <a:pt x="30" y="69"/>
                    </a:cubicBezTo>
                    <a:cubicBezTo>
                      <a:pt x="31" y="69"/>
                      <a:pt x="32" y="70"/>
                      <a:pt x="32" y="71"/>
                    </a:cubicBezTo>
                    <a:cubicBezTo>
                      <a:pt x="33" y="71"/>
                      <a:pt x="33" y="72"/>
                      <a:pt x="33" y="72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4" y="73"/>
                    </a:cubicBezTo>
                    <a:cubicBezTo>
                      <a:pt x="34" y="74"/>
                      <a:pt x="34" y="74"/>
                      <a:pt x="34" y="74"/>
                    </a:cubicBezTo>
                    <a:close/>
                    <a:moveTo>
                      <a:pt x="41" y="76"/>
                    </a:moveTo>
                    <a:cubicBezTo>
                      <a:pt x="41" y="76"/>
                      <a:pt x="41" y="77"/>
                      <a:pt x="41" y="77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79"/>
                      <a:pt x="40" y="79"/>
                      <a:pt x="39" y="79"/>
                    </a:cubicBezTo>
                    <a:cubicBezTo>
                      <a:pt x="39" y="78"/>
                      <a:pt x="38" y="78"/>
                      <a:pt x="38" y="78"/>
                    </a:cubicBezTo>
                    <a:cubicBezTo>
                      <a:pt x="38" y="77"/>
                      <a:pt x="38" y="77"/>
                      <a:pt x="38" y="76"/>
                    </a:cubicBezTo>
                    <a:cubicBezTo>
                      <a:pt x="38" y="76"/>
                      <a:pt x="38" y="76"/>
                      <a:pt x="39" y="75"/>
                    </a:cubicBezTo>
                    <a:cubicBezTo>
                      <a:pt x="39" y="75"/>
                      <a:pt x="39" y="75"/>
                      <a:pt x="40" y="75"/>
                    </a:cubicBezTo>
                    <a:cubicBezTo>
                      <a:pt x="40" y="75"/>
                      <a:pt x="41" y="75"/>
                      <a:pt x="41" y="76"/>
                    </a:cubicBezTo>
                    <a:close/>
                    <a:moveTo>
                      <a:pt x="38" y="80"/>
                    </a:move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5" y="78"/>
                    </a:cubicBezTo>
                    <a:cubicBezTo>
                      <a:pt x="35" y="78"/>
                      <a:pt x="35" y="78"/>
                      <a:pt x="34" y="79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7" y="83"/>
                      <a:pt x="27" y="82"/>
                      <a:pt x="27" y="8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6"/>
                      <a:pt x="30" y="86"/>
                    </a:cubicBezTo>
                    <a:cubicBezTo>
                      <a:pt x="30" y="86"/>
                      <a:pt x="30" y="85"/>
                      <a:pt x="31" y="85"/>
                    </a:cubicBezTo>
                    <a:cubicBezTo>
                      <a:pt x="38" y="80"/>
                      <a:pt x="38" y="80"/>
                      <a:pt x="38" y="80"/>
                    </a:cubicBezTo>
                    <a:close/>
                    <a:moveTo>
                      <a:pt x="45" y="84"/>
                    </a:moveTo>
                    <a:cubicBezTo>
                      <a:pt x="42" y="86"/>
                      <a:pt x="42" y="86"/>
                      <a:pt x="42" y="86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35" y="91"/>
                      <a:pt x="35" y="92"/>
                      <a:pt x="35" y="92"/>
                    </a:cubicBezTo>
                    <a:cubicBezTo>
                      <a:pt x="35" y="92"/>
                      <a:pt x="34" y="92"/>
                      <a:pt x="34" y="92"/>
                    </a:cubicBezTo>
                    <a:cubicBezTo>
                      <a:pt x="34" y="93"/>
                      <a:pt x="34" y="93"/>
                      <a:pt x="35" y="93"/>
                    </a:cubicBezTo>
                    <a:cubicBezTo>
                      <a:pt x="35" y="93"/>
                      <a:pt x="35" y="93"/>
                      <a:pt x="36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5" y="94"/>
                      <a:pt x="34" y="94"/>
                      <a:pt x="33" y="93"/>
                    </a:cubicBezTo>
                    <a:cubicBezTo>
                      <a:pt x="32" y="92"/>
                      <a:pt x="32" y="91"/>
                      <a:pt x="32" y="91"/>
                    </a:cubicBezTo>
                    <a:cubicBezTo>
                      <a:pt x="32" y="90"/>
                      <a:pt x="32" y="90"/>
                      <a:pt x="33" y="89"/>
                    </a:cubicBezTo>
                    <a:cubicBezTo>
                      <a:pt x="33" y="89"/>
                      <a:pt x="33" y="89"/>
                      <a:pt x="34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0" y="83"/>
                      <a:pt x="41" y="84"/>
                      <a:pt x="42" y="84"/>
                    </a:cubicBezTo>
                    <a:cubicBezTo>
                      <a:pt x="43" y="84"/>
                      <a:pt x="44" y="84"/>
                      <a:pt x="45" y="84"/>
                    </a:cubicBezTo>
                    <a:cubicBezTo>
                      <a:pt x="45" y="84"/>
                      <a:pt x="45" y="84"/>
                      <a:pt x="45" y="84"/>
                    </a:cubicBezTo>
                    <a:close/>
                    <a:moveTo>
                      <a:pt x="39" y="100"/>
                    </a:moveTo>
                    <a:cubicBezTo>
                      <a:pt x="38" y="100"/>
                      <a:pt x="38" y="100"/>
                      <a:pt x="38" y="100"/>
                    </a:cubicBezTo>
                    <a:cubicBezTo>
                      <a:pt x="37" y="101"/>
                      <a:pt x="36" y="101"/>
                      <a:pt x="36" y="101"/>
                    </a:cubicBezTo>
                    <a:cubicBezTo>
                      <a:pt x="36" y="101"/>
                      <a:pt x="35" y="101"/>
                      <a:pt x="35" y="100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5" y="100"/>
                      <a:pt x="35" y="100"/>
                      <a:pt x="36" y="100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36" y="97"/>
                      <a:pt x="35" y="97"/>
                      <a:pt x="35" y="97"/>
                    </a:cubicBezTo>
                    <a:cubicBezTo>
                      <a:pt x="35" y="97"/>
                      <a:pt x="34" y="97"/>
                      <a:pt x="34" y="98"/>
                    </a:cubicBezTo>
                    <a:cubicBezTo>
                      <a:pt x="33" y="98"/>
                      <a:pt x="33" y="98"/>
                      <a:pt x="33" y="99"/>
                    </a:cubicBezTo>
                    <a:cubicBezTo>
                      <a:pt x="33" y="99"/>
                      <a:pt x="33" y="100"/>
                      <a:pt x="34" y="101"/>
                    </a:cubicBezTo>
                    <a:cubicBezTo>
                      <a:pt x="34" y="101"/>
                      <a:pt x="35" y="102"/>
                      <a:pt x="36" y="102"/>
                    </a:cubicBezTo>
                    <a:cubicBezTo>
                      <a:pt x="36" y="102"/>
                      <a:pt x="38" y="101"/>
                      <a:pt x="40" y="100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9" y="97"/>
                      <a:pt x="50" y="97"/>
                      <a:pt x="50" y="97"/>
                    </a:cubicBezTo>
                    <a:cubicBezTo>
                      <a:pt x="50" y="97"/>
                      <a:pt x="51" y="97"/>
                      <a:pt x="51" y="98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7"/>
                      <a:pt x="48" y="97"/>
                      <a:pt x="46" y="97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6" y="93"/>
                      <a:pt x="46" y="92"/>
                      <a:pt x="47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9"/>
                      <a:pt x="44" y="89"/>
                      <a:pt x="44" y="90"/>
                    </a:cubicBezTo>
                    <a:cubicBezTo>
                      <a:pt x="44" y="90"/>
                      <a:pt x="44" y="91"/>
                      <a:pt x="43" y="92"/>
                    </a:cubicBezTo>
                    <a:cubicBezTo>
                      <a:pt x="39" y="100"/>
                      <a:pt x="39" y="100"/>
                      <a:pt x="39" y="100"/>
                    </a:cubicBezTo>
                    <a:close/>
                    <a:moveTo>
                      <a:pt x="58" y="105"/>
                    </a:moveTo>
                    <a:cubicBezTo>
                      <a:pt x="59" y="106"/>
                      <a:pt x="60" y="106"/>
                      <a:pt x="60" y="107"/>
                    </a:cubicBezTo>
                    <a:cubicBezTo>
                      <a:pt x="60" y="108"/>
                      <a:pt x="60" y="109"/>
                      <a:pt x="60" y="110"/>
                    </a:cubicBezTo>
                    <a:cubicBezTo>
                      <a:pt x="60" y="111"/>
                      <a:pt x="59" y="112"/>
                      <a:pt x="58" y="113"/>
                    </a:cubicBezTo>
                    <a:cubicBezTo>
                      <a:pt x="57" y="114"/>
                      <a:pt x="56" y="115"/>
                      <a:pt x="55" y="115"/>
                    </a:cubicBezTo>
                    <a:cubicBezTo>
                      <a:pt x="53" y="115"/>
                      <a:pt x="52" y="115"/>
                      <a:pt x="51" y="114"/>
                    </a:cubicBezTo>
                    <a:cubicBezTo>
                      <a:pt x="50" y="112"/>
                      <a:pt x="49" y="111"/>
                      <a:pt x="49" y="110"/>
                    </a:cubicBezTo>
                    <a:cubicBezTo>
                      <a:pt x="50" y="108"/>
                      <a:pt x="50" y="107"/>
                      <a:pt x="51" y="106"/>
                    </a:cubicBezTo>
                    <a:cubicBezTo>
                      <a:pt x="52" y="105"/>
                      <a:pt x="53" y="104"/>
                      <a:pt x="55" y="104"/>
                    </a:cubicBezTo>
                    <a:cubicBezTo>
                      <a:pt x="56" y="103"/>
                      <a:pt x="57" y="104"/>
                      <a:pt x="58" y="105"/>
                    </a:cubicBezTo>
                    <a:close/>
                    <a:moveTo>
                      <a:pt x="58" y="106"/>
                    </a:moveTo>
                    <a:cubicBezTo>
                      <a:pt x="58" y="105"/>
                      <a:pt x="57" y="105"/>
                      <a:pt x="57" y="105"/>
                    </a:cubicBezTo>
                    <a:cubicBezTo>
                      <a:pt x="57" y="105"/>
                      <a:pt x="56" y="105"/>
                      <a:pt x="55" y="106"/>
                    </a:cubicBezTo>
                    <a:cubicBezTo>
                      <a:pt x="55" y="107"/>
                      <a:pt x="54" y="108"/>
                      <a:pt x="53" y="109"/>
                    </a:cubicBezTo>
                    <a:cubicBezTo>
                      <a:pt x="52" y="109"/>
                      <a:pt x="52" y="110"/>
                      <a:pt x="51" y="111"/>
                    </a:cubicBezTo>
                    <a:cubicBezTo>
                      <a:pt x="51" y="111"/>
                      <a:pt x="51" y="111"/>
                      <a:pt x="51" y="112"/>
                    </a:cubicBezTo>
                    <a:cubicBezTo>
                      <a:pt x="51" y="112"/>
                      <a:pt x="51" y="113"/>
                      <a:pt x="51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4" y="112"/>
                      <a:pt x="55" y="111"/>
                      <a:pt x="56" y="110"/>
                    </a:cubicBezTo>
                    <a:cubicBezTo>
                      <a:pt x="57" y="109"/>
                      <a:pt x="58" y="108"/>
                      <a:pt x="58" y="108"/>
                    </a:cubicBezTo>
                    <a:cubicBezTo>
                      <a:pt x="58" y="107"/>
                      <a:pt x="58" y="107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lose/>
                    <a:moveTo>
                      <a:pt x="66" y="114"/>
                    </a:moveTo>
                    <a:cubicBezTo>
                      <a:pt x="67" y="115"/>
                      <a:pt x="67" y="115"/>
                      <a:pt x="67" y="115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1"/>
                      <a:pt x="69" y="111"/>
                      <a:pt x="69" y="111"/>
                    </a:cubicBezTo>
                    <a:cubicBezTo>
                      <a:pt x="69" y="110"/>
                      <a:pt x="70" y="110"/>
                      <a:pt x="70" y="110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112"/>
                      <a:pt x="70" y="112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72" y="114"/>
                      <a:pt x="72" y="114"/>
                      <a:pt x="72" y="113"/>
                    </a:cubicBezTo>
                    <a:cubicBezTo>
                      <a:pt x="73" y="113"/>
                      <a:pt x="73" y="113"/>
                      <a:pt x="72" y="112"/>
                    </a:cubicBezTo>
                    <a:cubicBezTo>
                      <a:pt x="72" y="111"/>
                      <a:pt x="72" y="111"/>
                      <a:pt x="71" y="110"/>
                    </a:cubicBezTo>
                    <a:cubicBezTo>
                      <a:pt x="70" y="109"/>
                      <a:pt x="69" y="109"/>
                      <a:pt x="68" y="109"/>
                    </a:cubicBezTo>
                    <a:cubicBezTo>
                      <a:pt x="67" y="109"/>
                      <a:pt x="66" y="109"/>
                      <a:pt x="65" y="110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9"/>
                      <a:pt x="59" y="119"/>
                      <a:pt x="58" y="119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8" y="119"/>
                      <a:pt x="57" y="119"/>
                      <a:pt x="57" y="119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1" y="121"/>
                      <a:pt x="61" y="121"/>
                      <a:pt x="62" y="120"/>
                    </a:cubicBezTo>
                    <a:cubicBezTo>
                      <a:pt x="66" y="114"/>
                      <a:pt x="66" y="114"/>
                      <a:pt x="66" y="114"/>
                    </a:cubicBezTo>
                    <a:close/>
                    <a:moveTo>
                      <a:pt x="84" y="120"/>
                    </a:moveTo>
                    <a:cubicBezTo>
                      <a:pt x="82" y="125"/>
                      <a:pt x="82" y="125"/>
                      <a:pt x="82" y="12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2" y="123"/>
                      <a:pt x="82" y="122"/>
                      <a:pt x="82" y="121"/>
                    </a:cubicBezTo>
                    <a:cubicBezTo>
                      <a:pt x="81" y="120"/>
                      <a:pt x="81" y="119"/>
                      <a:pt x="80" y="118"/>
                    </a:cubicBezTo>
                    <a:cubicBezTo>
                      <a:pt x="79" y="118"/>
                      <a:pt x="79" y="117"/>
                      <a:pt x="78" y="117"/>
                    </a:cubicBezTo>
                    <a:cubicBezTo>
                      <a:pt x="78" y="118"/>
                      <a:pt x="77" y="118"/>
                      <a:pt x="77" y="118"/>
                    </a:cubicBezTo>
                    <a:cubicBezTo>
                      <a:pt x="77" y="119"/>
                      <a:pt x="77" y="119"/>
                      <a:pt x="76" y="119"/>
                    </a:cubicBezTo>
                    <a:cubicBezTo>
                      <a:pt x="76" y="120"/>
                      <a:pt x="77" y="120"/>
                      <a:pt x="77" y="121"/>
                    </a:cubicBezTo>
                    <a:cubicBezTo>
                      <a:pt x="77" y="121"/>
                      <a:pt x="77" y="122"/>
                      <a:pt x="78" y="123"/>
                    </a:cubicBezTo>
                    <a:cubicBezTo>
                      <a:pt x="79" y="125"/>
                      <a:pt x="79" y="127"/>
                      <a:pt x="80" y="128"/>
                    </a:cubicBezTo>
                    <a:cubicBezTo>
                      <a:pt x="80" y="129"/>
                      <a:pt x="79" y="130"/>
                      <a:pt x="79" y="131"/>
                    </a:cubicBezTo>
                    <a:cubicBezTo>
                      <a:pt x="78" y="132"/>
                      <a:pt x="77" y="132"/>
                      <a:pt x="76" y="133"/>
                    </a:cubicBezTo>
                    <a:cubicBezTo>
                      <a:pt x="74" y="133"/>
                      <a:pt x="73" y="132"/>
                      <a:pt x="72" y="131"/>
                    </a:cubicBezTo>
                    <a:cubicBezTo>
                      <a:pt x="71" y="131"/>
                      <a:pt x="71" y="131"/>
                      <a:pt x="71" y="130"/>
                    </a:cubicBezTo>
                    <a:cubicBezTo>
                      <a:pt x="70" y="130"/>
                      <a:pt x="70" y="130"/>
                      <a:pt x="70" y="129"/>
                    </a:cubicBezTo>
                    <a:cubicBezTo>
                      <a:pt x="70" y="129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8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0" y="125"/>
                      <a:pt x="70" y="126"/>
                      <a:pt x="70" y="128"/>
                    </a:cubicBezTo>
                    <a:cubicBezTo>
                      <a:pt x="71" y="129"/>
                      <a:pt x="71" y="130"/>
                      <a:pt x="72" y="131"/>
                    </a:cubicBezTo>
                    <a:cubicBezTo>
                      <a:pt x="73" y="131"/>
                      <a:pt x="74" y="131"/>
                      <a:pt x="74" y="131"/>
                    </a:cubicBezTo>
                    <a:cubicBezTo>
                      <a:pt x="75" y="131"/>
                      <a:pt x="75" y="131"/>
                      <a:pt x="76" y="130"/>
                    </a:cubicBezTo>
                    <a:cubicBezTo>
                      <a:pt x="76" y="130"/>
                      <a:pt x="76" y="130"/>
                      <a:pt x="76" y="129"/>
                    </a:cubicBezTo>
                    <a:cubicBezTo>
                      <a:pt x="76" y="129"/>
                      <a:pt x="76" y="128"/>
                      <a:pt x="76" y="128"/>
                    </a:cubicBezTo>
                    <a:cubicBezTo>
                      <a:pt x="76" y="127"/>
                      <a:pt x="75" y="127"/>
                      <a:pt x="75" y="126"/>
                    </a:cubicBezTo>
                    <a:cubicBezTo>
                      <a:pt x="74" y="124"/>
                      <a:pt x="74" y="123"/>
                      <a:pt x="73" y="122"/>
                    </a:cubicBezTo>
                    <a:cubicBezTo>
                      <a:pt x="73" y="122"/>
                      <a:pt x="73" y="121"/>
                      <a:pt x="73" y="120"/>
                    </a:cubicBezTo>
                    <a:cubicBezTo>
                      <a:pt x="73" y="119"/>
                      <a:pt x="74" y="119"/>
                      <a:pt x="74" y="118"/>
                    </a:cubicBezTo>
                    <a:cubicBezTo>
                      <a:pt x="75" y="117"/>
                      <a:pt x="76" y="116"/>
                      <a:pt x="77" y="116"/>
                    </a:cubicBezTo>
                    <a:cubicBezTo>
                      <a:pt x="78" y="116"/>
                      <a:pt x="79" y="116"/>
                      <a:pt x="80" y="117"/>
                    </a:cubicBezTo>
                    <a:cubicBezTo>
                      <a:pt x="81" y="117"/>
                      <a:pt x="81" y="118"/>
                      <a:pt x="81" y="118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20"/>
                      <a:pt x="83" y="120"/>
                      <a:pt x="83" y="120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0"/>
                      <a:pt x="84" y="120"/>
                      <a:pt x="84" y="120"/>
                    </a:cubicBezTo>
                    <a:cubicBezTo>
                      <a:pt x="84" y="120"/>
                      <a:pt x="84" y="120"/>
                      <a:pt x="84" y="120"/>
                    </a:cubicBezTo>
                    <a:close/>
                    <a:moveTo>
                      <a:pt x="87" y="138"/>
                    </a:moveTo>
                    <a:cubicBezTo>
                      <a:pt x="87" y="138"/>
                      <a:pt x="86" y="138"/>
                      <a:pt x="86" y="138"/>
                    </a:cubicBezTo>
                    <a:cubicBezTo>
                      <a:pt x="86" y="138"/>
                      <a:pt x="85" y="138"/>
                      <a:pt x="85" y="138"/>
                    </a:cubicBezTo>
                    <a:cubicBezTo>
                      <a:pt x="84" y="138"/>
                      <a:pt x="84" y="137"/>
                      <a:pt x="84" y="137"/>
                    </a:cubicBezTo>
                    <a:cubicBezTo>
                      <a:pt x="84" y="136"/>
                      <a:pt x="84" y="135"/>
                      <a:pt x="84" y="134"/>
                    </a:cubicBezTo>
                    <a:cubicBezTo>
                      <a:pt x="84" y="133"/>
                      <a:pt x="84" y="132"/>
                      <a:pt x="85" y="131"/>
                    </a:cubicBezTo>
                    <a:cubicBezTo>
                      <a:pt x="85" y="130"/>
                      <a:pt x="86" y="130"/>
                      <a:pt x="86" y="129"/>
                    </a:cubicBezTo>
                    <a:cubicBezTo>
                      <a:pt x="87" y="129"/>
                      <a:pt x="87" y="129"/>
                      <a:pt x="88" y="129"/>
                    </a:cubicBezTo>
                    <a:cubicBezTo>
                      <a:pt x="88" y="129"/>
                      <a:pt x="88" y="129"/>
                      <a:pt x="88" y="130"/>
                    </a:cubicBezTo>
                    <a:cubicBezTo>
                      <a:pt x="88" y="130"/>
                      <a:pt x="88" y="130"/>
                      <a:pt x="88" y="131"/>
                    </a:cubicBezTo>
                    <a:cubicBezTo>
                      <a:pt x="87" y="131"/>
                      <a:pt x="87" y="132"/>
                      <a:pt x="87" y="132"/>
                    </a:cubicBezTo>
                    <a:cubicBezTo>
                      <a:pt x="88" y="133"/>
                      <a:pt x="88" y="133"/>
                      <a:pt x="88" y="133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0" y="134"/>
                      <a:pt x="90" y="133"/>
                      <a:pt x="90" y="133"/>
                    </a:cubicBezTo>
                    <a:cubicBezTo>
                      <a:pt x="90" y="132"/>
                      <a:pt x="90" y="132"/>
                      <a:pt x="90" y="131"/>
                    </a:cubicBezTo>
                    <a:cubicBezTo>
                      <a:pt x="90" y="130"/>
                      <a:pt x="89" y="129"/>
                      <a:pt x="88" y="129"/>
                    </a:cubicBezTo>
                    <a:cubicBezTo>
                      <a:pt x="87" y="128"/>
                      <a:pt x="85" y="128"/>
                      <a:pt x="84" y="128"/>
                    </a:cubicBezTo>
                    <a:cubicBezTo>
                      <a:pt x="83" y="129"/>
                      <a:pt x="82" y="130"/>
                      <a:pt x="81" y="131"/>
                    </a:cubicBezTo>
                    <a:cubicBezTo>
                      <a:pt x="80" y="133"/>
                      <a:pt x="80" y="134"/>
                      <a:pt x="80" y="136"/>
                    </a:cubicBezTo>
                    <a:cubicBezTo>
                      <a:pt x="81" y="137"/>
                      <a:pt x="81" y="138"/>
                      <a:pt x="83" y="139"/>
                    </a:cubicBezTo>
                    <a:cubicBezTo>
                      <a:pt x="83" y="139"/>
                      <a:pt x="84" y="139"/>
                      <a:pt x="85" y="139"/>
                    </a:cubicBezTo>
                    <a:cubicBezTo>
                      <a:pt x="86" y="139"/>
                      <a:pt x="87" y="139"/>
                      <a:pt x="88" y="138"/>
                    </a:cubicBezTo>
                    <a:cubicBezTo>
                      <a:pt x="87" y="138"/>
                      <a:pt x="87" y="138"/>
                      <a:pt x="87" y="138"/>
                    </a:cubicBezTo>
                    <a:close/>
                    <a:moveTo>
                      <a:pt x="98" y="128"/>
                    </a:moveTo>
                    <a:cubicBezTo>
                      <a:pt x="98" y="128"/>
                      <a:pt x="99" y="129"/>
                      <a:pt x="99" y="129"/>
                    </a:cubicBezTo>
                    <a:cubicBezTo>
                      <a:pt x="99" y="130"/>
                      <a:pt x="99" y="130"/>
                      <a:pt x="99" y="131"/>
                    </a:cubicBezTo>
                    <a:cubicBezTo>
                      <a:pt x="99" y="131"/>
                      <a:pt x="98" y="131"/>
                      <a:pt x="98" y="131"/>
                    </a:cubicBezTo>
                    <a:cubicBezTo>
                      <a:pt x="97" y="132"/>
                      <a:pt x="97" y="132"/>
                      <a:pt x="96" y="131"/>
                    </a:cubicBezTo>
                    <a:cubicBezTo>
                      <a:pt x="96" y="131"/>
                      <a:pt x="96" y="131"/>
                      <a:pt x="96" y="130"/>
                    </a:cubicBezTo>
                    <a:cubicBezTo>
                      <a:pt x="95" y="130"/>
                      <a:pt x="95" y="129"/>
                      <a:pt x="96" y="129"/>
                    </a:cubicBezTo>
                    <a:cubicBezTo>
                      <a:pt x="96" y="128"/>
                      <a:pt x="96" y="128"/>
                      <a:pt x="97" y="128"/>
                    </a:cubicBezTo>
                    <a:cubicBezTo>
                      <a:pt x="97" y="128"/>
                      <a:pt x="98" y="128"/>
                      <a:pt x="98" y="128"/>
                    </a:cubicBezTo>
                    <a:close/>
                    <a:moveTo>
                      <a:pt x="97" y="134"/>
                    </a:moveTo>
                    <a:cubicBezTo>
                      <a:pt x="93" y="142"/>
                      <a:pt x="93" y="142"/>
                      <a:pt x="93" y="142"/>
                    </a:cubicBezTo>
                    <a:cubicBezTo>
                      <a:pt x="93" y="142"/>
                      <a:pt x="93" y="143"/>
                      <a:pt x="93" y="143"/>
                    </a:cubicBezTo>
                    <a:cubicBezTo>
                      <a:pt x="93" y="143"/>
                      <a:pt x="93" y="144"/>
                      <a:pt x="94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8" y="141"/>
                      <a:pt x="88" y="141"/>
                      <a:pt x="88" y="141"/>
                    </a:cubicBezTo>
                    <a:cubicBezTo>
                      <a:pt x="89" y="141"/>
                      <a:pt x="89" y="141"/>
                      <a:pt x="89" y="141"/>
                    </a:cubicBezTo>
                    <a:cubicBezTo>
                      <a:pt x="89" y="141"/>
                      <a:pt x="89" y="141"/>
                      <a:pt x="90" y="141"/>
                    </a:cubicBezTo>
                    <a:cubicBezTo>
                      <a:pt x="90" y="141"/>
                      <a:pt x="90" y="141"/>
                      <a:pt x="90" y="140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94" y="134"/>
                      <a:pt x="94" y="133"/>
                      <a:pt x="94" y="133"/>
                    </a:cubicBezTo>
                    <a:cubicBezTo>
                      <a:pt x="94" y="132"/>
                      <a:pt x="93" y="132"/>
                      <a:pt x="93" y="13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97" y="134"/>
                      <a:pt x="97" y="134"/>
                      <a:pt x="97" y="134"/>
                    </a:cubicBezTo>
                    <a:close/>
                    <a:moveTo>
                      <a:pt x="106" y="143"/>
                    </a:moveTo>
                    <a:cubicBezTo>
                      <a:pt x="106" y="142"/>
                      <a:pt x="106" y="140"/>
                      <a:pt x="106" y="139"/>
                    </a:cubicBezTo>
                    <a:cubicBezTo>
                      <a:pt x="106" y="138"/>
                      <a:pt x="105" y="137"/>
                      <a:pt x="104" y="137"/>
                    </a:cubicBezTo>
                    <a:cubicBezTo>
                      <a:pt x="103" y="136"/>
                      <a:pt x="102" y="136"/>
                      <a:pt x="100" y="137"/>
                    </a:cubicBezTo>
                    <a:cubicBezTo>
                      <a:pt x="99" y="138"/>
                      <a:pt x="98" y="139"/>
                      <a:pt x="97" y="140"/>
                    </a:cubicBezTo>
                    <a:cubicBezTo>
                      <a:pt x="97" y="142"/>
                      <a:pt x="97" y="143"/>
                      <a:pt x="97" y="144"/>
                    </a:cubicBezTo>
                    <a:cubicBezTo>
                      <a:pt x="97" y="146"/>
                      <a:pt x="98" y="147"/>
                      <a:pt x="100" y="147"/>
                    </a:cubicBezTo>
                    <a:cubicBezTo>
                      <a:pt x="101" y="148"/>
                      <a:pt x="101" y="148"/>
                      <a:pt x="102" y="148"/>
                    </a:cubicBezTo>
                    <a:cubicBezTo>
                      <a:pt x="103" y="147"/>
                      <a:pt x="104" y="147"/>
                      <a:pt x="105" y="146"/>
                    </a:cubicBezTo>
                    <a:cubicBezTo>
                      <a:pt x="105" y="146"/>
                      <a:pt x="105" y="146"/>
                      <a:pt x="105" y="146"/>
                    </a:cubicBezTo>
                    <a:cubicBezTo>
                      <a:pt x="104" y="146"/>
                      <a:pt x="103" y="146"/>
                      <a:pt x="103" y="146"/>
                    </a:cubicBezTo>
                    <a:cubicBezTo>
                      <a:pt x="103" y="147"/>
                      <a:pt x="102" y="147"/>
                      <a:pt x="102" y="146"/>
                    </a:cubicBezTo>
                    <a:cubicBezTo>
                      <a:pt x="101" y="146"/>
                      <a:pt x="101" y="146"/>
                      <a:pt x="100" y="145"/>
                    </a:cubicBezTo>
                    <a:cubicBezTo>
                      <a:pt x="100" y="144"/>
                      <a:pt x="100" y="142"/>
                      <a:pt x="100" y="141"/>
                    </a:cubicBezTo>
                    <a:cubicBezTo>
                      <a:pt x="106" y="143"/>
                      <a:pt x="106" y="143"/>
                      <a:pt x="106" y="143"/>
                    </a:cubicBezTo>
                    <a:close/>
                    <a:moveTo>
                      <a:pt x="104" y="141"/>
                    </a:move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39"/>
                      <a:pt x="102" y="138"/>
                      <a:pt x="102" y="137"/>
                    </a:cubicBezTo>
                    <a:cubicBezTo>
                      <a:pt x="103" y="137"/>
                      <a:pt x="103" y="137"/>
                      <a:pt x="104" y="137"/>
                    </a:cubicBezTo>
                    <a:cubicBezTo>
                      <a:pt x="104" y="137"/>
                      <a:pt x="104" y="137"/>
                      <a:pt x="104" y="138"/>
                    </a:cubicBezTo>
                    <a:cubicBezTo>
                      <a:pt x="104" y="138"/>
                      <a:pt x="104" y="138"/>
                      <a:pt x="104" y="139"/>
                    </a:cubicBezTo>
                    <a:cubicBezTo>
                      <a:pt x="104" y="139"/>
                      <a:pt x="104" y="140"/>
                      <a:pt x="104" y="141"/>
                    </a:cubicBezTo>
                    <a:close/>
                    <a:moveTo>
                      <a:pt x="113" y="141"/>
                    </a:move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4" y="142"/>
                      <a:pt x="114" y="141"/>
                      <a:pt x="115" y="141"/>
                    </a:cubicBezTo>
                    <a:cubicBezTo>
                      <a:pt x="115" y="141"/>
                      <a:pt x="116" y="141"/>
                      <a:pt x="116" y="141"/>
                    </a:cubicBezTo>
                    <a:cubicBezTo>
                      <a:pt x="117" y="142"/>
                      <a:pt x="118" y="142"/>
                      <a:pt x="118" y="142"/>
                    </a:cubicBezTo>
                    <a:cubicBezTo>
                      <a:pt x="118" y="143"/>
                      <a:pt x="118" y="144"/>
                      <a:pt x="118" y="144"/>
                    </a:cubicBezTo>
                    <a:cubicBezTo>
                      <a:pt x="118" y="145"/>
                      <a:pt x="118" y="145"/>
                      <a:pt x="118" y="147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16" y="152"/>
                      <a:pt x="116" y="152"/>
                      <a:pt x="116" y="152"/>
                    </a:cubicBezTo>
                    <a:cubicBezTo>
                      <a:pt x="116" y="153"/>
                      <a:pt x="116" y="153"/>
                      <a:pt x="117" y="153"/>
                    </a:cubicBezTo>
                    <a:cubicBezTo>
                      <a:pt x="117" y="153"/>
                      <a:pt x="117" y="153"/>
                      <a:pt x="117" y="153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51"/>
                      <a:pt x="113" y="151"/>
                      <a:pt x="113" y="151"/>
                    </a:cubicBezTo>
                    <a:cubicBezTo>
                      <a:pt x="113" y="151"/>
                      <a:pt x="113" y="150"/>
                      <a:pt x="113" y="150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4"/>
                      <a:pt x="115" y="144"/>
                      <a:pt x="115" y="143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5" y="143"/>
                      <a:pt x="115" y="142"/>
                      <a:pt x="115" y="142"/>
                    </a:cubicBezTo>
                    <a:cubicBezTo>
                      <a:pt x="114" y="142"/>
                      <a:pt x="113" y="142"/>
                      <a:pt x="113" y="143"/>
                    </a:cubicBezTo>
                    <a:cubicBezTo>
                      <a:pt x="111" y="149"/>
                      <a:pt x="111" y="149"/>
                      <a:pt x="111" y="149"/>
                    </a:cubicBezTo>
                    <a:cubicBezTo>
                      <a:pt x="111" y="150"/>
                      <a:pt x="110" y="150"/>
                      <a:pt x="111" y="150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06" y="150"/>
                      <a:pt x="106" y="150"/>
                      <a:pt x="106" y="150"/>
                    </a:cubicBezTo>
                    <a:cubicBezTo>
                      <a:pt x="106" y="149"/>
                      <a:pt x="106" y="149"/>
                      <a:pt x="106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7" y="149"/>
                      <a:pt x="108" y="149"/>
                      <a:pt x="108" y="148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1"/>
                      <a:pt x="110" y="141"/>
                      <a:pt x="110" y="140"/>
                    </a:cubicBezTo>
                    <a:cubicBezTo>
                      <a:pt x="110" y="140"/>
                      <a:pt x="110" y="140"/>
                      <a:pt x="109" y="140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3" y="141"/>
                      <a:pt x="113" y="141"/>
                      <a:pt x="113" y="141"/>
                    </a:cubicBezTo>
                    <a:close/>
                    <a:moveTo>
                      <a:pt x="128" y="153"/>
                    </a:moveTo>
                    <a:cubicBezTo>
                      <a:pt x="129" y="153"/>
                      <a:pt x="129" y="153"/>
                      <a:pt x="129" y="153"/>
                    </a:cubicBezTo>
                    <a:cubicBezTo>
                      <a:pt x="128" y="154"/>
                      <a:pt x="127" y="155"/>
                      <a:pt x="126" y="155"/>
                    </a:cubicBezTo>
                    <a:cubicBezTo>
                      <a:pt x="126" y="155"/>
                      <a:pt x="125" y="155"/>
                      <a:pt x="124" y="155"/>
                    </a:cubicBezTo>
                    <a:cubicBezTo>
                      <a:pt x="123" y="155"/>
                      <a:pt x="122" y="154"/>
                      <a:pt x="121" y="153"/>
                    </a:cubicBezTo>
                    <a:cubicBezTo>
                      <a:pt x="121" y="152"/>
                      <a:pt x="120" y="150"/>
                      <a:pt x="121" y="149"/>
                    </a:cubicBezTo>
                    <a:cubicBezTo>
                      <a:pt x="121" y="147"/>
                      <a:pt x="122" y="146"/>
                      <a:pt x="123" y="145"/>
                    </a:cubicBezTo>
                    <a:cubicBezTo>
                      <a:pt x="124" y="144"/>
                      <a:pt x="125" y="143"/>
                      <a:pt x="127" y="144"/>
                    </a:cubicBezTo>
                    <a:cubicBezTo>
                      <a:pt x="128" y="144"/>
                      <a:pt x="129" y="145"/>
                      <a:pt x="129" y="145"/>
                    </a:cubicBezTo>
                    <a:cubicBezTo>
                      <a:pt x="130" y="146"/>
                      <a:pt x="130" y="147"/>
                      <a:pt x="130" y="147"/>
                    </a:cubicBezTo>
                    <a:cubicBezTo>
                      <a:pt x="130" y="148"/>
                      <a:pt x="129" y="148"/>
                      <a:pt x="129" y="148"/>
                    </a:cubicBezTo>
                    <a:cubicBezTo>
                      <a:pt x="129" y="149"/>
                      <a:pt x="128" y="149"/>
                      <a:pt x="128" y="149"/>
                    </a:cubicBezTo>
                    <a:cubicBezTo>
                      <a:pt x="128" y="148"/>
                      <a:pt x="127" y="148"/>
                      <a:pt x="127" y="148"/>
                    </a:cubicBezTo>
                    <a:cubicBezTo>
                      <a:pt x="127" y="147"/>
                      <a:pt x="127" y="147"/>
                      <a:pt x="127" y="146"/>
                    </a:cubicBezTo>
                    <a:cubicBezTo>
                      <a:pt x="127" y="146"/>
                      <a:pt x="127" y="145"/>
                      <a:pt x="127" y="145"/>
                    </a:cubicBezTo>
                    <a:cubicBezTo>
                      <a:pt x="127" y="145"/>
                      <a:pt x="127" y="145"/>
                      <a:pt x="126" y="145"/>
                    </a:cubicBezTo>
                    <a:cubicBezTo>
                      <a:pt x="126" y="144"/>
                      <a:pt x="126" y="145"/>
                      <a:pt x="125" y="145"/>
                    </a:cubicBezTo>
                    <a:cubicBezTo>
                      <a:pt x="125" y="145"/>
                      <a:pt x="124" y="146"/>
                      <a:pt x="124" y="148"/>
                    </a:cubicBezTo>
                    <a:cubicBezTo>
                      <a:pt x="124" y="149"/>
                      <a:pt x="124" y="150"/>
                      <a:pt x="124" y="151"/>
                    </a:cubicBezTo>
                    <a:cubicBezTo>
                      <a:pt x="124" y="152"/>
                      <a:pt x="124" y="152"/>
                      <a:pt x="125" y="153"/>
                    </a:cubicBezTo>
                    <a:cubicBezTo>
                      <a:pt x="125" y="153"/>
                      <a:pt x="125" y="154"/>
                      <a:pt x="126" y="154"/>
                    </a:cubicBezTo>
                    <a:cubicBezTo>
                      <a:pt x="126" y="154"/>
                      <a:pt x="127" y="154"/>
                      <a:pt x="127" y="154"/>
                    </a:cubicBezTo>
                    <a:cubicBezTo>
                      <a:pt x="127" y="154"/>
                      <a:pt x="128" y="153"/>
                      <a:pt x="128" y="153"/>
                    </a:cubicBezTo>
                    <a:close/>
                    <a:moveTo>
                      <a:pt x="140" y="152"/>
                    </a:move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34" y="153"/>
                      <a:pt x="134" y="154"/>
                      <a:pt x="135" y="155"/>
                    </a:cubicBezTo>
                    <a:cubicBezTo>
                      <a:pt x="135" y="156"/>
                      <a:pt x="136" y="156"/>
                      <a:pt x="137" y="156"/>
                    </a:cubicBezTo>
                    <a:cubicBezTo>
                      <a:pt x="137" y="156"/>
                      <a:pt x="138" y="156"/>
                      <a:pt x="138" y="156"/>
                    </a:cubicBezTo>
                    <a:cubicBezTo>
                      <a:pt x="138" y="156"/>
                      <a:pt x="139" y="155"/>
                      <a:pt x="139" y="155"/>
                    </a:cubicBezTo>
                    <a:cubicBezTo>
                      <a:pt x="140" y="155"/>
                      <a:pt x="140" y="155"/>
                      <a:pt x="140" y="155"/>
                    </a:cubicBezTo>
                    <a:cubicBezTo>
                      <a:pt x="139" y="156"/>
                      <a:pt x="138" y="157"/>
                      <a:pt x="137" y="157"/>
                    </a:cubicBezTo>
                    <a:cubicBezTo>
                      <a:pt x="137" y="158"/>
                      <a:pt x="136" y="158"/>
                      <a:pt x="135" y="158"/>
                    </a:cubicBezTo>
                    <a:cubicBezTo>
                      <a:pt x="133" y="157"/>
                      <a:pt x="132" y="156"/>
                      <a:pt x="132" y="155"/>
                    </a:cubicBezTo>
                    <a:cubicBezTo>
                      <a:pt x="131" y="154"/>
                      <a:pt x="131" y="153"/>
                      <a:pt x="131" y="151"/>
                    </a:cubicBezTo>
                    <a:cubicBezTo>
                      <a:pt x="132" y="149"/>
                      <a:pt x="132" y="148"/>
                      <a:pt x="134" y="147"/>
                    </a:cubicBezTo>
                    <a:cubicBezTo>
                      <a:pt x="135" y="146"/>
                      <a:pt x="136" y="146"/>
                      <a:pt x="137" y="146"/>
                    </a:cubicBezTo>
                    <a:cubicBezTo>
                      <a:pt x="138" y="146"/>
                      <a:pt x="139" y="147"/>
                      <a:pt x="140" y="148"/>
                    </a:cubicBezTo>
                    <a:cubicBezTo>
                      <a:pt x="140" y="149"/>
                      <a:pt x="140" y="150"/>
                      <a:pt x="140" y="152"/>
                    </a:cubicBezTo>
                    <a:close/>
                    <a:moveTo>
                      <a:pt x="138" y="151"/>
                    </a:moveTo>
                    <a:cubicBezTo>
                      <a:pt x="138" y="150"/>
                      <a:pt x="138" y="149"/>
                      <a:pt x="138" y="148"/>
                    </a:cubicBezTo>
                    <a:cubicBezTo>
                      <a:pt x="138" y="148"/>
                      <a:pt x="138" y="147"/>
                      <a:pt x="137" y="147"/>
                    </a:cubicBezTo>
                    <a:cubicBezTo>
                      <a:pt x="137" y="147"/>
                      <a:pt x="137" y="147"/>
                      <a:pt x="137" y="147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5" y="148"/>
                      <a:pt x="135" y="149"/>
                      <a:pt x="135" y="150"/>
                    </a:cubicBezTo>
                    <a:cubicBezTo>
                      <a:pt x="135" y="150"/>
                      <a:pt x="135" y="150"/>
                      <a:pt x="135" y="150"/>
                    </a:cubicBezTo>
                    <a:cubicBezTo>
                      <a:pt x="138" y="151"/>
                      <a:pt x="138" y="151"/>
                      <a:pt x="138" y="151"/>
                    </a:cubicBezTo>
                    <a:close/>
                    <a:moveTo>
                      <a:pt x="152" y="157"/>
                    </a:moveTo>
                    <a:cubicBezTo>
                      <a:pt x="151" y="158"/>
                      <a:pt x="150" y="159"/>
                      <a:pt x="149" y="159"/>
                    </a:cubicBezTo>
                    <a:cubicBezTo>
                      <a:pt x="148" y="159"/>
                      <a:pt x="148" y="159"/>
                      <a:pt x="147" y="158"/>
                    </a:cubicBezTo>
                    <a:cubicBezTo>
                      <a:pt x="147" y="158"/>
                      <a:pt x="147" y="157"/>
                      <a:pt x="147" y="157"/>
                    </a:cubicBezTo>
                    <a:cubicBezTo>
                      <a:pt x="147" y="156"/>
                      <a:pt x="147" y="155"/>
                      <a:pt x="148" y="154"/>
                    </a:cubicBezTo>
                    <a:cubicBezTo>
                      <a:pt x="149" y="154"/>
                      <a:pt x="150" y="153"/>
                      <a:pt x="153" y="152"/>
                    </a:cubicBez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53" y="150"/>
                      <a:pt x="153" y="149"/>
                      <a:pt x="153" y="149"/>
                    </a:cubicBezTo>
                    <a:cubicBezTo>
                      <a:pt x="153" y="149"/>
                      <a:pt x="152" y="149"/>
                      <a:pt x="152" y="149"/>
                    </a:cubicBezTo>
                    <a:cubicBezTo>
                      <a:pt x="152" y="148"/>
                      <a:pt x="152" y="148"/>
                      <a:pt x="151" y="148"/>
                    </a:cubicBezTo>
                    <a:cubicBezTo>
                      <a:pt x="151" y="148"/>
                      <a:pt x="151" y="148"/>
                      <a:pt x="150" y="149"/>
                    </a:cubicBez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50" y="149"/>
                      <a:pt x="150" y="149"/>
                      <a:pt x="150" y="150"/>
                    </a:cubicBezTo>
                    <a:cubicBezTo>
                      <a:pt x="150" y="150"/>
                      <a:pt x="151" y="150"/>
                      <a:pt x="151" y="151"/>
                    </a:cubicBezTo>
                    <a:cubicBezTo>
                      <a:pt x="151" y="151"/>
                      <a:pt x="150" y="151"/>
                      <a:pt x="150" y="152"/>
                    </a:cubicBezTo>
                    <a:cubicBezTo>
                      <a:pt x="150" y="152"/>
                      <a:pt x="149" y="152"/>
                      <a:pt x="149" y="152"/>
                    </a:cubicBezTo>
                    <a:cubicBezTo>
                      <a:pt x="148" y="152"/>
                      <a:pt x="148" y="152"/>
                      <a:pt x="148" y="151"/>
                    </a:cubicBezTo>
                    <a:cubicBezTo>
                      <a:pt x="148" y="151"/>
                      <a:pt x="147" y="151"/>
                      <a:pt x="147" y="150"/>
                    </a:cubicBezTo>
                    <a:cubicBezTo>
                      <a:pt x="147" y="150"/>
                      <a:pt x="148" y="149"/>
                      <a:pt x="148" y="149"/>
                    </a:cubicBezTo>
                    <a:cubicBezTo>
                      <a:pt x="149" y="148"/>
                      <a:pt x="149" y="148"/>
                      <a:pt x="150" y="148"/>
                    </a:cubicBezTo>
                    <a:cubicBezTo>
                      <a:pt x="151" y="148"/>
                      <a:pt x="152" y="147"/>
                      <a:pt x="152" y="148"/>
                    </a:cubicBezTo>
                    <a:cubicBezTo>
                      <a:pt x="153" y="148"/>
                      <a:pt x="154" y="148"/>
                      <a:pt x="155" y="148"/>
                    </a:cubicBezTo>
                    <a:cubicBezTo>
                      <a:pt x="155" y="149"/>
                      <a:pt x="156" y="149"/>
                      <a:pt x="156" y="150"/>
                    </a:cubicBezTo>
                    <a:cubicBezTo>
                      <a:pt x="156" y="150"/>
                      <a:pt x="156" y="151"/>
                      <a:pt x="156" y="152"/>
                    </a:cubicBezTo>
                    <a:cubicBezTo>
                      <a:pt x="155" y="156"/>
                      <a:pt x="155" y="156"/>
                      <a:pt x="155" y="156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7"/>
                    </a:cubicBezTo>
                    <a:cubicBezTo>
                      <a:pt x="157" y="158"/>
                      <a:pt x="157" y="158"/>
                      <a:pt x="157" y="158"/>
                    </a:cubicBezTo>
                    <a:cubicBezTo>
                      <a:pt x="156" y="158"/>
                      <a:pt x="156" y="159"/>
                      <a:pt x="156" y="159"/>
                    </a:cubicBezTo>
                    <a:cubicBezTo>
                      <a:pt x="155" y="159"/>
                      <a:pt x="155" y="159"/>
                      <a:pt x="154" y="159"/>
                    </a:cubicBezTo>
                    <a:cubicBezTo>
                      <a:pt x="154" y="159"/>
                      <a:pt x="153" y="159"/>
                      <a:pt x="153" y="159"/>
                    </a:cubicBezTo>
                    <a:cubicBezTo>
                      <a:pt x="152" y="158"/>
                      <a:pt x="152" y="158"/>
                      <a:pt x="152" y="157"/>
                    </a:cubicBezTo>
                    <a:close/>
                    <a:moveTo>
                      <a:pt x="152" y="156"/>
                    </a:moveTo>
                    <a:cubicBezTo>
                      <a:pt x="153" y="153"/>
                      <a:pt x="153" y="153"/>
                      <a:pt x="153" y="153"/>
                    </a:cubicBezTo>
                    <a:cubicBezTo>
                      <a:pt x="152" y="153"/>
                      <a:pt x="151" y="154"/>
                      <a:pt x="150" y="154"/>
                    </a:cubicBezTo>
                    <a:cubicBezTo>
                      <a:pt x="150" y="155"/>
                      <a:pt x="150" y="155"/>
                      <a:pt x="150" y="156"/>
                    </a:cubicBezTo>
                    <a:cubicBezTo>
                      <a:pt x="150" y="156"/>
                      <a:pt x="150" y="156"/>
                      <a:pt x="150" y="157"/>
                    </a:cubicBezTo>
                    <a:cubicBezTo>
                      <a:pt x="150" y="157"/>
                      <a:pt x="151" y="157"/>
                      <a:pt x="151" y="157"/>
                    </a:cubicBezTo>
                    <a:cubicBezTo>
                      <a:pt x="151" y="157"/>
                      <a:pt x="152" y="157"/>
                      <a:pt x="152" y="156"/>
                    </a:cubicBezTo>
                    <a:close/>
                    <a:moveTo>
                      <a:pt x="163" y="148"/>
                    </a:move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4" y="149"/>
                      <a:pt x="164" y="148"/>
                      <a:pt x="165" y="148"/>
                    </a:cubicBezTo>
                    <a:cubicBezTo>
                      <a:pt x="165" y="148"/>
                      <a:pt x="166" y="148"/>
                      <a:pt x="166" y="148"/>
                    </a:cubicBezTo>
                    <a:cubicBezTo>
                      <a:pt x="167" y="148"/>
                      <a:pt x="168" y="148"/>
                      <a:pt x="168" y="148"/>
                    </a:cubicBezTo>
                    <a:cubicBezTo>
                      <a:pt x="168" y="149"/>
                      <a:pt x="169" y="149"/>
                      <a:pt x="169" y="150"/>
                    </a:cubicBezTo>
                    <a:cubicBezTo>
                      <a:pt x="169" y="150"/>
                      <a:pt x="169" y="151"/>
                      <a:pt x="169" y="152"/>
                    </a:cubicBezTo>
                    <a:cubicBezTo>
                      <a:pt x="169" y="157"/>
                      <a:pt x="169" y="157"/>
                      <a:pt x="169" y="157"/>
                    </a:cubicBezTo>
                    <a:cubicBezTo>
                      <a:pt x="169" y="157"/>
                      <a:pt x="169" y="158"/>
                      <a:pt x="169" y="158"/>
                    </a:cubicBezTo>
                    <a:cubicBezTo>
                      <a:pt x="170" y="158"/>
                      <a:pt x="170" y="159"/>
                      <a:pt x="170" y="159"/>
                    </a:cubicBezTo>
                    <a:cubicBezTo>
                      <a:pt x="170" y="159"/>
                      <a:pt x="170" y="159"/>
                      <a:pt x="170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6" y="158"/>
                      <a:pt x="166" y="158"/>
                    </a:cubicBezTo>
                    <a:cubicBezTo>
                      <a:pt x="166" y="158"/>
                      <a:pt x="166" y="157"/>
                      <a:pt x="166" y="157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6" y="151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4" y="149"/>
                      <a:pt x="164" y="150"/>
                      <a:pt x="163" y="151"/>
                    </a:cubicBezTo>
                    <a:cubicBezTo>
                      <a:pt x="163" y="157"/>
                      <a:pt x="163" y="157"/>
                      <a:pt x="163" y="157"/>
                    </a:cubicBezTo>
                    <a:cubicBezTo>
                      <a:pt x="163" y="158"/>
                      <a:pt x="163" y="158"/>
                      <a:pt x="164" y="158"/>
                    </a:cubicBezTo>
                    <a:cubicBezTo>
                      <a:pt x="164" y="158"/>
                      <a:pt x="164" y="159"/>
                      <a:pt x="164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60" y="159"/>
                      <a:pt x="160" y="158"/>
                    </a:cubicBezTo>
                    <a:cubicBezTo>
                      <a:pt x="160" y="158"/>
                      <a:pt x="160" y="158"/>
                      <a:pt x="160" y="157"/>
                    </a:cubicBezTo>
                    <a:cubicBezTo>
                      <a:pt x="160" y="150"/>
                      <a:pt x="160" y="150"/>
                      <a:pt x="160" y="150"/>
                    </a:cubicBezTo>
                    <a:cubicBezTo>
                      <a:pt x="160" y="150"/>
                      <a:pt x="160" y="149"/>
                      <a:pt x="160" y="149"/>
                    </a:cubicBezTo>
                    <a:cubicBezTo>
                      <a:pt x="160" y="149"/>
                      <a:pt x="159" y="149"/>
                      <a:pt x="159" y="149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3" y="148"/>
                      <a:pt x="163" y="148"/>
                      <a:pt x="163" y="148"/>
                    </a:cubicBezTo>
                    <a:close/>
                    <a:moveTo>
                      <a:pt x="181" y="142"/>
                    </a:moveTo>
                    <a:cubicBezTo>
                      <a:pt x="183" y="154"/>
                      <a:pt x="183" y="154"/>
                      <a:pt x="183" y="154"/>
                    </a:cubicBezTo>
                    <a:cubicBezTo>
                      <a:pt x="183" y="155"/>
                      <a:pt x="183" y="156"/>
                      <a:pt x="183" y="156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4" y="156"/>
                      <a:pt x="184" y="156"/>
                      <a:pt x="184" y="156"/>
                    </a:cubicBezTo>
                    <a:cubicBezTo>
                      <a:pt x="184" y="157"/>
                      <a:pt x="184" y="157"/>
                      <a:pt x="184" y="157"/>
                    </a:cubicBezTo>
                    <a:cubicBezTo>
                      <a:pt x="180" y="158"/>
                      <a:pt x="180" y="158"/>
                      <a:pt x="180" y="158"/>
                    </a:cubicBezTo>
                    <a:cubicBezTo>
                      <a:pt x="180" y="157"/>
                      <a:pt x="180" y="157"/>
                      <a:pt x="180" y="157"/>
                    </a:cubicBezTo>
                    <a:cubicBezTo>
                      <a:pt x="179" y="157"/>
                      <a:pt x="179" y="158"/>
                      <a:pt x="179" y="158"/>
                    </a:cubicBezTo>
                    <a:cubicBezTo>
                      <a:pt x="178" y="158"/>
                      <a:pt x="178" y="159"/>
                      <a:pt x="177" y="159"/>
                    </a:cubicBezTo>
                    <a:cubicBezTo>
                      <a:pt x="176" y="159"/>
                      <a:pt x="175" y="158"/>
                      <a:pt x="174" y="157"/>
                    </a:cubicBezTo>
                    <a:cubicBezTo>
                      <a:pt x="173" y="156"/>
                      <a:pt x="173" y="155"/>
                      <a:pt x="172" y="154"/>
                    </a:cubicBezTo>
                    <a:cubicBezTo>
                      <a:pt x="172" y="152"/>
                      <a:pt x="172" y="151"/>
                      <a:pt x="173" y="150"/>
                    </a:cubicBezTo>
                    <a:cubicBezTo>
                      <a:pt x="173" y="149"/>
                      <a:pt x="173" y="149"/>
                      <a:pt x="174" y="148"/>
                    </a:cubicBezTo>
                    <a:cubicBezTo>
                      <a:pt x="175" y="147"/>
                      <a:pt x="175" y="147"/>
                      <a:pt x="176" y="147"/>
                    </a:cubicBezTo>
                    <a:cubicBezTo>
                      <a:pt x="177" y="147"/>
                      <a:pt x="177" y="147"/>
                      <a:pt x="177" y="147"/>
                    </a:cubicBezTo>
                    <a:cubicBezTo>
                      <a:pt x="178" y="147"/>
                      <a:pt x="178" y="148"/>
                      <a:pt x="179" y="148"/>
                    </a:cubicBezTo>
                    <a:cubicBezTo>
                      <a:pt x="178" y="145"/>
                      <a:pt x="178" y="145"/>
                      <a:pt x="178" y="145"/>
                    </a:cubicBezTo>
                    <a:cubicBezTo>
                      <a:pt x="178" y="144"/>
                      <a:pt x="178" y="143"/>
                      <a:pt x="178" y="143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78" y="143"/>
                      <a:pt x="177" y="143"/>
                      <a:pt x="177" y="143"/>
                    </a:cubicBezTo>
                    <a:cubicBezTo>
                      <a:pt x="177" y="142"/>
                      <a:pt x="177" y="142"/>
                      <a:pt x="177" y="142"/>
                    </a:cubicBezTo>
                    <a:cubicBezTo>
                      <a:pt x="181" y="142"/>
                      <a:pt x="181" y="142"/>
                      <a:pt x="181" y="142"/>
                    </a:cubicBezTo>
                    <a:close/>
                    <a:moveTo>
                      <a:pt x="179" y="149"/>
                    </a:moveTo>
                    <a:cubicBezTo>
                      <a:pt x="178" y="148"/>
                      <a:pt x="178" y="148"/>
                      <a:pt x="177" y="148"/>
                    </a:cubicBezTo>
                    <a:cubicBezTo>
                      <a:pt x="177" y="148"/>
                      <a:pt x="176" y="148"/>
                      <a:pt x="176" y="148"/>
                    </a:cubicBezTo>
                    <a:cubicBezTo>
                      <a:pt x="176" y="149"/>
                      <a:pt x="176" y="149"/>
                      <a:pt x="176" y="150"/>
                    </a:cubicBezTo>
                    <a:cubicBezTo>
                      <a:pt x="176" y="150"/>
                      <a:pt x="176" y="151"/>
                      <a:pt x="176" y="153"/>
                    </a:cubicBezTo>
                    <a:cubicBezTo>
                      <a:pt x="176" y="154"/>
                      <a:pt x="176" y="155"/>
                      <a:pt x="176" y="156"/>
                    </a:cubicBezTo>
                    <a:cubicBezTo>
                      <a:pt x="177" y="156"/>
                      <a:pt x="177" y="157"/>
                      <a:pt x="177" y="157"/>
                    </a:cubicBezTo>
                    <a:cubicBezTo>
                      <a:pt x="177" y="157"/>
                      <a:pt x="178" y="157"/>
                      <a:pt x="178" y="157"/>
                    </a:cubicBezTo>
                    <a:cubicBezTo>
                      <a:pt x="179" y="157"/>
                      <a:pt x="179" y="156"/>
                      <a:pt x="180" y="155"/>
                    </a:cubicBezTo>
                    <a:cubicBezTo>
                      <a:pt x="179" y="149"/>
                      <a:pt x="179" y="149"/>
                      <a:pt x="179" y="149"/>
                    </a:cubicBezTo>
                    <a:close/>
                    <a:moveTo>
                      <a:pt x="201" y="138"/>
                    </a:move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1" y="142"/>
                      <a:pt x="201" y="142"/>
                      <a:pt x="201" y="142"/>
                    </a:cubicBezTo>
                    <a:cubicBezTo>
                      <a:pt x="201" y="141"/>
                      <a:pt x="201" y="140"/>
                      <a:pt x="200" y="140"/>
                    </a:cubicBezTo>
                    <a:cubicBezTo>
                      <a:pt x="200" y="140"/>
                      <a:pt x="199" y="139"/>
                      <a:pt x="199" y="139"/>
                    </a:cubicBezTo>
                    <a:cubicBezTo>
                      <a:pt x="198" y="139"/>
                      <a:pt x="198" y="139"/>
                      <a:pt x="197" y="139"/>
                    </a:cubicBezTo>
                    <a:cubicBezTo>
                      <a:pt x="196" y="140"/>
                      <a:pt x="196" y="140"/>
                      <a:pt x="196" y="140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199" y="153"/>
                      <a:pt x="199" y="153"/>
                      <a:pt x="199" y="153"/>
                    </a:cubicBezTo>
                    <a:cubicBezTo>
                      <a:pt x="199" y="153"/>
                      <a:pt x="200" y="154"/>
                      <a:pt x="200" y="154"/>
                    </a:cubicBezTo>
                    <a:cubicBezTo>
                      <a:pt x="200" y="154"/>
                      <a:pt x="200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194" y="156"/>
                      <a:pt x="194" y="156"/>
                      <a:pt x="194" y="156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5"/>
                      <a:pt x="195" y="154"/>
                      <a:pt x="195" y="154"/>
                    </a:cubicBezTo>
                    <a:cubicBezTo>
                      <a:pt x="195" y="154"/>
                      <a:pt x="195" y="153"/>
                      <a:pt x="195" y="153"/>
                    </a:cubicBezTo>
                    <a:cubicBezTo>
                      <a:pt x="193" y="141"/>
                      <a:pt x="193" y="141"/>
                      <a:pt x="193" y="141"/>
                    </a:cubicBezTo>
                    <a:cubicBezTo>
                      <a:pt x="192" y="141"/>
                      <a:pt x="192" y="141"/>
                      <a:pt x="192" y="141"/>
                    </a:cubicBezTo>
                    <a:cubicBezTo>
                      <a:pt x="191" y="141"/>
                      <a:pt x="190" y="142"/>
                      <a:pt x="189" y="142"/>
                    </a:cubicBezTo>
                    <a:cubicBezTo>
                      <a:pt x="189" y="143"/>
                      <a:pt x="189" y="144"/>
                      <a:pt x="189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1"/>
                      <a:pt x="188" y="141"/>
                      <a:pt x="188" y="141"/>
                    </a:cubicBezTo>
                    <a:cubicBezTo>
                      <a:pt x="201" y="138"/>
                      <a:pt x="201" y="138"/>
                      <a:pt x="201" y="138"/>
                    </a:cubicBezTo>
                    <a:close/>
                    <a:moveTo>
                      <a:pt x="212" y="145"/>
                    </a:move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7" y="148"/>
                      <a:pt x="207" y="149"/>
                      <a:pt x="208" y="150"/>
                    </a:cubicBezTo>
                    <a:cubicBezTo>
                      <a:pt x="209" y="150"/>
                      <a:pt x="210" y="150"/>
                      <a:pt x="210" y="150"/>
                    </a:cubicBezTo>
                    <a:cubicBezTo>
                      <a:pt x="211" y="150"/>
                      <a:pt x="211" y="150"/>
                      <a:pt x="211" y="149"/>
                    </a:cubicBezTo>
                    <a:cubicBezTo>
                      <a:pt x="212" y="149"/>
                      <a:pt x="212" y="148"/>
                      <a:pt x="212" y="148"/>
                    </a:cubicBezTo>
                    <a:cubicBezTo>
                      <a:pt x="213" y="148"/>
                      <a:pt x="213" y="148"/>
                      <a:pt x="213" y="148"/>
                    </a:cubicBezTo>
                    <a:cubicBezTo>
                      <a:pt x="212" y="149"/>
                      <a:pt x="212" y="150"/>
                      <a:pt x="211" y="151"/>
                    </a:cubicBezTo>
                    <a:cubicBezTo>
                      <a:pt x="211" y="152"/>
                      <a:pt x="210" y="152"/>
                      <a:pt x="209" y="152"/>
                    </a:cubicBezTo>
                    <a:cubicBezTo>
                      <a:pt x="208" y="153"/>
                      <a:pt x="207" y="152"/>
                      <a:pt x="205" y="151"/>
                    </a:cubicBezTo>
                    <a:cubicBezTo>
                      <a:pt x="205" y="151"/>
                      <a:pt x="204" y="149"/>
                      <a:pt x="204" y="148"/>
                    </a:cubicBezTo>
                    <a:cubicBezTo>
                      <a:pt x="203" y="146"/>
                      <a:pt x="203" y="145"/>
                      <a:pt x="204" y="143"/>
                    </a:cubicBezTo>
                    <a:cubicBezTo>
                      <a:pt x="205" y="142"/>
                      <a:pt x="205" y="141"/>
                      <a:pt x="207" y="141"/>
                    </a:cubicBezTo>
                    <a:cubicBezTo>
                      <a:pt x="208" y="140"/>
                      <a:pt x="209" y="141"/>
                      <a:pt x="210" y="141"/>
                    </a:cubicBezTo>
                    <a:cubicBezTo>
                      <a:pt x="211" y="142"/>
                      <a:pt x="211" y="143"/>
                      <a:pt x="212" y="145"/>
                    </a:cubicBezTo>
                    <a:close/>
                    <a:moveTo>
                      <a:pt x="209" y="145"/>
                    </a:moveTo>
                    <a:cubicBezTo>
                      <a:pt x="209" y="144"/>
                      <a:pt x="209" y="143"/>
                      <a:pt x="208" y="142"/>
                    </a:cubicBezTo>
                    <a:cubicBezTo>
                      <a:pt x="208" y="142"/>
                      <a:pt x="208" y="142"/>
                      <a:pt x="207" y="142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6" y="142"/>
                      <a:pt x="206" y="142"/>
                      <a:pt x="206" y="142"/>
                    </a:cubicBezTo>
                    <a:cubicBezTo>
                      <a:pt x="206" y="143"/>
                      <a:pt x="206" y="144"/>
                      <a:pt x="206" y="145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9" y="145"/>
                      <a:pt x="209" y="145"/>
                      <a:pt x="209" y="145"/>
                    </a:cubicBezTo>
                    <a:close/>
                    <a:moveTo>
                      <a:pt x="223" y="144"/>
                    </a:moveTo>
                    <a:cubicBezTo>
                      <a:pt x="223" y="144"/>
                      <a:pt x="223" y="144"/>
                      <a:pt x="223" y="144"/>
                    </a:cubicBezTo>
                    <a:cubicBezTo>
                      <a:pt x="223" y="145"/>
                      <a:pt x="223" y="146"/>
                      <a:pt x="222" y="147"/>
                    </a:cubicBezTo>
                    <a:cubicBezTo>
                      <a:pt x="222" y="147"/>
                      <a:pt x="221" y="148"/>
                      <a:pt x="220" y="148"/>
                    </a:cubicBezTo>
                    <a:cubicBezTo>
                      <a:pt x="219" y="149"/>
                      <a:pt x="218" y="149"/>
                      <a:pt x="217" y="148"/>
                    </a:cubicBezTo>
                    <a:cubicBezTo>
                      <a:pt x="215" y="147"/>
                      <a:pt x="215" y="146"/>
                      <a:pt x="214" y="145"/>
                    </a:cubicBezTo>
                    <a:cubicBezTo>
                      <a:pt x="213" y="143"/>
                      <a:pt x="213" y="142"/>
                      <a:pt x="214" y="140"/>
                    </a:cubicBezTo>
                    <a:cubicBezTo>
                      <a:pt x="214" y="139"/>
                      <a:pt x="215" y="138"/>
                      <a:pt x="217" y="137"/>
                    </a:cubicBezTo>
                    <a:cubicBezTo>
                      <a:pt x="218" y="137"/>
                      <a:pt x="218" y="137"/>
                      <a:pt x="219" y="137"/>
                    </a:cubicBezTo>
                    <a:cubicBezTo>
                      <a:pt x="220" y="137"/>
                      <a:pt x="221" y="138"/>
                      <a:pt x="221" y="138"/>
                    </a:cubicBezTo>
                    <a:cubicBezTo>
                      <a:pt x="221" y="139"/>
                      <a:pt x="221" y="139"/>
                      <a:pt x="221" y="140"/>
                    </a:cubicBezTo>
                    <a:cubicBezTo>
                      <a:pt x="221" y="140"/>
                      <a:pt x="220" y="140"/>
                      <a:pt x="220" y="140"/>
                    </a:cubicBezTo>
                    <a:cubicBezTo>
                      <a:pt x="220" y="140"/>
                      <a:pt x="219" y="140"/>
                      <a:pt x="219" y="140"/>
                    </a:cubicBezTo>
                    <a:cubicBezTo>
                      <a:pt x="218" y="140"/>
                      <a:pt x="218" y="140"/>
                      <a:pt x="218" y="139"/>
                    </a:cubicBezTo>
                    <a:cubicBezTo>
                      <a:pt x="218" y="138"/>
                      <a:pt x="217" y="138"/>
                      <a:pt x="217" y="138"/>
                    </a:cubicBezTo>
                    <a:cubicBezTo>
                      <a:pt x="217" y="138"/>
                      <a:pt x="217" y="138"/>
                      <a:pt x="216" y="138"/>
                    </a:cubicBezTo>
                    <a:cubicBezTo>
                      <a:pt x="216" y="138"/>
                      <a:pt x="216" y="138"/>
                      <a:pt x="216" y="139"/>
                    </a:cubicBezTo>
                    <a:cubicBezTo>
                      <a:pt x="216" y="140"/>
                      <a:pt x="216" y="141"/>
                      <a:pt x="216" y="142"/>
                    </a:cubicBezTo>
                    <a:cubicBezTo>
                      <a:pt x="217" y="143"/>
                      <a:pt x="217" y="144"/>
                      <a:pt x="218" y="144"/>
                    </a:cubicBezTo>
                    <a:cubicBezTo>
                      <a:pt x="218" y="145"/>
                      <a:pt x="219" y="146"/>
                      <a:pt x="220" y="146"/>
                    </a:cubicBezTo>
                    <a:cubicBezTo>
                      <a:pt x="220" y="146"/>
                      <a:pt x="221" y="146"/>
                      <a:pt x="221" y="146"/>
                    </a:cubicBezTo>
                    <a:cubicBezTo>
                      <a:pt x="221" y="146"/>
                      <a:pt x="222" y="145"/>
                      <a:pt x="222" y="145"/>
                    </a:cubicBezTo>
                    <a:cubicBezTo>
                      <a:pt x="222" y="145"/>
                      <a:pt x="222" y="144"/>
                      <a:pt x="223" y="14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şľîḍe">
                <a:extLst>
                  <a:ext uri="{FF2B5EF4-FFF2-40B4-BE49-F238E27FC236}">
                    <a16:creationId xmlns:a16="http://schemas.microsoft.com/office/drawing/2014/main" id="{50B35495-9FB3-9689-8226-78D195485B1C}"/>
                  </a:ext>
                </a:extLst>
              </p:cNvPr>
              <p:cNvSpPr/>
              <p:nvPr/>
            </p:nvSpPr>
            <p:spPr bwMode="auto">
              <a:xfrm>
                <a:off x="3440113" y="3430588"/>
                <a:ext cx="346075" cy="481013"/>
              </a:xfrm>
              <a:custGeom>
                <a:avLst/>
                <a:gdLst>
                  <a:gd name="T0" fmla="*/ 14 w 105"/>
                  <a:gd name="T1" fmla="*/ 134 h 145"/>
                  <a:gd name="T2" fmla="*/ 13 w 105"/>
                  <a:gd name="T3" fmla="*/ 141 h 145"/>
                  <a:gd name="T4" fmla="*/ 8 w 105"/>
                  <a:gd name="T5" fmla="*/ 136 h 145"/>
                  <a:gd name="T6" fmla="*/ 8 w 105"/>
                  <a:gd name="T7" fmla="*/ 144 h 145"/>
                  <a:gd name="T8" fmla="*/ 19 w 105"/>
                  <a:gd name="T9" fmla="*/ 127 h 145"/>
                  <a:gd name="T10" fmla="*/ 20 w 105"/>
                  <a:gd name="T11" fmla="*/ 139 h 145"/>
                  <a:gd name="T12" fmla="*/ 21 w 105"/>
                  <a:gd name="T13" fmla="*/ 127 h 145"/>
                  <a:gd name="T14" fmla="*/ 25 w 105"/>
                  <a:gd name="T15" fmla="*/ 136 h 145"/>
                  <a:gd name="T16" fmla="*/ 23 w 105"/>
                  <a:gd name="T17" fmla="*/ 125 h 145"/>
                  <a:gd name="T18" fmla="*/ 35 w 105"/>
                  <a:gd name="T19" fmla="*/ 120 h 145"/>
                  <a:gd name="T20" fmla="*/ 30 w 105"/>
                  <a:gd name="T21" fmla="*/ 120 h 145"/>
                  <a:gd name="T22" fmla="*/ 36 w 105"/>
                  <a:gd name="T23" fmla="*/ 129 h 145"/>
                  <a:gd name="T24" fmla="*/ 36 w 105"/>
                  <a:gd name="T25" fmla="*/ 109 h 145"/>
                  <a:gd name="T26" fmla="*/ 42 w 105"/>
                  <a:gd name="T27" fmla="*/ 124 h 145"/>
                  <a:gd name="T28" fmla="*/ 44 w 105"/>
                  <a:gd name="T29" fmla="*/ 107 h 145"/>
                  <a:gd name="T30" fmla="*/ 45 w 105"/>
                  <a:gd name="T31" fmla="*/ 115 h 145"/>
                  <a:gd name="T32" fmla="*/ 52 w 105"/>
                  <a:gd name="T33" fmla="*/ 113 h 145"/>
                  <a:gd name="T34" fmla="*/ 45 w 105"/>
                  <a:gd name="T35" fmla="*/ 109 h 145"/>
                  <a:gd name="T36" fmla="*/ 57 w 105"/>
                  <a:gd name="T37" fmla="*/ 105 h 145"/>
                  <a:gd name="T38" fmla="*/ 62 w 105"/>
                  <a:gd name="T39" fmla="*/ 112 h 145"/>
                  <a:gd name="T40" fmla="*/ 59 w 105"/>
                  <a:gd name="T41" fmla="*/ 106 h 145"/>
                  <a:gd name="T42" fmla="*/ 60 w 105"/>
                  <a:gd name="T43" fmla="*/ 100 h 145"/>
                  <a:gd name="T44" fmla="*/ 53 w 105"/>
                  <a:gd name="T45" fmla="*/ 99 h 145"/>
                  <a:gd name="T46" fmla="*/ 53 w 105"/>
                  <a:gd name="T47" fmla="*/ 100 h 145"/>
                  <a:gd name="T48" fmla="*/ 64 w 105"/>
                  <a:gd name="T49" fmla="*/ 109 h 145"/>
                  <a:gd name="T50" fmla="*/ 58 w 105"/>
                  <a:gd name="T51" fmla="*/ 93 h 145"/>
                  <a:gd name="T52" fmla="*/ 62 w 105"/>
                  <a:gd name="T53" fmla="*/ 91 h 145"/>
                  <a:gd name="T54" fmla="*/ 64 w 105"/>
                  <a:gd name="T55" fmla="*/ 84 h 145"/>
                  <a:gd name="T56" fmla="*/ 69 w 105"/>
                  <a:gd name="T57" fmla="*/ 103 h 145"/>
                  <a:gd name="T58" fmla="*/ 70 w 105"/>
                  <a:gd name="T59" fmla="*/ 100 h 145"/>
                  <a:gd name="T60" fmla="*/ 77 w 105"/>
                  <a:gd name="T61" fmla="*/ 74 h 145"/>
                  <a:gd name="T62" fmla="*/ 70 w 105"/>
                  <a:gd name="T63" fmla="*/ 76 h 145"/>
                  <a:gd name="T64" fmla="*/ 78 w 105"/>
                  <a:gd name="T65" fmla="*/ 80 h 145"/>
                  <a:gd name="T66" fmla="*/ 77 w 105"/>
                  <a:gd name="T67" fmla="*/ 63 h 145"/>
                  <a:gd name="T68" fmla="*/ 72 w 105"/>
                  <a:gd name="T69" fmla="*/ 61 h 145"/>
                  <a:gd name="T70" fmla="*/ 74 w 105"/>
                  <a:gd name="T71" fmla="*/ 59 h 145"/>
                  <a:gd name="T72" fmla="*/ 73 w 105"/>
                  <a:gd name="T73" fmla="*/ 69 h 145"/>
                  <a:gd name="T74" fmla="*/ 82 w 105"/>
                  <a:gd name="T75" fmla="*/ 74 h 145"/>
                  <a:gd name="T76" fmla="*/ 84 w 105"/>
                  <a:gd name="T77" fmla="*/ 43 h 145"/>
                  <a:gd name="T78" fmla="*/ 86 w 105"/>
                  <a:gd name="T79" fmla="*/ 55 h 145"/>
                  <a:gd name="T80" fmla="*/ 92 w 105"/>
                  <a:gd name="T81" fmla="*/ 53 h 145"/>
                  <a:gd name="T82" fmla="*/ 79 w 105"/>
                  <a:gd name="T83" fmla="*/ 44 h 145"/>
                  <a:gd name="T84" fmla="*/ 81 w 105"/>
                  <a:gd name="T85" fmla="*/ 40 h 145"/>
                  <a:gd name="T86" fmla="*/ 97 w 105"/>
                  <a:gd name="T87" fmla="*/ 39 h 145"/>
                  <a:gd name="T88" fmla="*/ 88 w 105"/>
                  <a:gd name="T89" fmla="*/ 35 h 145"/>
                  <a:gd name="T90" fmla="*/ 98 w 105"/>
                  <a:gd name="T91" fmla="*/ 33 h 145"/>
                  <a:gd name="T92" fmla="*/ 87 w 105"/>
                  <a:gd name="T93" fmla="*/ 34 h 145"/>
                  <a:gd name="T94" fmla="*/ 88 w 105"/>
                  <a:gd name="T95" fmla="*/ 25 h 145"/>
                  <a:gd name="T96" fmla="*/ 98 w 105"/>
                  <a:gd name="T97" fmla="*/ 27 h 145"/>
                  <a:gd name="T98" fmla="*/ 98 w 105"/>
                  <a:gd name="T99" fmla="*/ 30 h 145"/>
                  <a:gd name="T100" fmla="*/ 93 w 105"/>
                  <a:gd name="T101" fmla="*/ 18 h 145"/>
                  <a:gd name="T102" fmla="*/ 102 w 105"/>
                  <a:gd name="T103" fmla="*/ 13 h 145"/>
                  <a:gd name="T104" fmla="*/ 95 w 105"/>
                  <a:gd name="T105" fmla="*/ 16 h 145"/>
                  <a:gd name="T106" fmla="*/ 101 w 105"/>
                  <a:gd name="T107" fmla="*/ 18 h 145"/>
                  <a:gd name="T108" fmla="*/ 92 w 105"/>
                  <a:gd name="T109" fmla="*/ 22 h 145"/>
                  <a:gd name="T110" fmla="*/ 102 w 105"/>
                  <a:gd name="T111" fmla="*/ 10 h 145"/>
                  <a:gd name="T112" fmla="*/ 95 w 105"/>
                  <a:gd name="T113" fmla="*/ 7 h 145"/>
                  <a:gd name="T114" fmla="*/ 96 w 105"/>
                  <a:gd name="T115" fmla="*/ 10 h 145"/>
                  <a:gd name="T116" fmla="*/ 102 w 105"/>
                  <a:gd name="T117" fmla="*/ 1 h 145"/>
                  <a:gd name="T118" fmla="*/ 105 w 105"/>
                  <a:gd name="T119" fmla="*/ 3 h 145"/>
                  <a:gd name="T120" fmla="*/ 102 w 105"/>
                  <a:gd name="T121" fmla="*/ 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5" h="145">
                    <a:moveTo>
                      <a:pt x="4" y="129"/>
                    </a:moveTo>
                    <a:cubicBezTo>
                      <a:pt x="7" y="135"/>
                      <a:pt x="7" y="135"/>
                      <a:pt x="7" y="135"/>
                    </a:cubicBezTo>
                    <a:cubicBezTo>
                      <a:pt x="7" y="134"/>
                      <a:pt x="8" y="133"/>
                      <a:pt x="8" y="133"/>
                    </a:cubicBezTo>
                    <a:cubicBezTo>
                      <a:pt x="8" y="132"/>
                      <a:pt x="9" y="132"/>
                      <a:pt x="9" y="131"/>
                    </a:cubicBezTo>
                    <a:cubicBezTo>
                      <a:pt x="10" y="131"/>
                      <a:pt x="10" y="131"/>
                      <a:pt x="11" y="131"/>
                    </a:cubicBezTo>
                    <a:cubicBezTo>
                      <a:pt x="11" y="131"/>
                      <a:pt x="12" y="132"/>
                      <a:pt x="12" y="132"/>
                    </a:cubicBezTo>
                    <a:cubicBezTo>
                      <a:pt x="13" y="132"/>
                      <a:pt x="13" y="133"/>
                      <a:pt x="14" y="134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17" y="140"/>
                      <a:pt x="17" y="140"/>
                      <a:pt x="17" y="139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1"/>
                      <a:pt x="13" y="141"/>
                    </a:cubicBezTo>
                    <a:cubicBezTo>
                      <a:pt x="13" y="141"/>
                      <a:pt x="13" y="140"/>
                      <a:pt x="13" y="140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9" y="134"/>
                      <a:pt x="9" y="133"/>
                      <a:pt x="9" y="133"/>
                    </a:cubicBezTo>
                    <a:cubicBezTo>
                      <a:pt x="9" y="133"/>
                      <a:pt x="9" y="133"/>
                      <a:pt x="9" y="134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8" y="135"/>
                      <a:pt x="8" y="135"/>
                      <a:pt x="8" y="136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2"/>
                      <a:pt x="11" y="142"/>
                      <a:pt x="11" y="142"/>
                    </a:cubicBezTo>
                    <a:cubicBezTo>
                      <a:pt x="11" y="142"/>
                      <a:pt x="11" y="142"/>
                      <a:pt x="12" y="142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8" y="145"/>
                      <a:pt x="8" y="144"/>
                      <a:pt x="8" y="144"/>
                    </a:cubicBezTo>
                    <a:cubicBezTo>
                      <a:pt x="8" y="144"/>
                      <a:pt x="8" y="143"/>
                      <a:pt x="7" y="143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2" y="132"/>
                      <a:pt x="2" y="131"/>
                      <a:pt x="2" y="131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4" y="129"/>
                      <a:pt x="4" y="129"/>
                      <a:pt x="4" y="129"/>
                    </a:cubicBezTo>
                    <a:close/>
                    <a:moveTo>
                      <a:pt x="19" y="127"/>
                    </a:moveTo>
                    <a:cubicBezTo>
                      <a:pt x="15" y="129"/>
                      <a:pt x="15" y="129"/>
                      <a:pt x="15" y="129"/>
                    </a:cubicBezTo>
                    <a:cubicBezTo>
                      <a:pt x="15" y="130"/>
                      <a:pt x="15" y="130"/>
                      <a:pt x="15" y="130"/>
                    </a:cubicBezTo>
                    <a:cubicBezTo>
                      <a:pt x="15" y="130"/>
                      <a:pt x="16" y="130"/>
                      <a:pt x="16" y="130"/>
                    </a:cubicBezTo>
                    <a:cubicBezTo>
                      <a:pt x="16" y="130"/>
                      <a:pt x="17" y="130"/>
                      <a:pt x="17" y="131"/>
                    </a:cubicBezTo>
                    <a:cubicBezTo>
                      <a:pt x="20" y="136"/>
                      <a:pt x="20" y="136"/>
                      <a:pt x="20" y="136"/>
                    </a:cubicBezTo>
                    <a:cubicBezTo>
                      <a:pt x="20" y="137"/>
                      <a:pt x="20" y="138"/>
                      <a:pt x="20" y="138"/>
                    </a:cubicBezTo>
                    <a:cubicBezTo>
                      <a:pt x="20" y="138"/>
                      <a:pt x="20" y="138"/>
                      <a:pt x="20" y="139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24" y="136"/>
                      <a:pt x="24" y="136"/>
                      <a:pt x="24" y="136"/>
                    </a:cubicBezTo>
                    <a:cubicBezTo>
                      <a:pt x="24" y="136"/>
                      <a:pt x="24" y="136"/>
                      <a:pt x="23" y="136"/>
                    </a:cubicBezTo>
                    <a:cubicBezTo>
                      <a:pt x="23" y="136"/>
                      <a:pt x="23" y="136"/>
                      <a:pt x="23" y="135"/>
                    </a:cubicBezTo>
                    <a:cubicBezTo>
                      <a:pt x="20" y="130"/>
                      <a:pt x="20" y="130"/>
                      <a:pt x="20" y="130"/>
                    </a:cubicBezTo>
                    <a:cubicBezTo>
                      <a:pt x="20" y="128"/>
                      <a:pt x="20" y="128"/>
                      <a:pt x="21" y="127"/>
                    </a:cubicBezTo>
                    <a:cubicBezTo>
                      <a:pt x="21" y="127"/>
                      <a:pt x="21" y="127"/>
                      <a:pt x="21" y="127"/>
                    </a:cubicBezTo>
                    <a:cubicBezTo>
                      <a:pt x="21" y="127"/>
                      <a:pt x="22" y="127"/>
                      <a:pt x="22" y="128"/>
                    </a:cubicBezTo>
                    <a:cubicBezTo>
                      <a:pt x="22" y="128"/>
                      <a:pt x="22" y="128"/>
                      <a:pt x="23" y="129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25" y="134"/>
                      <a:pt x="26" y="135"/>
                      <a:pt x="25" y="135"/>
                    </a:cubicBezTo>
                    <a:cubicBezTo>
                      <a:pt x="25" y="135"/>
                      <a:pt x="25" y="135"/>
                      <a:pt x="25" y="136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8" y="133"/>
                      <a:pt x="28" y="133"/>
                      <a:pt x="28" y="132"/>
                    </a:cubicBezTo>
                    <a:cubicBezTo>
                      <a:pt x="26" y="128"/>
                      <a:pt x="26" y="128"/>
                      <a:pt x="26" y="128"/>
                    </a:cubicBezTo>
                    <a:cubicBezTo>
                      <a:pt x="25" y="127"/>
                      <a:pt x="25" y="126"/>
                      <a:pt x="24" y="126"/>
                    </a:cubicBezTo>
                    <a:cubicBezTo>
                      <a:pt x="24" y="125"/>
                      <a:pt x="23" y="125"/>
                      <a:pt x="23" y="125"/>
                    </a:cubicBezTo>
                    <a:cubicBezTo>
                      <a:pt x="22" y="125"/>
                      <a:pt x="22" y="125"/>
                      <a:pt x="21" y="125"/>
                    </a:cubicBezTo>
                    <a:cubicBezTo>
                      <a:pt x="21" y="126"/>
                      <a:pt x="20" y="126"/>
                      <a:pt x="20" y="126"/>
                    </a:cubicBezTo>
                    <a:cubicBezTo>
                      <a:pt x="20" y="127"/>
                      <a:pt x="19" y="128"/>
                      <a:pt x="19" y="128"/>
                    </a:cubicBezTo>
                    <a:cubicBezTo>
                      <a:pt x="19" y="127"/>
                      <a:pt x="19" y="127"/>
                      <a:pt x="19" y="127"/>
                    </a:cubicBezTo>
                    <a:close/>
                    <a:moveTo>
                      <a:pt x="30" y="120"/>
                    </a:moveTo>
                    <a:cubicBezTo>
                      <a:pt x="31" y="119"/>
                      <a:pt x="31" y="119"/>
                      <a:pt x="32" y="119"/>
                    </a:cubicBezTo>
                    <a:cubicBezTo>
                      <a:pt x="33" y="119"/>
                      <a:pt x="34" y="119"/>
                      <a:pt x="35" y="120"/>
                    </a:cubicBezTo>
                    <a:cubicBezTo>
                      <a:pt x="36" y="120"/>
                      <a:pt x="36" y="121"/>
                      <a:pt x="37" y="122"/>
                    </a:cubicBezTo>
                    <a:cubicBezTo>
                      <a:pt x="38" y="123"/>
                      <a:pt x="38" y="124"/>
                      <a:pt x="38" y="126"/>
                    </a:cubicBezTo>
                    <a:cubicBezTo>
                      <a:pt x="38" y="127"/>
                      <a:pt x="38" y="128"/>
                      <a:pt x="36" y="129"/>
                    </a:cubicBezTo>
                    <a:cubicBezTo>
                      <a:pt x="35" y="130"/>
                      <a:pt x="34" y="131"/>
                      <a:pt x="32" y="130"/>
                    </a:cubicBezTo>
                    <a:cubicBezTo>
                      <a:pt x="31" y="130"/>
                      <a:pt x="30" y="129"/>
                      <a:pt x="29" y="128"/>
                    </a:cubicBezTo>
                    <a:cubicBezTo>
                      <a:pt x="28" y="126"/>
                      <a:pt x="28" y="125"/>
                      <a:pt x="28" y="123"/>
                    </a:cubicBezTo>
                    <a:cubicBezTo>
                      <a:pt x="28" y="122"/>
                      <a:pt x="29" y="121"/>
                      <a:pt x="30" y="120"/>
                    </a:cubicBezTo>
                    <a:close/>
                    <a:moveTo>
                      <a:pt x="30" y="121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0"/>
                      <a:pt x="32" y="120"/>
                      <a:pt x="32" y="121"/>
                    </a:cubicBezTo>
                    <a:cubicBezTo>
                      <a:pt x="33" y="121"/>
                      <a:pt x="33" y="122"/>
                      <a:pt x="34" y="123"/>
                    </a:cubicBezTo>
                    <a:cubicBezTo>
                      <a:pt x="35" y="125"/>
                      <a:pt x="36" y="126"/>
                      <a:pt x="36" y="127"/>
                    </a:cubicBezTo>
                    <a:cubicBezTo>
                      <a:pt x="36" y="127"/>
                      <a:pt x="36" y="128"/>
                      <a:pt x="36" y="128"/>
                    </a:cubicBezTo>
                    <a:cubicBezTo>
                      <a:pt x="36" y="128"/>
                      <a:pt x="36" y="129"/>
                      <a:pt x="36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4" y="129"/>
                      <a:pt x="34" y="129"/>
                      <a:pt x="34" y="128"/>
                    </a:cubicBezTo>
                    <a:cubicBezTo>
                      <a:pt x="33" y="128"/>
                      <a:pt x="33" y="127"/>
                      <a:pt x="32" y="126"/>
                    </a:cubicBezTo>
                    <a:cubicBezTo>
                      <a:pt x="31" y="125"/>
                      <a:pt x="31" y="124"/>
                      <a:pt x="30" y="123"/>
                    </a:cubicBezTo>
                    <a:cubicBezTo>
                      <a:pt x="30" y="123"/>
                      <a:pt x="30" y="122"/>
                      <a:pt x="30" y="121"/>
                    </a:cubicBezTo>
                    <a:cubicBezTo>
                      <a:pt x="30" y="121"/>
                      <a:pt x="30" y="121"/>
                      <a:pt x="30" y="121"/>
                    </a:cubicBezTo>
                    <a:close/>
                    <a:moveTo>
                      <a:pt x="36" y="109"/>
                    </a:move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4" y="112"/>
                      <a:pt x="34" y="112"/>
                    </a:cubicBezTo>
                    <a:cubicBezTo>
                      <a:pt x="34" y="112"/>
                      <a:pt x="35" y="112"/>
                      <a:pt x="35" y="113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6" y="121"/>
                      <a:pt x="45" y="121"/>
                    </a:cubicBezTo>
                    <a:cubicBezTo>
                      <a:pt x="45" y="121"/>
                      <a:pt x="45" y="121"/>
                      <a:pt x="44" y="120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  <a:moveTo>
                      <a:pt x="44" y="107"/>
                    </a:moveTo>
                    <a:cubicBezTo>
                      <a:pt x="45" y="107"/>
                      <a:pt x="46" y="106"/>
                      <a:pt x="47" y="106"/>
                    </a:cubicBezTo>
                    <a:cubicBezTo>
                      <a:pt x="48" y="106"/>
                      <a:pt x="49" y="106"/>
                      <a:pt x="49" y="106"/>
                    </a:cubicBezTo>
                    <a:cubicBezTo>
                      <a:pt x="50" y="107"/>
                      <a:pt x="51" y="107"/>
                      <a:pt x="52" y="108"/>
                    </a:cubicBezTo>
                    <a:cubicBezTo>
                      <a:pt x="53" y="109"/>
                      <a:pt x="53" y="110"/>
                      <a:pt x="54" y="112"/>
                    </a:cubicBezTo>
                    <a:cubicBezTo>
                      <a:pt x="54" y="113"/>
                      <a:pt x="53" y="115"/>
                      <a:pt x="52" y="116"/>
                    </a:cubicBezTo>
                    <a:cubicBezTo>
                      <a:pt x="51" y="117"/>
                      <a:pt x="50" y="117"/>
                      <a:pt x="48" y="117"/>
                    </a:cubicBezTo>
                    <a:cubicBezTo>
                      <a:pt x="47" y="117"/>
                      <a:pt x="46" y="116"/>
                      <a:pt x="45" y="115"/>
                    </a:cubicBezTo>
                    <a:cubicBezTo>
                      <a:pt x="44" y="114"/>
                      <a:pt x="43" y="113"/>
                      <a:pt x="43" y="111"/>
                    </a:cubicBezTo>
                    <a:cubicBezTo>
                      <a:pt x="43" y="110"/>
                      <a:pt x="43" y="108"/>
                      <a:pt x="44" y="107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6" y="108"/>
                    </a:cubicBezTo>
                    <a:cubicBezTo>
                      <a:pt x="46" y="107"/>
                      <a:pt x="46" y="108"/>
                      <a:pt x="47" y="108"/>
                    </a:cubicBezTo>
                    <a:cubicBezTo>
                      <a:pt x="47" y="108"/>
                      <a:pt x="48" y="109"/>
                      <a:pt x="49" y="110"/>
                    </a:cubicBezTo>
                    <a:cubicBezTo>
                      <a:pt x="50" y="111"/>
                      <a:pt x="51" y="113"/>
                      <a:pt x="52" y="113"/>
                    </a:cubicBez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15"/>
                      <a:pt x="52" y="115"/>
                      <a:pt x="52" y="115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50" y="116"/>
                      <a:pt x="50" y="115"/>
                      <a:pt x="49" y="115"/>
                    </a:cubicBezTo>
                    <a:cubicBezTo>
                      <a:pt x="49" y="115"/>
                      <a:pt x="48" y="114"/>
                      <a:pt x="48" y="113"/>
                    </a:cubicBezTo>
                    <a:cubicBezTo>
                      <a:pt x="47" y="112"/>
                      <a:pt x="46" y="111"/>
                      <a:pt x="45" y="111"/>
                    </a:cubicBezTo>
                    <a:cubicBezTo>
                      <a:pt x="45" y="110"/>
                      <a:pt x="45" y="109"/>
                      <a:pt x="45" y="109"/>
                    </a:cubicBezTo>
                    <a:cubicBezTo>
                      <a:pt x="45" y="109"/>
                      <a:pt x="45" y="108"/>
                      <a:pt x="45" y="108"/>
                    </a:cubicBezTo>
                    <a:close/>
                    <a:moveTo>
                      <a:pt x="54" y="97"/>
                    </a:moveTo>
                    <a:cubicBezTo>
                      <a:pt x="54" y="98"/>
                      <a:pt x="53" y="98"/>
                      <a:pt x="53" y="99"/>
                    </a:cubicBezTo>
                    <a:cubicBezTo>
                      <a:pt x="52" y="100"/>
                      <a:pt x="51" y="101"/>
                      <a:pt x="51" y="102"/>
                    </a:cubicBezTo>
                    <a:cubicBezTo>
                      <a:pt x="51" y="103"/>
                      <a:pt x="51" y="104"/>
                      <a:pt x="52" y="105"/>
                    </a:cubicBezTo>
                    <a:cubicBezTo>
                      <a:pt x="53" y="105"/>
                      <a:pt x="53" y="106"/>
                      <a:pt x="54" y="106"/>
                    </a:cubicBezTo>
                    <a:cubicBezTo>
                      <a:pt x="55" y="106"/>
                      <a:pt x="56" y="106"/>
                      <a:pt x="57" y="105"/>
                    </a:cubicBezTo>
                    <a:cubicBezTo>
                      <a:pt x="56" y="106"/>
                      <a:pt x="56" y="107"/>
                      <a:pt x="56" y="108"/>
                    </a:cubicBezTo>
                    <a:cubicBezTo>
                      <a:pt x="56" y="108"/>
                      <a:pt x="57" y="109"/>
                      <a:pt x="57" y="109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59" y="110"/>
                      <a:pt x="59" y="111"/>
                      <a:pt x="59" y="111"/>
                    </a:cubicBezTo>
                    <a:cubicBezTo>
                      <a:pt x="59" y="111"/>
                      <a:pt x="59" y="112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1" y="112"/>
                      <a:pt x="61" y="112"/>
                      <a:pt x="62" y="112"/>
                    </a:cubicBezTo>
                    <a:cubicBezTo>
                      <a:pt x="63" y="111"/>
                      <a:pt x="63" y="111"/>
                      <a:pt x="64" y="110"/>
                    </a:cubicBezTo>
                    <a:cubicBezTo>
                      <a:pt x="65" y="109"/>
                      <a:pt x="66" y="108"/>
                      <a:pt x="66" y="107"/>
                    </a:cubicBezTo>
                    <a:cubicBezTo>
                      <a:pt x="66" y="106"/>
                      <a:pt x="66" y="106"/>
                      <a:pt x="66" y="105"/>
                    </a:cubicBezTo>
                    <a:cubicBezTo>
                      <a:pt x="66" y="104"/>
                      <a:pt x="66" y="104"/>
                      <a:pt x="65" y="103"/>
                    </a:cubicBezTo>
                    <a:cubicBezTo>
                      <a:pt x="65" y="103"/>
                      <a:pt x="64" y="102"/>
                      <a:pt x="63" y="103"/>
                    </a:cubicBezTo>
                    <a:cubicBezTo>
                      <a:pt x="62" y="103"/>
                      <a:pt x="61" y="103"/>
                      <a:pt x="60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9" y="103"/>
                      <a:pt x="59" y="103"/>
                      <a:pt x="59" y="102"/>
                    </a:cubicBezTo>
                    <a:cubicBezTo>
                      <a:pt x="60" y="101"/>
                      <a:pt x="60" y="100"/>
                      <a:pt x="60" y="100"/>
                    </a:cubicBezTo>
                    <a:cubicBezTo>
                      <a:pt x="60" y="99"/>
                      <a:pt x="59" y="98"/>
                      <a:pt x="59" y="98"/>
                    </a:cubicBezTo>
                    <a:cubicBezTo>
                      <a:pt x="58" y="98"/>
                      <a:pt x="58" y="97"/>
                      <a:pt x="58" y="97"/>
                    </a:cubicBezTo>
                    <a:cubicBezTo>
                      <a:pt x="57" y="97"/>
                      <a:pt x="57" y="97"/>
                      <a:pt x="56" y="97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3" y="99"/>
                    </a:moveTo>
                    <a:cubicBezTo>
                      <a:pt x="53" y="99"/>
                      <a:pt x="54" y="98"/>
                      <a:pt x="54" y="99"/>
                    </a:cubicBezTo>
                    <a:cubicBezTo>
                      <a:pt x="55" y="99"/>
                      <a:pt x="56" y="99"/>
                      <a:pt x="57" y="100"/>
                    </a:cubicBezTo>
                    <a:cubicBezTo>
                      <a:pt x="57" y="101"/>
                      <a:pt x="58" y="102"/>
                      <a:pt x="58" y="102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57" y="104"/>
                      <a:pt x="57" y="104"/>
                      <a:pt x="57" y="104"/>
                    </a:cubicBezTo>
                    <a:cubicBezTo>
                      <a:pt x="56" y="104"/>
                      <a:pt x="55" y="103"/>
                      <a:pt x="55" y="103"/>
                    </a:cubicBezTo>
                    <a:cubicBezTo>
                      <a:pt x="54" y="102"/>
                      <a:pt x="53" y="101"/>
                      <a:pt x="53" y="100"/>
                    </a:cubicBezTo>
                    <a:cubicBezTo>
                      <a:pt x="53" y="100"/>
                      <a:pt x="53" y="99"/>
                      <a:pt x="53" y="99"/>
                    </a:cubicBezTo>
                    <a:close/>
                    <a:moveTo>
                      <a:pt x="61" y="108"/>
                    </a:moveTo>
                    <a:cubicBezTo>
                      <a:pt x="62" y="107"/>
                      <a:pt x="63" y="106"/>
                      <a:pt x="63" y="106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6"/>
                      <a:pt x="65" y="106"/>
                      <a:pt x="65" y="107"/>
                    </a:cubicBezTo>
                    <a:cubicBezTo>
                      <a:pt x="65" y="108"/>
                      <a:pt x="64" y="108"/>
                      <a:pt x="64" y="109"/>
                    </a:cubicBezTo>
                    <a:cubicBezTo>
                      <a:pt x="63" y="110"/>
                      <a:pt x="62" y="111"/>
                      <a:pt x="62" y="111"/>
                    </a:cubicBezTo>
                    <a:cubicBezTo>
                      <a:pt x="61" y="111"/>
                      <a:pt x="61" y="111"/>
                      <a:pt x="60" y="110"/>
                    </a:cubicBezTo>
                    <a:cubicBezTo>
                      <a:pt x="60" y="110"/>
                      <a:pt x="60" y="110"/>
                      <a:pt x="60" y="109"/>
                    </a:cubicBezTo>
                    <a:cubicBezTo>
                      <a:pt x="60" y="109"/>
                      <a:pt x="61" y="109"/>
                      <a:pt x="61" y="108"/>
                    </a:cubicBezTo>
                    <a:close/>
                    <a:moveTo>
                      <a:pt x="69" y="96"/>
                    </a:move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59" y="93"/>
                      <a:pt x="58" y="93"/>
                    </a:cubicBezTo>
                    <a:cubicBezTo>
                      <a:pt x="58" y="93"/>
                      <a:pt x="58" y="94"/>
                      <a:pt x="57" y="94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1"/>
                      <a:pt x="62" y="91"/>
                      <a:pt x="62" y="91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8"/>
                      <a:pt x="64" y="87"/>
                      <a:pt x="64" y="87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64" y="85"/>
                      <a:pt x="64" y="85"/>
                      <a:pt x="64" y="86"/>
                    </a:cubicBezTo>
                    <a:cubicBezTo>
                      <a:pt x="64" y="86"/>
                      <a:pt x="65" y="87"/>
                      <a:pt x="65" y="88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70" y="98"/>
                      <a:pt x="71" y="99"/>
                      <a:pt x="71" y="99"/>
                    </a:cubicBezTo>
                    <a:cubicBezTo>
                      <a:pt x="71" y="100"/>
                      <a:pt x="71" y="101"/>
                      <a:pt x="71" y="102"/>
                    </a:cubicBezTo>
                    <a:cubicBezTo>
                      <a:pt x="70" y="102"/>
                      <a:pt x="70" y="102"/>
                      <a:pt x="69" y="103"/>
                    </a:cubicBezTo>
                    <a:cubicBezTo>
                      <a:pt x="69" y="103"/>
                      <a:pt x="68" y="102"/>
                      <a:pt x="68" y="102"/>
                    </a:cubicBezTo>
                    <a:cubicBezTo>
                      <a:pt x="68" y="102"/>
                      <a:pt x="67" y="102"/>
                      <a:pt x="67" y="101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9" y="100"/>
                    </a:cubicBezTo>
                    <a:cubicBezTo>
                      <a:pt x="69" y="99"/>
                      <a:pt x="69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1" y="100"/>
                      <a:pt x="70" y="99"/>
                    </a:cubicBezTo>
                    <a:cubicBezTo>
                      <a:pt x="70" y="99"/>
                      <a:pt x="70" y="98"/>
                      <a:pt x="69" y="97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9" y="75"/>
                    </a:moveTo>
                    <a:cubicBezTo>
                      <a:pt x="70" y="74"/>
                      <a:pt x="70" y="74"/>
                      <a:pt x="71" y="73"/>
                    </a:cubicBezTo>
                    <a:cubicBezTo>
                      <a:pt x="72" y="73"/>
                      <a:pt x="73" y="73"/>
                      <a:pt x="74" y="73"/>
                    </a:cubicBezTo>
                    <a:cubicBezTo>
                      <a:pt x="75" y="73"/>
                      <a:pt x="76" y="73"/>
                      <a:pt x="77" y="74"/>
                    </a:cubicBezTo>
                    <a:cubicBezTo>
                      <a:pt x="78" y="74"/>
                      <a:pt x="79" y="75"/>
                      <a:pt x="79" y="77"/>
                    </a:cubicBezTo>
                    <a:cubicBezTo>
                      <a:pt x="80" y="78"/>
                      <a:pt x="80" y="80"/>
                      <a:pt x="79" y="81"/>
                    </a:cubicBezTo>
                    <a:cubicBezTo>
                      <a:pt x="78" y="83"/>
                      <a:pt x="77" y="83"/>
                      <a:pt x="76" y="84"/>
                    </a:cubicBezTo>
                    <a:cubicBezTo>
                      <a:pt x="74" y="84"/>
                      <a:pt x="73" y="83"/>
                      <a:pt x="72" y="83"/>
                    </a:cubicBezTo>
                    <a:cubicBezTo>
                      <a:pt x="70" y="82"/>
                      <a:pt x="69" y="81"/>
                      <a:pt x="69" y="79"/>
                    </a:cubicBezTo>
                    <a:cubicBezTo>
                      <a:pt x="68" y="78"/>
                      <a:pt x="68" y="77"/>
                      <a:pt x="69" y="75"/>
                    </a:cubicBezTo>
                    <a:close/>
                    <a:moveTo>
                      <a:pt x="70" y="76"/>
                    </a:moveTo>
                    <a:cubicBezTo>
                      <a:pt x="70" y="76"/>
                      <a:pt x="70" y="76"/>
                      <a:pt x="70" y="77"/>
                    </a:cubicBezTo>
                    <a:cubicBezTo>
                      <a:pt x="70" y="77"/>
                      <a:pt x="70" y="78"/>
                      <a:pt x="71" y="78"/>
                    </a:cubicBezTo>
                    <a:cubicBezTo>
                      <a:pt x="72" y="79"/>
                      <a:pt x="73" y="79"/>
                      <a:pt x="74" y="80"/>
                    </a:cubicBezTo>
                    <a:cubicBezTo>
                      <a:pt x="75" y="81"/>
                      <a:pt x="75" y="81"/>
                      <a:pt x="76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8"/>
                      <a:pt x="76" y="77"/>
                      <a:pt x="74" y="76"/>
                    </a:cubicBezTo>
                    <a:cubicBezTo>
                      <a:pt x="73" y="76"/>
                      <a:pt x="72" y="75"/>
                      <a:pt x="72" y="75"/>
                    </a:cubicBezTo>
                    <a:cubicBezTo>
                      <a:pt x="71" y="75"/>
                      <a:pt x="71" y="75"/>
                      <a:pt x="70" y="75"/>
                    </a:cubicBezTo>
                    <a:cubicBezTo>
                      <a:pt x="70" y="75"/>
                      <a:pt x="70" y="75"/>
                      <a:pt x="70" y="76"/>
                    </a:cubicBezTo>
                    <a:close/>
                    <a:moveTo>
                      <a:pt x="76" y="65"/>
                    </a:moveTo>
                    <a:cubicBezTo>
                      <a:pt x="77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2"/>
                      <a:pt x="72" y="62"/>
                    </a:cubicBezTo>
                    <a:cubicBezTo>
                      <a:pt x="71" y="62"/>
                      <a:pt x="71" y="62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3" y="61"/>
                      <a:pt x="73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4" y="62"/>
                    </a:cubicBezTo>
                    <a:cubicBezTo>
                      <a:pt x="74" y="62"/>
                      <a:pt x="74" y="61"/>
                      <a:pt x="74" y="61"/>
                    </a:cubicBezTo>
                    <a:cubicBezTo>
                      <a:pt x="75" y="61"/>
                      <a:pt x="75" y="60"/>
                      <a:pt x="75" y="60"/>
                    </a:cubicBezTo>
                    <a:cubicBezTo>
                      <a:pt x="75" y="59"/>
                      <a:pt x="74" y="59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ubicBezTo>
                      <a:pt x="72" y="59"/>
                      <a:pt x="72" y="60"/>
                      <a:pt x="71" y="61"/>
                    </a:cubicBezTo>
                    <a:cubicBezTo>
                      <a:pt x="71" y="62"/>
                      <a:pt x="70" y="63"/>
                      <a:pt x="71" y="64"/>
                    </a:cubicBezTo>
                    <a:cubicBezTo>
                      <a:pt x="71" y="65"/>
                      <a:pt x="72" y="66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2" y="72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4" y="69"/>
                      <a:pt x="84" y="69"/>
                    </a:cubicBezTo>
                    <a:cubicBezTo>
                      <a:pt x="84" y="69"/>
                      <a:pt x="83" y="69"/>
                      <a:pt x="83" y="68"/>
                    </a:cubicBezTo>
                    <a:cubicBezTo>
                      <a:pt x="76" y="65"/>
                      <a:pt x="76" y="65"/>
                      <a:pt x="76" y="65"/>
                    </a:cubicBezTo>
                    <a:close/>
                    <a:moveTo>
                      <a:pt x="79" y="41"/>
                    </a:move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3" y="43"/>
                      <a:pt x="81" y="43"/>
                      <a:pt x="80" y="44"/>
                    </a:cubicBezTo>
                    <a:cubicBezTo>
                      <a:pt x="79" y="44"/>
                      <a:pt x="79" y="45"/>
                      <a:pt x="78" y="46"/>
                    </a:cubicBezTo>
                    <a:cubicBezTo>
                      <a:pt x="78" y="47"/>
                      <a:pt x="78" y="48"/>
                      <a:pt x="78" y="49"/>
                    </a:cubicBezTo>
                    <a:cubicBezTo>
                      <a:pt x="78" y="50"/>
                      <a:pt x="79" y="51"/>
                      <a:pt x="79" y="52"/>
                    </a:cubicBezTo>
                    <a:cubicBezTo>
                      <a:pt x="80" y="53"/>
                      <a:pt x="81" y="53"/>
                      <a:pt x="83" y="54"/>
                    </a:cubicBezTo>
                    <a:cubicBezTo>
                      <a:pt x="84" y="54"/>
                      <a:pt x="85" y="55"/>
                      <a:pt x="86" y="55"/>
                    </a:cubicBezTo>
                    <a:cubicBezTo>
                      <a:pt x="87" y="55"/>
                      <a:pt x="88" y="55"/>
                      <a:pt x="89" y="54"/>
                    </a:cubicBezTo>
                    <a:cubicBezTo>
                      <a:pt x="90" y="54"/>
                      <a:pt x="91" y="53"/>
                      <a:pt x="91" y="52"/>
                    </a:cubicBezTo>
                    <a:cubicBezTo>
                      <a:pt x="91" y="51"/>
                      <a:pt x="92" y="50"/>
                      <a:pt x="91" y="49"/>
                    </a:cubicBezTo>
                    <a:cubicBezTo>
                      <a:pt x="91" y="48"/>
                      <a:pt x="91" y="47"/>
                      <a:pt x="90" y="46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47"/>
                      <a:pt x="92" y="49"/>
                      <a:pt x="92" y="50"/>
                    </a:cubicBezTo>
                    <a:cubicBezTo>
                      <a:pt x="92" y="51"/>
                      <a:pt x="92" y="52"/>
                      <a:pt x="92" y="53"/>
                    </a:cubicBezTo>
                    <a:cubicBezTo>
                      <a:pt x="91" y="55"/>
                      <a:pt x="90" y="56"/>
                      <a:pt x="89" y="57"/>
                    </a:cubicBezTo>
                    <a:cubicBezTo>
                      <a:pt x="88" y="58"/>
                      <a:pt x="87" y="58"/>
                      <a:pt x="86" y="59"/>
                    </a:cubicBezTo>
                    <a:cubicBezTo>
                      <a:pt x="84" y="59"/>
                      <a:pt x="83" y="59"/>
                      <a:pt x="82" y="58"/>
                    </a:cubicBezTo>
                    <a:cubicBezTo>
                      <a:pt x="80" y="58"/>
                      <a:pt x="79" y="57"/>
                      <a:pt x="78" y="55"/>
                    </a:cubicBezTo>
                    <a:cubicBezTo>
                      <a:pt x="77" y="54"/>
                      <a:pt x="77" y="53"/>
                      <a:pt x="76" y="51"/>
                    </a:cubicBezTo>
                    <a:cubicBezTo>
                      <a:pt x="76" y="50"/>
                      <a:pt x="76" y="48"/>
                      <a:pt x="77" y="47"/>
                    </a:cubicBezTo>
                    <a:cubicBezTo>
                      <a:pt x="77" y="46"/>
                      <a:pt x="78" y="45"/>
                      <a:pt x="79" y="44"/>
                    </a:cubicBezTo>
                    <a:cubicBezTo>
                      <a:pt x="79" y="43"/>
                      <a:pt x="80" y="43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79" y="41"/>
                      <a:pt x="79" y="41"/>
                    </a:cubicBezTo>
                    <a:cubicBezTo>
                      <a:pt x="79" y="41"/>
                      <a:pt x="79" y="41"/>
                      <a:pt x="79" y="41"/>
                    </a:cubicBezTo>
                    <a:close/>
                    <a:moveTo>
                      <a:pt x="82" y="3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40"/>
                      <a:pt x="81" y="40"/>
                      <a:pt x="82" y="40"/>
                    </a:cubicBezTo>
                    <a:cubicBezTo>
                      <a:pt x="82" y="40"/>
                      <a:pt x="82" y="40"/>
                      <a:pt x="83" y="40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5" y="44"/>
                    </a:cubicBezTo>
                    <a:cubicBezTo>
                      <a:pt x="95" y="44"/>
                      <a:pt x="95" y="44"/>
                      <a:pt x="95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5" y="40"/>
                      <a:pt x="95" y="40"/>
                      <a:pt x="94" y="40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88" y="38"/>
                      <a:pt x="88" y="37"/>
                      <a:pt x="88" y="37"/>
                    </a:cubicBezTo>
                    <a:cubicBezTo>
                      <a:pt x="88" y="37"/>
                      <a:pt x="88" y="36"/>
                      <a:pt x="88" y="36"/>
                    </a:cubicBezTo>
                    <a:cubicBezTo>
                      <a:pt x="88" y="36"/>
                      <a:pt x="88" y="36"/>
                      <a:pt x="88" y="35"/>
                    </a:cubicBezTo>
                    <a:cubicBezTo>
                      <a:pt x="88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0" y="36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6" y="37"/>
                      <a:pt x="96" y="37"/>
                      <a:pt x="96" y="38"/>
                    </a:cubicBezTo>
                    <a:cubicBezTo>
                      <a:pt x="96" y="38"/>
                      <a:pt x="96" y="38"/>
                      <a:pt x="96" y="39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91" y="32"/>
                      <a:pt x="90" y="32"/>
                      <a:pt x="89" y="32"/>
                    </a:cubicBezTo>
                    <a:cubicBezTo>
                      <a:pt x="89" y="32"/>
                      <a:pt x="88" y="32"/>
                      <a:pt x="88" y="33"/>
                    </a:cubicBezTo>
                    <a:cubicBezTo>
                      <a:pt x="87" y="33"/>
                      <a:pt x="87" y="34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7" y="36"/>
                      <a:pt x="87" y="37"/>
                      <a:pt x="88" y="38"/>
                    </a:cubicBezTo>
                    <a:cubicBezTo>
                      <a:pt x="82" y="36"/>
                      <a:pt x="82" y="36"/>
                      <a:pt x="82" y="36"/>
                    </a:cubicBezTo>
                    <a:close/>
                    <a:moveTo>
                      <a:pt x="85" y="26"/>
                    </a:moveTo>
                    <a:cubicBezTo>
                      <a:pt x="85" y="26"/>
                      <a:pt x="85" y="25"/>
                      <a:pt x="86" y="25"/>
                    </a:cubicBezTo>
                    <a:cubicBezTo>
                      <a:pt x="86" y="25"/>
                      <a:pt x="87" y="25"/>
                      <a:pt x="87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88" y="26"/>
                      <a:pt x="88" y="26"/>
                      <a:pt x="88" y="27"/>
                    </a:cubicBezTo>
                    <a:cubicBezTo>
                      <a:pt x="88" y="27"/>
                      <a:pt x="88" y="28"/>
                      <a:pt x="88" y="28"/>
                    </a:cubicBezTo>
                    <a:cubicBezTo>
                      <a:pt x="87" y="28"/>
                      <a:pt x="87" y="28"/>
                      <a:pt x="86" y="28"/>
                    </a:cubicBezTo>
                    <a:cubicBezTo>
                      <a:pt x="86" y="28"/>
                      <a:pt x="86" y="28"/>
                      <a:pt x="85" y="28"/>
                    </a:cubicBezTo>
                    <a:cubicBezTo>
                      <a:pt x="85" y="27"/>
                      <a:pt x="85" y="27"/>
                      <a:pt x="85" y="26"/>
                    </a:cubicBezTo>
                    <a:close/>
                    <a:moveTo>
                      <a:pt x="90" y="26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99" y="32"/>
                      <a:pt x="99" y="31"/>
                      <a:pt x="99" y="31"/>
                    </a:cubicBezTo>
                    <a:cubicBezTo>
                      <a:pt x="99" y="31"/>
                      <a:pt x="99" y="31"/>
                      <a:pt x="98" y="30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1" y="29"/>
                      <a:pt x="91" y="29"/>
                      <a:pt x="90" y="29"/>
                    </a:cubicBezTo>
                    <a:cubicBezTo>
                      <a:pt x="90" y="29"/>
                      <a:pt x="90" y="30"/>
                      <a:pt x="90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90" y="26"/>
                      <a:pt x="90" y="26"/>
                      <a:pt x="90" y="26"/>
                    </a:cubicBezTo>
                    <a:close/>
                    <a:moveTo>
                      <a:pt x="91" y="18"/>
                    </a:moveTo>
                    <a:cubicBezTo>
                      <a:pt x="93" y="18"/>
                      <a:pt x="93" y="18"/>
                      <a:pt x="93" y="18"/>
                    </a:cubicBezTo>
                    <a:cubicBezTo>
                      <a:pt x="92" y="18"/>
                      <a:pt x="92" y="17"/>
                      <a:pt x="92" y="16"/>
                    </a:cubicBezTo>
                    <a:cubicBezTo>
                      <a:pt x="91" y="16"/>
                      <a:pt x="91" y="15"/>
                      <a:pt x="91" y="15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3" y="13"/>
                      <a:pt x="93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01" y="13"/>
                      <a:pt x="102" y="13"/>
                      <a:pt x="102" y="13"/>
                    </a:cubicBezTo>
                    <a:cubicBezTo>
                      <a:pt x="102" y="13"/>
                      <a:pt x="102" y="13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6"/>
                      <a:pt x="100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7"/>
                      <a:pt x="93" y="18"/>
                      <a:pt x="94" y="18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0" y="19"/>
                      <a:pt x="101" y="19"/>
                      <a:pt x="101" y="19"/>
                    </a:cubicBezTo>
                    <a:cubicBezTo>
                      <a:pt x="101" y="19"/>
                      <a:pt x="101" y="19"/>
                      <a:pt x="101" y="18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3"/>
                      <a:pt x="100" y="23"/>
                    </a:cubicBezTo>
                    <a:cubicBezTo>
                      <a:pt x="100" y="23"/>
                      <a:pt x="100" y="23"/>
                      <a:pt x="99" y="23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1" y="22"/>
                      <a:pt x="91" y="22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18"/>
                      <a:pt x="91" y="18"/>
                      <a:pt x="91" y="18"/>
                    </a:cubicBezTo>
                    <a:close/>
                    <a:moveTo>
                      <a:pt x="103" y="4"/>
                    </a:moveTo>
                    <a:cubicBezTo>
                      <a:pt x="104" y="6"/>
                      <a:pt x="104" y="7"/>
                      <a:pt x="104" y="8"/>
                    </a:cubicBezTo>
                    <a:cubicBezTo>
                      <a:pt x="104" y="9"/>
                      <a:pt x="104" y="9"/>
                      <a:pt x="104" y="10"/>
                    </a:cubicBezTo>
                    <a:cubicBezTo>
                      <a:pt x="103" y="10"/>
                      <a:pt x="103" y="10"/>
                      <a:pt x="102" y="10"/>
                    </a:cubicBezTo>
                    <a:cubicBezTo>
                      <a:pt x="101" y="10"/>
                      <a:pt x="101" y="10"/>
                      <a:pt x="100" y="9"/>
                    </a:cubicBezTo>
                    <a:cubicBezTo>
                      <a:pt x="99" y="8"/>
                      <a:pt x="99" y="7"/>
                      <a:pt x="98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6" y="4"/>
                      <a:pt x="96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5"/>
                      <a:pt x="94" y="5"/>
                      <a:pt x="94" y="5"/>
                    </a:cubicBezTo>
                    <a:cubicBezTo>
                      <a:pt x="94" y="6"/>
                      <a:pt x="94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5" y="7"/>
                      <a:pt x="95" y="7"/>
                      <a:pt x="96" y="7"/>
                    </a:cubicBezTo>
                    <a:cubicBezTo>
                      <a:pt x="96" y="6"/>
                      <a:pt x="96" y="6"/>
                      <a:pt x="97" y="6"/>
                    </a:cubicBezTo>
                    <a:cubicBezTo>
                      <a:pt x="97" y="6"/>
                      <a:pt x="97" y="6"/>
                      <a:pt x="98" y="7"/>
                    </a:cubicBezTo>
                    <a:cubicBezTo>
                      <a:pt x="98" y="7"/>
                      <a:pt x="98" y="7"/>
                      <a:pt x="98" y="8"/>
                    </a:cubicBezTo>
                    <a:cubicBezTo>
                      <a:pt x="98" y="8"/>
                      <a:pt x="98" y="9"/>
                      <a:pt x="97" y="9"/>
                    </a:cubicBezTo>
                    <a:cubicBezTo>
                      <a:pt x="97" y="9"/>
                      <a:pt x="97" y="10"/>
                      <a:pt x="96" y="10"/>
                    </a:cubicBezTo>
                    <a:cubicBezTo>
                      <a:pt x="96" y="9"/>
                      <a:pt x="95" y="9"/>
                      <a:pt x="95" y="9"/>
                    </a:cubicBezTo>
                    <a:cubicBezTo>
                      <a:pt x="94" y="8"/>
                      <a:pt x="94" y="8"/>
                      <a:pt x="94" y="7"/>
                    </a:cubicBezTo>
                    <a:cubicBezTo>
                      <a:pt x="94" y="6"/>
                      <a:pt x="94" y="5"/>
                      <a:pt x="94" y="4"/>
                    </a:cubicBezTo>
                    <a:cubicBezTo>
                      <a:pt x="94" y="3"/>
                      <a:pt x="94" y="2"/>
                      <a:pt x="94" y="2"/>
                    </a:cubicBezTo>
                    <a:cubicBezTo>
                      <a:pt x="95" y="1"/>
                      <a:pt x="95" y="1"/>
                      <a:pt x="96" y="1"/>
                    </a:cubicBezTo>
                    <a:cubicBezTo>
                      <a:pt x="96" y="1"/>
                      <a:pt x="97" y="1"/>
                      <a:pt x="98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4" y="1"/>
                      <a:pt x="104" y="1"/>
                    </a:cubicBezTo>
                    <a:cubicBezTo>
                      <a:pt x="104" y="0"/>
                      <a:pt x="103" y="0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4" y="0"/>
                      <a:pt x="104" y="1"/>
                      <a:pt x="105" y="1"/>
                    </a:cubicBezTo>
                    <a:cubicBezTo>
                      <a:pt x="105" y="1"/>
                      <a:pt x="105" y="2"/>
                      <a:pt x="105" y="3"/>
                    </a:cubicBezTo>
                    <a:cubicBezTo>
                      <a:pt x="105" y="3"/>
                      <a:pt x="105" y="4"/>
                      <a:pt x="104" y="4"/>
                    </a:cubicBezTo>
                    <a:cubicBezTo>
                      <a:pt x="104" y="4"/>
                      <a:pt x="104" y="4"/>
                      <a:pt x="103" y="4"/>
                    </a:cubicBezTo>
                    <a:close/>
                    <a:moveTo>
                      <a:pt x="102" y="4"/>
                    </a:moveTo>
                    <a:cubicBezTo>
                      <a:pt x="99" y="4"/>
                      <a:pt x="99" y="4"/>
                      <a:pt x="99" y="4"/>
                    </a:cubicBezTo>
                    <a:cubicBezTo>
                      <a:pt x="99" y="5"/>
                      <a:pt x="100" y="6"/>
                      <a:pt x="100" y="6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2" y="6"/>
                      <a:pt x="103" y="6"/>
                      <a:pt x="103" y="6"/>
                    </a:cubicBezTo>
                    <a:cubicBezTo>
                      <a:pt x="103" y="5"/>
                      <a:pt x="102" y="5"/>
                      <a:pt x="102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ṥ1iďê">
                <a:extLst>
                  <a:ext uri="{FF2B5EF4-FFF2-40B4-BE49-F238E27FC236}">
                    <a16:creationId xmlns:a16="http://schemas.microsoft.com/office/drawing/2014/main" id="{9B2E98B4-E3A7-5957-21FE-30C59D2B1D7D}"/>
                  </a:ext>
                </a:extLst>
              </p:cNvPr>
              <p:cNvSpPr/>
              <p:nvPr/>
            </p:nvSpPr>
            <p:spPr bwMode="auto">
              <a:xfrm>
                <a:off x="2622550" y="2797175"/>
                <a:ext cx="1260475" cy="1266825"/>
              </a:xfrm>
              <a:custGeom>
                <a:avLst/>
                <a:gdLst>
                  <a:gd name="T0" fmla="*/ 191 w 382"/>
                  <a:gd name="T1" fmla="*/ 0 h 382"/>
                  <a:gd name="T2" fmla="*/ 382 w 382"/>
                  <a:gd name="T3" fmla="*/ 191 h 382"/>
                  <a:gd name="T4" fmla="*/ 191 w 382"/>
                  <a:gd name="T5" fmla="*/ 382 h 382"/>
                  <a:gd name="T6" fmla="*/ 0 w 382"/>
                  <a:gd name="T7" fmla="*/ 191 h 382"/>
                  <a:gd name="T8" fmla="*/ 191 w 382"/>
                  <a:gd name="T9" fmla="*/ 0 h 382"/>
                  <a:gd name="T10" fmla="*/ 191 w 382"/>
                  <a:gd name="T11" fmla="*/ 10 h 382"/>
                  <a:gd name="T12" fmla="*/ 10 w 382"/>
                  <a:gd name="T13" fmla="*/ 191 h 382"/>
                  <a:gd name="T14" fmla="*/ 191 w 382"/>
                  <a:gd name="T15" fmla="*/ 372 h 382"/>
                  <a:gd name="T16" fmla="*/ 372 w 382"/>
                  <a:gd name="T17" fmla="*/ 191 h 382"/>
                  <a:gd name="T18" fmla="*/ 191 w 382"/>
                  <a:gd name="T19" fmla="*/ 1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382">
                    <a:moveTo>
                      <a:pt x="191" y="0"/>
                    </a:moveTo>
                    <a:cubicBezTo>
                      <a:pt x="296" y="0"/>
                      <a:pt x="382" y="86"/>
                      <a:pt x="382" y="191"/>
                    </a:cubicBezTo>
                    <a:cubicBezTo>
                      <a:pt x="382" y="296"/>
                      <a:pt x="296" y="382"/>
                      <a:pt x="191" y="382"/>
                    </a:cubicBezTo>
                    <a:cubicBezTo>
                      <a:pt x="85" y="382"/>
                      <a:pt x="0" y="296"/>
                      <a:pt x="0" y="191"/>
                    </a:cubicBezTo>
                    <a:cubicBezTo>
                      <a:pt x="0" y="86"/>
                      <a:pt x="85" y="0"/>
                      <a:pt x="191" y="0"/>
                    </a:cubicBezTo>
                    <a:close/>
                    <a:moveTo>
                      <a:pt x="191" y="10"/>
                    </a:moveTo>
                    <a:cubicBezTo>
                      <a:pt x="91" y="10"/>
                      <a:pt x="10" y="92"/>
                      <a:pt x="10" y="191"/>
                    </a:cubicBezTo>
                    <a:cubicBezTo>
                      <a:pt x="10" y="291"/>
                      <a:pt x="91" y="372"/>
                      <a:pt x="191" y="372"/>
                    </a:cubicBezTo>
                    <a:cubicBezTo>
                      <a:pt x="290" y="372"/>
                      <a:pt x="372" y="291"/>
                      <a:pt x="372" y="191"/>
                    </a:cubicBezTo>
                    <a:cubicBezTo>
                      <a:pt x="372" y="92"/>
                      <a:pt x="290" y="10"/>
                      <a:pt x="191" y="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5D9C0B-728D-2B58-E1AA-412066787FFB}"/>
                </a:ext>
              </a:extLst>
            </p:cNvPr>
            <p:cNvGrpSpPr/>
            <p:nvPr/>
          </p:nvGrpSpPr>
          <p:grpSpPr>
            <a:xfrm>
              <a:off x="1207043" y="2112701"/>
              <a:ext cx="1285079" cy="287542"/>
              <a:chOff x="1207043" y="2112701"/>
              <a:chExt cx="1285079" cy="287542"/>
            </a:xfrm>
          </p:grpSpPr>
          <p:grpSp>
            <p:nvGrpSpPr>
              <p:cNvPr id="9" name="í$ľïḓe">
                <a:extLst>
                  <a:ext uri="{FF2B5EF4-FFF2-40B4-BE49-F238E27FC236}">
                    <a16:creationId xmlns:a16="http://schemas.microsoft.com/office/drawing/2014/main" id="{AE92690A-8696-5A99-3DFF-EADFDDF66124}"/>
                  </a:ext>
                </a:extLst>
              </p:cNvPr>
              <p:cNvGrpSpPr/>
              <p:nvPr/>
            </p:nvGrpSpPr>
            <p:grpSpPr>
              <a:xfrm>
                <a:off x="1208550" y="2112701"/>
                <a:ext cx="1282816" cy="209532"/>
                <a:chOff x="4159250" y="2794000"/>
                <a:chExt cx="5403850" cy="882650"/>
              </a:xfrm>
            </p:grpSpPr>
            <p:sp>
              <p:nvSpPr>
                <p:cNvPr id="53" name="ïślîḍe">
                  <a:extLst>
                    <a:ext uri="{FF2B5EF4-FFF2-40B4-BE49-F238E27FC236}">
                      <a16:creationId xmlns:a16="http://schemas.microsoft.com/office/drawing/2014/main" id="{DBA8A0CA-D533-D51B-E7D1-9CAA274BC1E7}"/>
                    </a:ext>
                  </a:extLst>
                </p:cNvPr>
                <p:cNvSpPr/>
                <p:nvPr/>
              </p:nvSpPr>
              <p:spPr bwMode="auto">
                <a:xfrm>
                  <a:off x="4159250" y="2897188"/>
                  <a:ext cx="514350" cy="685800"/>
                </a:xfrm>
                <a:custGeom>
                  <a:avLst/>
                  <a:gdLst>
                    <a:gd name="T0" fmla="*/ 98 w 156"/>
                    <a:gd name="T1" fmla="*/ 55 h 207"/>
                    <a:gd name="T2" fmla="*/ 100 w 156"/>
                    <a:gd name="T3" fmla="*/ 29 h 207"/>
                    <a:gd name="T4" fmla="*/ 64 w 156"/>
                    <a:gd name="T5" fmla="*/ 2 h 207"/>
                    <a:gd name="T6" fmla="*/ 58 w 156"/>
                    <a:gd name="T7" fmla="*/ 60 h 207"/>
                    <a:gd name="T8" fmla="*/ 20 w 156"/>
                    <a:gd name="T9" fmla="*/ 80 h 207"/>
                    <a:gd name="T10" fmla="*/ 3 w 156"/>
                    <a:gd name="T11" fmla="*/ 72 h 207"/>
                    <a:gd name="T12" fmla="*/ 0 w 156"/>
                    <a:gd name="T13" fmla="*/ 100 h 207"/>
                    <a:gd name="T14" fmla="*/ 3 w 156"/>
                    <a:gd name="T15" fmla="*/ 115 h 207"/>
                    <a:gd name="T16" fmla="*/ 4 w 156"/>
                    <a:gd name="T17" fmla="*/ 117 h 207"/>
                    <a:gd name="T18" fmla="*/ 18 w 156"/>
                    <a:gd name="T19" fmla="*/ 138 h 207"/>
                    <a:gd name="T20" fmla="*/ 24 w 156"/>
                    <a:gd name="T21" fmla="*/ 136 h 207"/>
                    <a:gd name="T22" fmla="*/ 40 w 156"/>
                    <a:gd name="T23" fmla="*/ 155 h 207"/>
                    <a:gd name="T24" fmla="*/ 51 w 156"/>
                    <a:gd name="T25" fmla="*/ 156 h 207"/>
                    <a:gd name="T26" fmla="*/ 49 w 156"/>
                    <a:gd name="T27" fmla="*/ 157 h 207"/>
                    <a:gd name="T28" fmla="*/ 65 w 156"/>
                    <a:gd name="T29" fmla="*/ 207 h 207"/>
                    <a:gd name="T30" fmla="*/ 78 w 156"/>
                    <a:gd name="T31" fmla="*/ 177 h 207"/>
                    <a:gd name="T32" fmla="*/ 84 w 156"/>
                    <a:gd name="T33" fmla="*/ 141 h 207"/>
                    <a:gd name="T34" fmla="*/ 116 w 156"/>
                    <a:gd name="T35" fmla="*/ 122 h 207"/>
                    <a:gd name="T36" fmla="*/ 139 w 156"/>
                    <a:gd name="T37" fmla="*/ 118 h 207"/>
                    <a:gd name="T38" fmla="*/ 142 w 156"/>
                    <a:gd name="T39" fmla="*/ 111 h 207"/>
                    <a:gd name="T40" fmla="*/ 113 w 156"/>
                    <a:gd name="T41" fmla="*/ 94 h 207"/>
                    <a:gd name="T42" fmla="*/ 137 w 156"/>
                    <a:gd name="T43" fmla="*/ 79 h 207"/>
                    <a:gd name="T44" fmla="*/ 156 w 156"/>
                    <a:gd name="T45" fmla="*/ 60 h 207"/>
                    <a:gd name="T46" fmla="*/ 98 w 156"/>
                    <a:gd name="T47" fmla="*/ 55 h 207"/>
                    <a:gd name="T48" fmla="*/ 92 w 156"/>
                    <a:gd name="T49" fmla="*/ 72 h 207"/>
                    <a:gd name="T50" fmla="*/ 116 w 156"/>
                    <a:gd name="T51" fmla="*/ 69 h 207"/>
                    <a:gd name="T52" fmla="*/ 118 w 156"/>
                    <a:gd name="T53" fmla="*/ 76 h 207"/>
                    <a:gd name="T54" fmla="*/ 92 w 156"/>
                    <a:gd name="T55" fmla="*/ 97 h 207"/>
                    <a:gd name="T56" fmla="*/ 92 w 156"/>
                    <a:gd name="T57" fmla="*/ 72 h 207"/>
                    <a:gd name="T58" fmla="*/ 32 w 156"/>
                    <a:gd name="T59" fmla="*/ 107 h 207"/>
                    <a:gd name="T60" fmla="*/ 48 w 156"/>
                    <a:gd name="T61" fmla="*/ 96 h 207"/>
                    <a:gd name="T62" fmla="*/ 54 w 156"/>
                    <a:gd name="T63" fmla="*/ 110 h 207"/>
                    <a:gd name="T64" fmla="*/ 48 w 156"/>
                    <a:gd name="T65" fmla="*/ 130 h 207"/>
                    <a:gd name="T66" fmla="*/ 32 w 156"/>
                    <a:gd name="T67" fmla="*/ 1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6" h="207">
                      <a:moveTo>
                        <a:pt x="98" y="55"/>
                      </a:moveTo>
                      <a:cubicBezTo>
                        <a:pt x="100" y="29"/>
                        <a:pt x="100" y="29"/>
                        <a:pt x="100" y="29"/>
                      </a:cubicBezTo>
                      <a:cubicBezTo>
                        <a:pt x="95" y="23"/>
                        <a:pt x="71" y="0"/>
                        <a:pt x="64" y="2"/>
                      </a:cubicBezTo>
                      <a:cubicBezTo>
                        <a:pt x="58" y="5"/>
                        <a:pt x="56" y="50"/>
                        <a:pt x="58" y="60"/>
                      </a:cubicBezTo>
                      <a:cubicBezTo>
                        <a:pt x="49" y="63"/>
                        <a:pt x="20" y="80"/>
                        <a:pt x="20" y="80"/>
                      </a:cubicBezTo>
                      <a:cubicBezTo>
                        <a:pt x="13" y="82"/>
                        <a:pt x="11" y="74"/>
                        <a:pt x="3" y="72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4" y="117"/>
                        <a:pt x="4" y="117"/>
                        <a:pt x="4" y="117"/>
                      </a:cubicBezTo>
                      <a:cubicBezTo>
                        <a:pt x="6" y="126"/>
                        <a:pt x="13" y="118"/>
                        <a:pt x="18" y="138"/>
                      </a:cubicBezTo>
                      <a:cubicBezTo>
                        <a:pt x="24" y="136"/>
                        <a:pt x="24" y="136"/>
                        <a:pt x="24" y="136"/>
                      </a:cubicBezTo>
                      <a:cubicBezTo>
                        <a:pt x="33" y="134"/>
                        <a:pt x="37" y="144"/>
                        <a:pt x="40" y="155"/>
                      </a:cubicBezTo>
                      <a:cubicBezTo>
                        <a:pt x="51" y="156"/>
                        <a:pt x="51" y="156"/>
                        <a:pt x="51" y="156"/>
                      </a:cubicBezTo>
                      <a:cubicBezTo>
                        <a:pt x="49" y="157"/>
                        <a:pt x="49" y="157"/>
                        <a:pt x="49" y="157"/>
                      </a:cubicBezTo>
                      <a:cubicBezTo>
                        <a:pt x="65" y="207"/>
                        <a:pt x="65" y="207"/>
                        <a:pt x="65" y="207"/>
                      </a:cubicBezTo>
                      <a:cubicBezTo>
                        <a:pt x="76" y="193"/>
                        <a:pt x="68" y="187"/>
                        <a:pt x="78" y="177"/>
                      </a:cubicBezTo>
                      <a:cubicBezTo>
                        <a:pt x="87" y="167"/>
                        <a:pt x="80" y="157"/>
                        <a:pt x="84" y="141"/>
                      </a:cubicBezTo>
                      <a:cubicBezTo>
                        <a:pt x="105" y="135"/>
                        <a:pt x="110" y="124"/>
                        <a:pt x="116" y="122"/>
                      </a:cubicBezTo>
                      <a:cubicBezTo>
                        <a:pt x="139" y="118"/>
                        <a:pt x="139" y="118"/>
                        <a:pt x="139" y="118"/>
                      </a:cubicBezTo>
                      <a:cubicBezTo>
                        <a:pt x="140" y="116"/>
                        <a:pt x="142" y="112"/>
                        <a:pt x="142" y="111"/>
                      </a:cubicBezTo>
                      <a:cubicBezTo>
                        <a:pt x="137" y="94"/>
                        <a:pt x="119" y="111"/>
                        <a:pt x="113" y="94"/>
                      </a:cubicBezTo>
                      <a:cubicBezTo>
                        <a:pt x="119" y="90"/>
                        <a:pt x="131" y="83"/>
                        <a:pt x="137" y="79"/>
                      </a:cubicBezTo>
                      <a:cubicBezTo>
                        <a:pt x="144" y="73"/>
                        <a:pt x="153" y="62"/>
                        <a:pt x="156" y="60"/>
                      </a:cubicBezTo>
                      <a:cubicBezTo>
                        <a:pt x="151" y="41"/>
                        <a:pt x="118" y="54"/>
                        <a:pt x="98" y="55"/>
                      </a:cubicBezTo>
                      <a:close/>
                      <a:moveTo>
                        <a:pt x="92" y="72"/>
                      </a:moveTo>
                      <a:cubicBezTo>
                        <a:pt x="116" y="69"/>
                        <a:pt x="116" y="69"/>
                        <a:pt x="116" y="69"/>
                      </a:cubicBezTo>
                      <a:cubicBezTo>
                        <a:pt x="120" y="70"/>
                        <a:pt x="121" y="72"/>
                        <a:pt x="118" y="76"/>
                      </a:cubicBezTo>
                      <a:cubicBezTo>
                        <a:pt x="92" y="97"/>
                        <a:pt x="92" y="97"/>
                        <a:pt x="92" y="97"/>
                      </a:cubicBezTo>
                      <a:cubicBezTo>
                        <a:pt x="87" y="94"/>
                        <a:pt x="88" y="86"/>
                        <a:pt x="92" y="72"/>
                      </a:cubicBezTo>
                      <a:close/>
                      <a:moveTo>
                        <a:pt x="32" y="107"/>
                      </a:moveTo>
                      <a:cubicBezTo>
                        <a:pt x="36" y="101"/>
                        <a:pt x="41" y="98"/>
                        <a:pt x="48" y="96"/>
                      </a:cubicBezTo>
                      <a:cubicBezTo>
                        <a:pt x="52" y="98"/>
                        <a:pt x="53" y="104"/>
                        <a:pt x="54" y="110"/>
                      </a:cubicBezTo>
                      <a:cubicBezTo>
                        <a:pt x="48" y="130"/>
                        <a:pt x="48" y="130"/>
                        <a:pt x="48" y="130"/>
                      </a:cubicBezTo>
                      <a:cubicBezTo>
                        <a:pt x="40" y="131"/>
                        <a:pt x="35" y="123"/>
                        <a:pt x="32" y="107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is1íḍe">
                  <a:extLst>
                    <a:ext uri="{FF2B5EF4-FFF2-40B4-BE49-F238E27FC236}">
                      <a16:creationId xmlns:a16="http://schemas.microsoft.com/office/drawing/2014/main" id="{EE58F96E-5CB5-42A9-24C4-ABF8500C0AAA}"/>
                    </a:ext>
                  </a:extLst>
                </p:cNvPr>
                <p:cNvSpPr/>
                <p:nvPr/>
              </p:nvSpPr>
              <p:spPr bwMode="auto">
                <a:xfrm>
                  <a:off x="4826000" y="2876550"/>
                  <a:ext cx="547688" cy="709613"/>
                </a:xfrm>
                <a:custGeom>
                  <a:avLst/>
                  <a:gdLst>
                    <a:gd name="T0" fmla="*/ 66 w 166"/>
                    <a:gd name="T1" fmla="*/ 41 h 214"/>
                    <a:gd name="T2" fmla="*/ 125 w 166"/>
                    <a:gd name="T3" fmla="*/ 28 h 214"/>
                    <a:gd name="T4" fmla="*/ 123 w 166"/>
                    <a:gd name="T5" fmla="*/ 178 h 214"/>
                    <a:gd name="T6" fmla="*/ 95 w 166"/>
                    <a:gd name="T7" fmla="*/ 173 h 214"/>
                    <a:gd name="T8" fmla="*/ 91 w 166"/>
                    <a:gd name="T9" fmla="*/ 182 h 214"/>
                    <a:gd name="T10" fmla="*/ 73 w 166"/>
                    <a:gd name="T11" fmla="*/ 176 h 214"/>
                    <a:gd name="T12" fmla="*/ 72 w 166"/>
                    <a:gd name="T13" fmla="*/ 183 h 214"/>
                    <a:gd name="T14" fmla="*/ 38 w 166"/>
                    <a:gd name="T15" fmla="*/ 181 h 214"/>
                    <a:gd name="T16" fmla="*/ 33 w 166"/>
                    <a:gd name="T17" fmla="*/ 177 h 214"/>
                    <a:gd name="T18" fmla="*/ 44 w 166"/>
                    <a:gd name="T19" fmla="*/ 97 h 214"/>
                    <a:gd name="T20" fmla="*/ 75 w 166"/>
                    <a:gd name="T21" fmla="*/ 93 h 214"/>
                    <a:gd name="T22" fmla="*/ 70 w 166"/>
                    <a:gd name="T23" fmla="*/ 98 h 214"/>
                    <a:gd name="T24" fmla="*/ 47 w 166"/>
                    <a:gd name="T25" fmla="*/ 114 h 214"/>
                    <a:gd name="T26" fmla="*/ 44 w 166"/>
                    <a:gd name="T27" fmla="*/ 131 h 214"/>
                    <a:gd name="T28" fmla="*/ 63 w 166"/>
                    <a:gd name="T29" fmla="*/ 141 h 214"/>
                    <a:gd name="T30" fmla="*/ 53 w 166"/>
                    <a:gd name="T31" fmla="*/ 149 h 214"/>
                    <a:gd name="T32" fmla="*/ 60 w 166"/>
                    <a:gd name="T33" fmla="*/ 170 h 214"/>
                    <a:gd name="T34" fmla="*/ 128 w 166"/>
                    <a:gd name="T35" fmla="*/ 132 h 214"/>
                    <a:gd name="T36" fmla="*/ 126 w 166"/>
                    <a:gd name="T37" fmla="*/ 117 h 214"/>
                    <a:gd name="T38" fmla="*/ 85 w 166"/>
                    <a:gd name="T39" fmla="*/ 98 h 214"/>
                    <a:gd name="T40" fmla="*/ 89 w 166"/>
                    <a:gd name="T41" fmla="*/ 67 h 214"/>
                    <a:gd name="T42" fmla="*/ 87 w 166"/>
                    <a:gd name="T43" fmla="*/ 64 h 214"/>
                    <a:gd name="T44" fmla="*/ 45 w 166"/>
                    <a:gd name="T45" fmla="*/ 83 h 214"/>
                    <a:gd name="T46" fmla="*/ 66 w 166"/>
                    <a:gd name="T47" fmla="*/ 41 h 214"/>
                    <a:gd name="T48" fmla="*/ 31 w 166"/>
                    <a:gd name="T49" fmla="*/ 47 h 214"/>
                    <a:gd name="T50" fmla="*/ 21 w 166"/>
                    <a:gd name="T51" fmla="*/ 125 h 214"/>
                    <a:gd name="T52" fmla="*/ 23 w 166"/>
                    <a:gd name="T53" fmla="*/ 204 h 214"/>
                    <a:gd name="T54" fmla="*/ 33 w 166"/>
                    <a:gd name="T55" fmla="*/ 196 h 214"/>
                    <a:gd name="T56" fmla="*/ 39 w 166"/>
                    <a:gd name="T57" fmla="*/ 202 h 214"/>
                    <a:gd name="T58" fmla="*/ 73 w 166"/>
                    <a:gd name="T59" fmla="*/ 201 h 214"/>
                    <a:gd name="T60" fmla="*/ 108 w 166"/>
                    <a:gd name="T61" fmla="*/ 214 h 214"/>
                    <a:gd name="T62" fmla="*/ 150 w 166"/>
                    <a:gd name="T63" fmla="*/ 130 h 214"/>
                    <a:gd name="T64" fmla="*/ 137 w 166"/>
                    <a:gd name="T65" fmla="*/ 22 h 214"/>
                    <a:gd name="T66" fmla="*/ 31 w 166"/>
                    <a:gd name="T67" fmla="*/ 47 h 214"/>
                    <a:gd name="T68" fmla="*/ 106 w 166"/>
                    <a:gd name="T69" fmla="*/ 127 h 214"/>
                    <a:gd name="T70" fmla="*/ 106 w 166"/>
                    <a:gd name="T71" fmla="*/ 132 h 214"/>
                    <a:gd name="T72" fmla="*/ 111 w 166"/>
                    <a:gd name="T73" fmla="*/ 133 h 214"/>
                    <a:gd name="T74" fmla="*/ 110 w 166"/>
                    <a:gd name="T75" fmla="*/ 125 h 214"/>
                    <a:gd name="T76" fmla="*/ 106 w 166"/>
                    <a:gd name="T77" fmla="*/ 127 h 214"/>
                    <a:gd name="T78" fmla="*/ 60 w 166"/>
                    <a:gd name="T79" fmla="*/ 124 h 214"/>
                    <a:gd name="T80" fmla="*/ 63 w 166"/>
                    <a:gd name="T81" fmla="*/ 126 h 214"/>
                    <a:gd name="T82" fmla="*/ 70 w 166"/>
                    <a:gd name="T83" fmla="*/ 122 h 214"/>
                    <a:gd name="T84" fmla="*/ 68 w 166"/>
                    <a:gd name="T85" fmla="*/ 117 h 214"/>
                    <a:gd name="T86" fmla="*/ 60 w 166"/>
                    <a:gd name="T87" fmla="*/ 124 h 214"/>
                    <a:gd name="T88" fmla="*/ 84 w 166"/>
                    <a:gd name="T89" fmla="*/ 118 h 214"/>
                    <a:gd name="T90" fmla="*/ 88 w 166"/>
                    <a:gd name="T91" fmla="*/ 118 h 214"/>
                    <a:gd name="T92" fmla="*/ 89 w 166"/>
                    <a:gd name="T93" fmla="*/ 114 h 214"/>
                    <a:gd name="T94" fmla="*/ 87 w 166"/>
                    <a:gd name="T95" fmla="*/ 111 h 214"/>
                    <a:gd name="T96" fmla="*/ 84 w 166"/>
                    <a:gd name="T97" fmla="*/ 11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6" h="214">
                      <a:moveTo>
                        <a:pt x="66" y="41"/>
                      </a:moveTo>
                      <a:cubicBezTo>
                        <a:pt x="80" y="26"/>
                        <a:pt x="111" y="23"/>
                        <a:pt x="125" y="28"/>
                      </a:cubicBezTo>
                      <a:cubicBezTo>
                        <a:pt x="133" y="56"/>
                        <a:pt x="145" y="155"/>
                        <a:pt x="123" y="178"/>
                      </a:cubicBezTo>
                      <a:cubicBezTo>
                        <a:pt x="114" y="188"/>
                        <a:pt x="104" y="177"/>
                        <a:pt x="95" y="173"/>
                      </a:cubicBezTo>
                      <a:cubicBezTo>
                        <a:pt x="91" y="182"/>
                        <a:pt x="91" y="182"/>
                        <a:pt x="91" y="182"/>
                      </a:cubicBezTo>
                      <a:cubicBezTo>
                        <a:pt x="73" y="176"/>
                        <a:pt x="73" y="176"/>
                        <a:pt x="73" y="176"/>
                      </a:cubicBezTo>
                      <a:cubicBezTo>
                        <a:pt x="72" y="183"/>
                        <a:pt x="72" y="183"/>
                        <a:pt x="72" y="183"/>
                      </a:cubicBezTo>
                      <a:cubicBezTo>
                        <a:pt x="62" y="185"/>
                        <a:pt x="47" y="191"/>
                        <a:pt x="38" y="181"/>
                      </a:cubicBezTo>
                      <a:cubicBezTo>
                        <a:pt x="33" y="177"/>
                        <a:pt x="33" y="177"/>
                        <a:pt x="33" y="177"/>
                      </a:cubicBezTo>
                      <a:cubicBezTo>
                        <a:pt x="38" y="168"/>
                        <a:pt x="34" y="108"/>
                        <a:pt x="44" y="97"/>
                      </a:cubicBezTo>
                      <a:cubicBezTo>
                        <a:pt x="47" y="94"/>
                        <a:pt x="68" y="87"/>
                        <a:pt x="75" y="93"/>
                      </a:cubicBezTo>
                      <a:cubicBezTo>
                        <a:pt x="70" y="98"/>
                        <a:pt x="70" y="98"/>
                        <a:pt x="70" y="98"/>
                      </a:cubicBezTo>
                      <a:cubicBezTo>
                        <a:pt x="63" y="105"/>
                        <a:pt x="54" y="111"/>
                        <a:pt x="47" y="114"/>
                      </a:cubicBezTo>
                      <a:cubicBezTo>
                        <a:pt x="44" y="119"/>
                        <a:pt x="43" y="125"/>
                        <a:pt x="44" y="131"/>
                      </a:cubicBezTo>
                      <a:cubicBezTo>
                        <a:pt x="63" y="141"/>
                        <a:pt x="63" y="141"/>
                        <a:pt x="63" y="141"/>
                      </a:cubicBezTo>
                      <a:cubicBezTo>
                        <a:pt x="53" y="149"/>
                        <a:pt x="53" y="149"/>
                        <a:pt x="53" y="149"/>
                      </a:cubicBezTo>
                      <a:cubicBezTo>
                        <a:pt x="55" y="156"/>
                        <a:pt x="54" y="164"/>
                        <a:pt x="60" y="170"/>
                      </a:cubicBezTo>
                      <a:cubicBezTo>
                        <a:pt x="71" y="183"/>
                        <a:pt x="113" y="141"/>
                        <a:pt x="128" y="132"/>
                      </a:cubicBezTo>
                      <a:cubicBezTo>
                        <a:pt x="128" y="127"/>
                        <a:pt x="130" y="122"/>
                        <a:pt x="126" y="117"/>
                      </a:cubicBezTo>
                      <a:cubicBezTo>
                        <a:pt x="109" y="98"/>
                        <a:pt x="104" y="118"/>
                        <a:pt x="85" y="98"/>
                      </a:cubicBezTo>
                      <a:cubicBezTo>
                        <a:pt x="89" y="91"/>
                        <a:pt x="95" y="73"/>
                        <a:pt x="89" y="67"/>
                      </a:cubicBezTo>
                      <a:cubicBezTo>
                        <a:pt x="87" y="64"/>
                        <a:pt x="87" y="64"/>
                        <a:pt x="87" y="64"/>
                      </a:cubicBezTo>
                      <a:cubicBezTo>
                        <a:pt x="78" y="54"/>
                        <a:pt x="56" y="76"/>
                        <a:pt x="45" y="83"/>
                      </a:cubicBezTo>
                      <a:cubicBezTo>
                        <a:pt x="43" y="69"/>
                        <a:pt x="54" y="54"/>
                        <a:pt x="66" y="41"/>
                      </a:cubicBezTo>
                      <a:close/>
                      <a:moveTo>
                        <a:pt x="31" y="47"/>
                      </a:moveTo>
                      <a:cubicBezTo>
                        <a:pt x="6" y="74"/>
                        <a:pt x="21" y="98"/>
                        <a:pt x="21" y="125"/>
                      </a:cubicBezTo>
                      <a:cubicBezTo>
                        <a:pt x="22" y="156"/>
                        <a:pt x="0" y="177"/>
                        <a:pt x="23" y="204"/>
                      </a:cubicBezTo>
                      <a:cubicBezTo>
                        <a:pt x="33" y="196"/>
                        <a:pt x="33" y="196"/>
                        <a:pt x="33" y="196"/>
                      </a:cubicBezTo>
                      <a:cubicBezTo>
                        <a:pt x="39" y="202"/>
                        <a:pt x="39" y="202"/>
                        <a:pt x="39" y="202"/>
                      </a:cubicBezTo>
                      <a:cubicBezTo>
                        <a:pt x="44" y="208"/>
                        <a:pt x="67" y="203"/>
                        <a:pt x="73" y="201"/>
                      </a:cubicBezTo>
                      <a:cubicBezTo>
                        <a:pt x="92" y="194"/>
                        <a:pt x="88" y="191"/>
                        <a:pt x="108" y="214"/>
                      </a:cubicBezTo>
                      <a:cubicBezTo>
                        <a:pt x="166" y="201"/>
                        <a:pt x="146" y="172"/>
                        <a:pt x="150" y="130"/>
                      </a:cubicBezTo>
                      <a:cubicBezTo>
                        <a:pt x="151" y="107"/>
                        <a:pt x="154" y="41"/>
                        <a:pt x="137" y="22"/>
                      </a:cubicBezTo>
                      <a:cubicBezTo>
                        <a:pt x="117" y="0"/>
                        <a:pt x="54" y="22"/>
                        <a:pt x="31" y="47"/>
                      </a:cubicBezTo>
                      <a:close/>
                      <a:moveTo>
                        <a:pt x="106" y="127"/>
                      </a:moveTo>
                      <a:cubicBezTo>
                        <a:pt x="106" y="127"/>
                        <a:pt x="104" y="130"/>
                        <a:pt x="106" y="132"/>
                      </a:cubicBezTo>
                      <a:cubicBezTo>
                        <a:pt x="108" y="135"/>
                        <a:pt x="109" y="135"/>
                        <a:pt x="111" y="133"/>
                      </a:cubicBezTo>
                      <a:cubicBezTo>
                        <a:pt x="113" y="131"/>
                        <a:pt x="113" y="128"/>
                        <a:pt x="110" y="125"/>
                      </a:cubicBezTo>
                      <a:cubicBezTo>
                        <a:pt x="107" y="123"/>
                        <a:pt x="106" y="127"/>
                        <a:pt x="106" y="127"/>
                      </a:cubicBezTo>
                      <a:close/>
                      <a:moveTo>
                        <a:pt x="60" y="124"/>
                      </a:moveTo>
                      <a:cubicBezTo>
                        <a:pt x="59" y="125"/>
                        <a:pt x="60" y="126"/>
                        <a:pt x="63" y="126"/>
                      </a:cubicBezTo>
                      <a:cubicBezTo>
                        <a:pt x="66" y="126"/>
                        <a:pt x="67" y="125"/>
                        <a:pt x="70" y="122"/>
                      </a:cubicBezTo>
                      <a:cubicBezTo>
                        <a:pt x="73" y="119"/>
                        <a:pt x="72" y="116"/>
                        <a:pt x="68" y="117"/>
                      </a:cubicBezTo>
                      <a:cubicBezTo>
                        <a:pt x="65" y="117"/>
                        <a:pt x="60" y="123"/>
                        <a:pt x="60" y="124"/>
                      </a:cubicBezTo>
                      <a:close/>
                      <a:moveTo>
                        <a:pt x="84" y="118"/>
                      </a:moveTo>
                      <a:cubicBezTo>
                        <a:pt x="84" y="120"/>
                        <a:pt x="87" y="120"/>
                        <a:pt x="88" y="118"/>
                      </a:cubicBezTo>
                      <a:cubicBezTo>
                        <a:pt x="89" y="116"/>
                        <a:pt x="88" y="116"/>
                        <a:pt x="89" y="114"/>
                      </a:cubicBezTo>
                      <a:cubicBezTo>
                        <a:pt x="90" y="111"/>
                        <a:pt x="89" y="111"/>
                        <a:pt x="87" y="111"/>
                      </a:cubicBezTo>
                      <a:cubicBezTo>
                        <a:pt x="85" y="111"/>
                        <a:pt x="84" y="116"/>
                        <a:pt x="84" y="118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ş1ïḑe">
                  <a:extLst>
                    <a:ext uri="{FF2B5EF4-FFF2-40B4-BE49-F238E27FC236}">
                      <a16:creationId xmlns:a16="http://schemas.microsoft.com/office/drawing/2014/main" id="{B8927BCD-94A2-2014-4FD5-60DC0AB63541}"/>
                    </a:ext>
                  </a:extLst>
                </p:cNvPr>
                <p:cNvSpPr/>
                <p:nvPr/>
              </p:nvSpPr>
              <p:spPr bwMode="auto">
                <a:xfrm>
                  <a:off x="5532438" y="2925763"/>
                  <a:ext cx="668338" cy="739775"/>
                </a:xfrm>
                <a:custGeom>
                  <a:avLst/>
                  <a:gdLst>
                    <a:gd name="T0" fmla="*/ 137 w 203"/>
                    <a:gd name="T1" fmla="*/ 49 h 223"/>
                    <a:gd name="T2" fmla="*/ 112 w 203"/>
                    <a:gd name="T3" fmla="*/ 45 h 223"/>
                    <a:gd name="T4" fmla="*/ 98 w 203"/>
                    <a:gd name="T5" fmla="*/ 52 h 223"/>
                    <a:gd name="T6" fmla="*/ 69 w 203"/>
                    <a:gd name="T7" fmla="*/ 84 h 223"/>
                    <a:gd name="T8" fmla="*/ 92 w 203"/>
                    <a:gd name="T9" fmla="*/ 27 h 223"/>
                    <a:gd name="T10" fmla="*/ 78 w 203"/>
                    <a:gd name="T11" fmla="*/ 13 h 223"/>
                    <a:gd name="T12" fmla="*/ 71 w 203"/>
                    <a:gd name="T13" fmla="*/ 33 h 223"/>
                    <a:gd name="T14" fmla="*/ 48 w 203"/>
                    <a:gd name="T15" fmla="*/ 101 h 223"/>
                    <a:gd name="T16" fmla="*/ 56 w 203"/>
                    <a:gd name="T17" fmla="*/ 156 h 223"/>
                    <a:gd name="T18" fmla="*/ 76 w 203"/>
                    <a:gd name="T19" fmla="*/ 186 h 223"/>
                    <a:gd name="T20" fmla="*/ 90 w 203"/>
                    <a:gd name="T21" fmla="*/ 115 h 223"/>
                    <a:gd name="T22" fmla="*/ 110 w 203"/>
                    <a:gd name="T23" fmla="*/ 78 h 223"/>
                    <a:gd name="T24" fmla="*/ 99 w 203"/>
                    <a:gd name="T25" fmla="*/ 118 h 223"/>
                    <a:gd name="T26" fmla="*/ 86 w 203"/>
                    <a:gd name="T27" fmla="*/ 156 h 223"/>
                    <a:gd name="T28" fmla="*/ 131 w 203"/>
                    <a:gd name="T29" fmla="*/ 186 h 223"/>
                    <a:gd name="T30" fmla="*/ 159 w 203"/>
                    <a:gd name="T31" fmla="*/ 172 h 223"/>
                    <a:gd name="T32" fmla="*/ 202 w 203"/>
                    <a:gd name="T33" fmla="*/ 110 h 223"/>
                    <a:gd name="T34" fmla="*/ 188 w 203"/>
                    <a:gd name="T35" fmla="*/ 91 h 223"/>
                    <a:gd name="T36" fmla="*/ 153 w 203"/>
                    <a:gd name="T37" fmla="*/ 4 h 223"/>
                    <a:gd name="T38" fmla="*/ 144 w 203"/>
                    <a:gd name="T39" fmla="*/ 2 h 223"/>
                    <a:gd name="T40" fmla="*/ 82 w 203"/>
                    <a:gd name="T41" fmla="*/ 96 h 223"/>
                    <a:gd name="T42" fmla="*/ 86 w 203"/>
                    <a:gd name="T43" fmla="*/ 106 h 223"/>
                    <a:gd name="T44" fmla="*/ 75 w 203"/>
                    <a:gd name="T45" fmla="*/ 108 h 223"/>
                    <a:gd name="T46" fmla="*/ 89 w 203"/>
                    <a:gd name="T47" fmla="*/ 73 h 223"/>
                    <a:gd name="T48" fmla="*/ 83 w 203"/>
                    <a:gd name="T49" fmla="*/ 80 h 223"/>
                    <a:gd name="T50" fmla="*/ 57 w 203"/>
                    <a:gd name="T51" fmla="*/ 138 h 223"/>
                    <a:gd name="T52" fmla="*/ 56 w 203"/>
                    <a:gd name="T53" fmla="*/ 125 h 223"/>
                    <a:gd name="T54" fmla="*/ 126 w 203"/>
                    <a:gd name="T55" fmla="*/ 120 h 223"/>
                    <a:gd name="T56" fmla="*/ 117 w 203"/>
                    <a:gd name="T57" fmla="*/ 126 h 223"/>
                    <a:gd name="T58" fmla="*/ 136 w 203"/>
                    <a:gd name="T59" fmla="*/ 73 h 223"/>
                    <a:gd name="T60" fmla="*/ 130 w 203"/>
                    <a:gd name="T61" fmla="*/ 75 h 223"/>
                    <a:gd name="T62" fmla="*/ 171 w 203"/>
                    <a:gd name="T63" fmla="*/ 98 h 223"/>
                    <a:gd name="T64" fmla="*/ 168 w 203"/>
                    <a:gd name="T65" fmla="*/ 10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3" h="223">
                      <a:moveTo>
                        <a:pt x="144" y="2"/>
                      </a:moveTo>
                      <a:cubicBezTo>
                        <a:pt x="138" y="13"/>
                        <a:pt x="143" y="36"/>
                        <a:pt x="137" y="49"/>
                      </a:cubicBezTo>
                      <a:cubicBezTo>
                        <a:pt x="126" y="33"/>
                        <a:pt x="126" y="33"/>
                        <a:pt x="126" y="33"/>
                      </a:cubicBezTo>
                      <a:cubicBezTo>
                        <a:pt x="117" y="33"/>
                        <a:pt x="109" y="34"/>
                        <a:pt x="112" y="45"/>
                      </a:cubicBezTo>
                      <a:cubicBezTo>
                        <a:pt x="116" y="57"/>
                        <a:pt x="119" y="59"/>
                        <a:pt x="110" y="69"/>
                      </a:cubicBezTo>
                      <a:cubicBezTo>
                        <a:pt x="106" y="65"/>
                        <a:pt x="100" y="53"/>
                        <a:pt x="98" y="52"/>
                      </a:cubicBezTo>
                      <a:cubicBezTo>
                        <a:pt x="95" y="49"/>
                        <a:pt x="87" y="48"/>
                        <a:pt x="85" y="50"/>
                      </a:cubicBezTo>
                      <a:cubicBezTo>
                        <a:pt x="69" y="84"/>
                        <a:pt x="69" y="84"/>
                        <a:pt x="69" y="84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51" y="70"/>
                        <a:pt x="74" y="58"/>
                        <a:pt x="92" y="27"/>
                      </a:cubicBezTo>
                      <a:cubicBezTo>
                        <a:pt x="94" y="23"/>
                        <a:pt x="94" y="23"/>
                        <a:pt x="94" y="23"/>
                      </a:cubicBezTo>
                      <a:cubicBezTo>
                        <a:pt x="101" y="12"/>
                        <a:pt x="79" y="10"/>
                        <a:pt x="78" y="13"/>
                      </a:cubicBezTo>
                      <a:cubicBezTo>
                        <a:pt x="74" y="19"/>
                        <a:pt x="78" y="21"/>
                        <a:pt x="73" y="29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59" y="53"/>
                        <a:pt x="6" y="94"/>
                        <a:pt x="21" y="105"/>
                      </a:cubicBezTo>
                      <a:cubicBezTo>
                        <a:pt x="27" y="110"/>
                        <a:pt x="42" y="101"/>
                        <a:pt x="48" y="101"/>
                      </a:cubicBezTo>
                      <a:cubicBezTo>
                        <a:pt x="38" y="113"/>
                        <a:pt x="0" y="157"/>
                        <a:pt x="19" y="172"/>
                      </a:cubicBezTo>
                      <a:cubicBezTo>
                        <a:pt x="30" y="181"/>
                        <a:pt x="48" y="165"/>
                        <a:pt x="56" y="156"/>
                      </a:cubicBezTo>
                      <a:cubicBezTo>
                        <a:pt x="63" y="164"/>
                        <a:pt x="60" y="179"/>
                        <a:pt x="69" y="186"/>
                      </a:cubicBezTo>
                      <a:cubicBezTo>
                        <a:pt x="72" y="188"/>
                        <a:pt x="75" y="188"/>
                        <a:pt x="76" y="186"/>
                      </a:cubicBezTo>
                      <a:cubicBezTo>
                        <a:pt x="82" y="176"/>
                        <a:pt x="66" y="160"/>
                        <a:pt x="75" y="136"/>
                      </a:cubicBezTo>
                      <a:cubicBezTo>
                        <a:pt x="80" y="123"/>
                        <a:pt x="85" y="126"/>
                        <a:pt x="90" y="115"/>
                      </a:cubicBezTo>
                      <a:cubicBezTo>
                        <a:pt x="94" y="106"/>
                        <a:pt x="96" y="97"/>
                        <a:pt x="102" y="86"/>
                      </a:cubicBezTo>
                      <a:cubicBezTo>
                        <a:pt x="105" y="81"/>
                        <a:pt x="106" y="82"/>
                        <a:pt x="110" y="78"/>
                      </a:cubicBezTo>
                      <a:cubicBezTo>
                        <a:pt x="115" y="81"/>
                        <a:pt x="115" y="81"/>
                        <a:pt x="115" y="81"/>
                      </a:cubicBezTo>
                      <a:cubicBezTo>
                        <a:pt x="99" y="118"/>
                        <a:pt x="99" y="118"/>
                        <a:pt x="99" y="118"/>
                      </a:cubicBezTo>
                      <a:cubicBezTo>
                        <a:pt x="98" y="119"/>
                        <a:pt x="87" y="125"/>
                        <a:pt x="87" y="126"/>
                      </a:cubicBezTo>
                      <a:cubicBezTo>
                        <a:pt x="84" y="130"/>
                        <a:pt x="84" y="155"/>
                        <a:pt x="86" y="156"/>
                      </a:cubicBezTo>
                      <a:cubicBezTo>
                        <a:pt x="95" y="163"/>
                        <a:pt x="126" y="148"/>
                        <a:pt x="128" y="149"/>
                      </a:cubicBezTo>
                      <a:cubicBezTo>
                        <a:pt x="135" y="155"/>
                        <a:pt x="130" y="176"/>
                        <a:pt x="131" y="186"/>
                      </a:cubicBezTo>
                      <a:cubicBezTo>
                        <a:pt x="132" y="204"/>
                        <a:pt x="134" y="207"/>
                        <a:pt x="142" y="223"/>
                      </a:cubicBezTo>
                      <a:cubicBezTo>
                        <a:pt x="148" y="211"/>
                        <a:pt x="157" y="185"/>
                        <a:pt x="159" y="172"/>
                      </a:cubicBezTo>
                      <a:cubicBezTo>
                        <a:pt x="162" y="156"/>
                        <a:pt x="163" y="133"/>
                        <a:pt x="166" y="121"/>
                      </a:cubicBezTo>
                      <a:cubicBezTo>
                        <a:pt x="202" y="110"/>
                        <a:pt x="202" y="110"/>
                        <a:pt x="202" y="110"/>
                      </a:cubicBezTo>
                      <a:cubicBezTo>
                        <a:pt x="203" y="99"/>
                        <a:pt x="203" y="99"/>
                        <a:pt x="203" y="99"/>
                      </a:cubicBezTo>
                      <a:cubicBezTo>
                        <a:pt x="188" y="91"/>
                        <a:pt x="188" y="91"/>
                        <a:pt x="188" y="91"/>
                      </a:cubicBezTo>
                      <a:cubicBezTo>
                        <a:pt x="187" y="66"/>
                        <a:pt x="168" y="68"/>
                        <a:pt x="172" y="48"/>
                      </a:cubicBezTo>
                      <a:cubicBezTo>
                        <a:pt x="174" y="34"/>
                        <a:pt x="166" y="14"/>
                        <a:pt x="153" y="4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ubicBezTo>
                        <a:pt x="149" y="0"/>
                        <a:pt x="146" y="0"/>
                        <a:pt x="144" y="2"/>
                      </a:cubicBezTo>
                      <a:close/>
                      <a:moveTo>
                        <a:pt x="75" y="108"/>
                      </a:moveTo>
                      <a:cubicBezTo>
                        <a:pt x="78" y="102"/>
                        <a:pt x="78" y="95"/>
                        <a:pt x="82" y="96"/>
                      </a:cubicBezTo>
                      <a:cubicBezTo>
                        <a:pt x="85" y="97"/>
                        <a:pt x="89" y="93"/>
                        <a:pt x="91" y="95"/>
                      </a:cubicBezTo>
                      <a:cubicBezTo>
                        <a:pt x="93" y="98"/>
                        <a:pt x="90" y="104"/>
                        <a:pt x="86" y="106"/>
                      </a:cubicBezTo>
                      <a:cubicBezTo>
                        <a:pt x="82" y="109"/>
                        <a:pt x="77" y="114"/>
                        <a:pt x="77" y="114"/>
                      </a:cubicBezTo>
                      <a:cubicBezTo>
                        <a:pt x="77" y="114"/>
                        <a:pt x="72" y="114"/>
                        <a:pt x="75" y="108"/>
                      </a:cubicBezTo>
                      <a:close/>
                      <a:moveTo>
                        <a:pt x="83" y="80"/>
                      </a:moveTo>
                      <a:cubicBezTo>
                        <a:pt x="84" y="76"/>
                        <a:pt x="85" y="74"/>
                        <a:pt x="89" y="73"/>
                      </a:cubicBezTo>
                      <a:cubicBezTo>
                        <a:pt x="93" y="72"/>
                        <a:pt x="93" y="76"/>
                        <a:pt x="90" y="81"/>
                      </a:cubicBezTo>
                      <a:cubicBezTo>
                        <a:pt x="87" y="86"/>
                        <a:pt x="81" y="84"/>
                        <a:pt x="83" y="80"/>
                      </a:cubicBezTo>
                      <a:close/>
                      <a:moveTo>
                        <a:pt x="56" y="125"/>
                      </a:moveTo>
                      <a:cubicBezTo>
                        <a:pt x="59" y="127"/>
                        <a:pt x="60" y="136"/>
                        <a:pt x="57" y="138"/>
                      </a:cubicBezTo>
                      <a:cubicBezTo>
                        <a:pt x="53" y="140"/>
                        <a:pt x="48" y="148"/>
                        <a:pt x="46" y="145"/>
                      </a:cubicBezTo>
                      <a:cubicBezTo>
                        <a:pt x="43" y="142"/>
                        <a:pt x="53" y="122"/>
                        <a:pt x="56" y="125"/>
                      </a:cubicBezTo>
                      <a:close/>
                      <a:moveTo>
                        <a:pt x="117" y="126"/>
                      </a:moveTo>
                      <a:cubicBezTo>
                        <a:pt x="115" y="121"/>
                        <a:pt x="120" y="120"/>
                        <a:pt x="126" y="120"/>
                      </a:cubicBezTo>
                      <a:cubicBezTo>
                        <a:pt x="132" y="119"/>
                        <a:pt x="133" y="124"/>
                        <a:pt x="128" y="126"/>
                      </a:cubicBezTo>
                      <a:cubicBezTo>
                        <a:pt x="123" y="128"/>
                        <a:pt x="118" y="131"/>
                        <a:pt x="117" y="126"/>
                      </a:cubicBezTo>
                      <a:close/>
                      <a:moveTo>
                        <a:pt x="130" y="75"/>
                      </a:moveTo>
                      <a:cubicBezTo>
                        <a:pt x="130" y="73"/>
                        <a:pt x="133" y="71"/>
                        <a:pt x="136" y="73"/>
                      </a:cubicBezTo>
                      <a:cubicBezTo>
                        <a:pt x="140" y="75"/>
                        <a:pt x="139" y="76"/>
                        <a:pt x="134" y="79"/>
                      </a:cubicBezTo>
                      <a:cubicBezTo>
                        <a:pt x="129" y="81"/>
                        <a:pt x="130" y="76"/>
                        <a:pt x="130" y="75"/>
                      </a:cubicBezTo>
                      <a:close/>
                      <a:moveTo>
                        <a:pt x="166" y="99"/>
                      </a:moveTo>
                      <a:cubicBezTo>
                        <a:pt x="171" y="98"/>
                        <a:pt x="171" y="98"/>
                        <a:pt x="171" y="98"/>
                      </a:cubicBezTo>
                      <a:cubicBezTo>
                        <a:pt x="172" y="104"/>
                        <a:pt x="172" y="104"/>
                        <a:pt x="172" y="104"/>
                      </a:cubicBezTo>
                      <a:cubicBezTo>
                        <a:pt x="172" y="104"/>
                        <a:pt x="171" y="105"/>
                        <a:pt x="168" y="103"/>
                      </a:cubicBezTo>
                      <a:cubicBezTo>
                        <a:pt x="164" y="101"/>
                        <a:pt x="167" y="99"/>
                        <a:pt x="166" y="99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ïṩ1ïḓe">
                  <a:extLst>
                    <a:ext uri="{FF2B5EF4-FFF2-40B4-BE49-F238E27FC236}">
                      <a16:creationId xmlns:a16="http://schemas.microsoft.com/office/drawing/2014/main" id="{987C0120-87EF-E01F-BE23-86677180BD71}"/>
                    </a:ext>
                  </a:extLst>
                </p:cNvPr>
                <p:cNvSpPr/>
                <p:nvPr/>
              </p:nvSpPr>
              <p:spPr bwMode="auto">
                <a:xfrm>
                  <a:off x="6399213" y="2949575"/>
                  <a:ext cx="122238" cy="166688"/>
                </a:xfrm>
                <a:custGeom>
                  <a:avLst/>
                  <a:gdLst>
                    <a:gd name="T0" fmla="*/ 12 w 37"/>
                    <a:gd name="T1" fmla="*/ 4 h 50"/>
                    <a:gd name="T2" fmla="*/ 21 w 37"/>
                    <a:gd name="T3" fmla="*/ 49 h 50"/>
                    <a:gd name="T4" fmla="*/ 25 w 37"/>
                    <a:gd name="T5" fmla="*/ 49 h 50"/>
                    <a:gd name="T6" fmla="*/ 33 w 37"/>
                    <a:gd name="T7" fmla="*/ 46 h 50"/>
                    <a:gd name="T8" fmla="*/ 24 w 37"/>
                    <a:gd name="T9" fmla="*/ 2 h 50"/>
                    <a:gd name="T10" fmla="*/ 19 w 37"/>
                    <a:gd name="T11" fmla="*/ 2 h 50"/>
                    <a:gd name="T12" fmla="*/ 12 w 37"/>
                    <a:gd name="T13" fmla="*/ 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0">
                      <a:moveTo>
                        <a:pt x="12" y="4"/>
                      </a:moveTo>
                      <a:cubicBezTo>
                        <a:pt x="14" y="20"/>
                        <a:pt x="0" y="45"/>
                        <a:pt x="21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9" y="50"/>
                        <a:pt x="32" y="49"/>
                        <a:pt x="33" y="46"/>
                      </a:cubicBezTo>
                      <a:cubicBezTo>
                        <a:pt x="37" y="31"/>
                        <a:pt x="28" y="13"/>
                        <a:pt x="24" y="2"/>
                      </a:cubicBezTo>
                      <a:cubicBezTo>
                        <a:pt x="23" y="2"/>
                        <a:pt x="20" y="0"/>
                        <a:pt x="19" y="2"/>
                      </a:cubicBezTo>
                      <a:cubicBezTo>
                        <a:pt x="17" y="5"/>
                        <a:pt x="19" y="4"/>
                        <a:pt x="12" y="4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íślïḓé">
                  <a:extLst>
                    <a:ext uri="{FF2B5EF4-FFF2-40B4-BE49-F238E27FC236}">
                      <a16:creationId xmlns:a16="http://schemas.microsoft.com/office/drawing/2014/main" id="{22492338-C853-D9FE-E79D-B647C85DBC7E}"/>
                    </a:ext>
                  </a:extLst>
                </p:cNvPr>
                <p:cNvSpPr/>
                <p:nvPr/>
              </p:nvSpPr>
              <p:spPr bwMode="auto">
                <a:xfrm>
                  <a:off x="6337300" y="2970213"/>
                  <a:ext cx="465138" cy="666750"/>
                </a:xfrm>
                <a:custGeom>
                  <a:avLst/>
                  <a:gdLst>
                    <a:gd name="T0" fmla="*/ 60 w 141"/>
                    <a:gd name="T1" fmla="*/ 16 h 201"/>
                    <a:gd name="T2" fmla="*/ 86 w 141"/>
                    <a:gd name="T3" fmla="*/ 32 h 201"/>
                    <a:gd name="T4" fmla="*/ 41 w 141"/>
                    <a:gd name="T5" fmla="*/ 64 h 201"/>
                    <a:gd name="T6" fmla="*/ 3 w 141"/>
                    <a:gd name="T7" fmla="*/ 105 h 201"/>
                    <a:gd name="T8" fmla="*/ 29 w 141"/>
                    <a:gd name="T9" fmla="*/ 134 h 201"/>
                    <a:gd name="T10" fmla="*/ 68 w 141"/>
                    <a:gd name="T11" fmla="*/ 70 h 201"/>
                    <a:gd name="T12" fmla="*/ 123 w 141"/>
                    <a:gd name="T13" fmla="*/ 71 h 201"/>
                    <a:gd name="T14" fmla="*/ 93 w 141"/>
                    <a:gd name="T15" fmla="*/ 91 h 201"/>
                    <a:gd name="T16" fmla="*/ 84 w 141"/>
                    <a:gd name="T17" fmla="*/ 87 h 201"/>
                    <a:gd name="T18" fmla="*/ 78 w 141"/>
                    <a:gd name="T19" fmla="*/ 86 h 201"/>
                    <a:gd name="T20" fmla="*/ 57 w 141"/>
                    <a:gd name="T21" fmla="*/ 113 h 201"/>
                    <a:gd name="T22" fmla="*/ 81 w 141"/>
                    <a:gd name="T23" fmla="*/ 101 h 201"/>
                    <a:gd name="T24" fmla="*/ 79 w 141"/>
                    <a:gd name="T25" fmla="*/ 126 h 201"/>
                    <a:gd name="T26" fmla="*/ 78 w 141"/>
                    <a:gd name="T27" fmla="*/ 128 h 201"/>
                    <a:gd name="T28" fmla="*/ 84 w 141"/>
                    <a:gd name="T29" fmla="*/ 140 h 201"/>
                    <a:gd name="T30" fmla="*/ 40 w 141"/>
                    <a:gd name="T31" fmla="*/ 150 h 201"/>
                    <a:gd name="T32" fmla="*/ 53 w 141"/>
                    <a:gd name="T33" fmla="*/ 159 h 201"/>
                    <a:gd name="T34" fmla="*/ 60 w 141"/>
                    <a:gd name="T35" fmla="*/ 160 h 201"/>
                    <a:gd name="T36" fmla="*/ 91 w 141"/>
                    <a:gd name="T37" fmla="*/ 155 h 201"/>
                    <a:gd name="T38" fmla="*/ 47 w 141"/>
                    <a:gd name="T39" fmla="*/ 181 h 201"/>
                    <a:gd name="T40" fmla="*/ 108 w 141"/>
                    <a:gd name="T41" fmla="*/ 176 h 201"/>
                    <a:gd name="T42" fmla="*/ 106 w 141"/>
                    <a:gd name="T43" fmla="*/ 148 h 201"/>
                    <a:gd name="T44" fmla="*/ 113 w 141"/>
                    <a:gd name="T45" fmla="*/ 147 h 201"/>
                    <a:gd name="T46" fmla="*/ 130 w 141"/>
                    <a:gd name="T47" fmla="*/ 154 h 201"/>
                    <a:gd name="T48" fmla="*/ 138 w 141"/>
                    <a:gd name="T49" fmla="*/ 146 h 201"/>
                    <a:gd name="T50" fmla="*/ 131 w 141"/>
                    <a:gd name="T51" fmla="*/ 131 h 201"/>
                    <a:gd name="T52" fmla="*/ 102 w 141"/>
                    <a:gd name="T53" fmla="*/ 127 h 201"/>
                    <a:gd name="T54" fmla="*/ 98 w 141"/>
                    <a:gd name="T55" fmla="*/ 135 h 201"/>
                    <a:gd name="T56" fmla="*/ 90 w 141"/>
                    <a:gd name="T57" fmla="*/ 131 h 201"/>
                    <a:gd name="T58" fmla="*/ 104 w 141"/>
                    <a:gd name="T59" fmla="*/ 113 h 201"/>
                    <a:gd name="T60" fmla="*/ 103 w 141"/>
                    <a:gd name="T61" fmla="*/ 99 h 201"/>
                    <a:gd name="T62" fmla="*/ 120 w 141"/>
                    <a:gd name="T63" fmla="*/ 99 h 201"/>
                    <a:gd name="T64" fmla="*/ 138 w 141"/>
                    <a:gd name="T65" fmla="*/ 83 h 201"/>
                    <a:gd name="T66" fmla="*/ 139 w 141"/>
                    <a:gd name="T67" fmla="*/ 79 h 201"/>
                    <a:gd name="T68" fmla="*/ 119 w 141"/>
                    <a:gd name="T69" fmla="*/ 42 h 201"/>
                    <a:gd name="T70" fmla="*/ 101 w 141"/>
                    <a:gd name="T71" fmla="*/ 36 h 201"/>
                    <a:gd name="T72" fmla="*/ 139 w 141"/>
                    <a:gd name="T73" fmla="*/ 14 h 201"/>
                    <a:gd name="T74" fmla="*/ 122 w 141"/>
                    <a:gd name="T75" fmla="*/ 2 h 201"/>
                    <a:gd name="T76" fmla="*/ 113 w 141"/>
                    <a:gd name="T77" fmla="*/ 1 h 201"/>
                    <a:gd name="T78" fmla="*/ 60 w 141"/>
                    <a:gd name="T79" fmla="*/ 1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1" h="201">
                      <a:moveTo>
                        <a:pt x="60" y="16"/>
                      </a:move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78" y="40"/>
                        <a:pt x="54" y="54"/>
                        <a:pt x="41" y="64"/>
                      </a:cubicBezTo>
                      <a:cubicBezTo>
                        <a:pt x="36" y="67"/>
                        <a:pt x="3" y="102"/>
                        <a:pt x="3" y="105"/>
                      </a:cubicBezTo>
                      <a:cubicBezTo>
                        <a:pt x="0" y="127"/>
                        <a:pt x="12" y="132"/>
                        <a:pt x="29" y="134"/>
                      </a:cubicBezTo>
                      <a:cubicBezTo>
                        <a:pt x="35" y="97"/>
                        <a:pt x="49" y="91"/>
                        <a:pt x="68" y="70"/>
                      </a:cubicBezTo>
                      <a:cubicBezTo>
                        <a:pt x="85" y="51"/>
                        <a:pt x="109" y="32"/>
                        <a:pt x="123" y="71"/>
                      </a:cubicBezTo>
                      <a:cubicBezTo>
                        <a:pt x="93" y="91"/>
                        <a:pt x="93" y="91"/>
                        <a:pt x="93" y="91"/>
                      </a:cubicBezTo>
                      <a:cubicBezTo>
                        <a:pt x="90" y="89"/>
                        <a:pt x="90" y="88"/>
                        <a:pt x="84" y="87"/>
                      </a:cubicBezTo>
                      <a:cubicBezTo>
                        <a:pt x="78" y="86"/>
                        <a:pt x="78" y="86"/>
                        <a:pt x="78" y="86"/>
                      </a:cubicBezTo>
                      <a:cubicBezTo>
                        <a:pt x="64" y="84"/>
                        <a:pt x="57" y="102"/>
                        <a:pt x="57" y="113"/>
                      </a:cubicBezTo>
                      <a:cubicBezTo>
                        <a:pt x="69" y="112"/>
                        <a:pt x="73" y="101"/>
                        <a:pt x="81" y="101"/>
                      </a:cubicBezTo>
                      <a:cubicBezTo>
                        <a:pt x="93" y="101"/>
                        <a:pt x="80" y="115"/>
                        <a:pt x="79" y="126"/>
                      </a:cubicBezTo>
                      <a:cubicBezTo>
                        <a:pt x="78" y="128"/>
                        <a:pt x="78" y="128"/>
                        <a:pt x="78" y="128"/>
                      </a:cubicBezTo>
                      <a:cubicBezTo>
                        <a:pt x="78" y="133"/>
                        <a:pt x="81" y="135"/>
                        <a:pt x="84" y="140"/>
                      </a:cubicBezTo>
                      <a:cubicBezTo>
                        <a:pt x="40" y="150"/>
                        <a:pt x="40" y="150"/>
                        <a:pt x="40" y="150"/>
                      </a:cubicBezTo>
                      <a:cubicBezTo>
                        <a:pt x="43" y="155"/>
                        <a:pt x="44" y="158"/>
                        <a:pt x="53" y="159"/>
                      </a:cubicBezTo>
                      <a:cubicBezTo>
                        <a:pt x="60" y="160"/>
                        <a:pt x="60" y="160"/>
                        <a:pt x="60" y="160"/>
                      </a:cubicBezTo>
                      <a:cubicBezTo>
                        <a:pt x="65" y="161"/>
                        <a:pt x="81" y="156"/>
                        <a:pt x="91" y="155"/>
                      </a:cubicBezTo>
                      <a:cubicBezTo>
                        <a:pt x="85" y="177"/>
                        <a:pt x="54" y="165"/>
                        <a:pt x="47" y="181"/>
                      </a:cubicBezTo>
                      <a:cubicBezTo>
                        <a:pt x="73" y="186"/>
                        <a:pt x="90" y="201"/>
                        <a:pt x="108" y="176"/>
                      </a:cubicBezTo>
                      <a:cubicBezTo>
                        <a:pt x="106" y="148"/>
                        <a:pt x="106" y="148"/>
                        <a:pt x="106" y="148"/>
                      </a:cubicBezTo>
                      <a:cubicBezTo>
                        <a:pt x="113" y="147"/>
                        <a:pt x="113" y="147"/>
                        <a:pt x="113" y="147"/>
                      </a:cubicBezTo>
                      <a:cubicBezTo>
                        <a:pt x="119" y="149"/>
                        <a:pt x="123" y="153"/>
                        <a:pt x="130" y="154"/>
                      </a:cubicBezTo>
                      <a:cubicBezTo>
                        <a:pt x="133" y="154"/>
                        <a:pt x="138" y="150"/>
                        <a:pt x="138" y="146"/>
                      </a:cubicBezTo>
                      <a:cubicBezTo>
                        <a:pt x="139" y="139"/>
                        <a:pt x="138" y="132"/>
                        <a:pt x="131" y="131"/>
                      </a:cubicBezTo>
                      <a:cubicBezTo>
                        <a:pt x="102" y="127"/>
                        <a:pt x="102" y="127"/>
                        <a:pt x="102" y="127"/>
                      </a:cubicBezTo>
                      <a:cubicBezTo>
                        <a:pt x="98" y="135"/>
                        <a:pt x="98" y="135"/>
                        <a:pt x="98" y="135"/>
                      </a:cubicBezTo>
                      <a:cubicBezTo>
                        <a:pt x="90" y="131"/>
                        <a:pt x="90" y="131"/>
                        <a:pt x="90" y="131"/>
                      </a:cubicBezTo>
                      <a:cubicBezTo>
                        <a:pt x="104" y="113"/>
                        <a:pt x="104" y="113"/>
                        <a:pt x="104" y="113"/>
                      </a:cubicBezTo>
                      <a:cubicBezTo>
                        <a:pt x="103" y="99"/>
                        <a:pt x="103" y="99"/>
                        <a:pt x="103" y="99"/>
                      </a:cubicBezTo>
                      <a:cubicBezTo>
                        <a:pt x="120" y="99"/>
                        <a:pt x="120" y="99"/>
                        <a:pt x="120" y="99"/>
                      </a:cubicBezTo>
                      <a:cubicBezTo>
                        <a:pt x="126" y="92"/>
                        <a:pt x="137" y="92"/>
                        <a:pt x="138" y="83"/>
                      </a:cubicBezTo>
                      <a:cubicBezTo>
                        <a:pt x="139" y="79"/>
                        <a:pt x="139" y="79"/>
                        <a:pt x="139" y="79"/>
                      </a:cubicBezTo>
                      <a:cubicBezTo>
                        <a:pt x="141" y="64"/>
                        <a:pt x="127" y="49"/>
                        <a:pt x="119" y="42"/>
                      </a:cubicBezTo>
                      <a:cubicBezTo>
                        <a:pt x="101" y="36"/>
                        <a:pt x="101" y="36"/>
                        <a:pt x="101" y="36"/>
                      </a:cubicBezTo>
                      <a:cubicBezTo>
                        <a:pt x="110" y="26"/>
                        <a:pt x="138" y="26"/>
                        <a:pt x="139" y="14"/>
                      </a:cubicBezTo>
                      <a:cubicBezTo>
                        <a:pt x="140" y="6"/>
                        <a:pt x="131" y="3"/>
                        <a:pt x="122" y="2"/>
                      </a:cubicBezTo>
                      <a:cubicBezTo>
                        <a:pt x="113" y="1"/>
                        <a:pt x="113" y="1"/>
                        <a:pt x="113" y="1"/>
                      </a:cubicBezTo>
                      <a:cubicBezTo>
                        <a:pt x="107" y="0"/>
                        <a:pt x="88" y="20"/>
                        <a:pt x="60" y="16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ṧľiḑè">
                  <a:extLst>
                    <a:ext uri="{FF2B5EF4-FFF2-40B4-BE49-F238E27FC236}">
                      <a16:creationId xmlns:a16="http://schemas.microsoft.com/office/drawing/2014/main" id="{F1D85158-3627-FCFC-78D6-3FA63B486684}"/>
                    </a:ext>
                  </a:extLst>
                </p:cNvPr>
                <p:cNvSpPr/>
                <p:nvPr/>
              </p:nvSpPr>
              <p:spPr bwMode="auto">
                <a:xfrm>
                  <a:off x="6992938" y="2933700"/>
                  <a:ext cx="587375" cy="646113"/>
                </a:xfrm>
                <a:custGeom>
                  <a:avLst/>
                  <a:gdLst>
                    <a:gd name="T0" fmla="*/ 71 w 178"/>
                    <a:gd name="T1" fmla="*/ 145 h 195"/>
                    <a:gd name="T2" fmla="*/ 109 w 178"/>
                    <a:gd name="T3" fmla="*/ 85 h 195"/>
                    <a:gd name="T4" fmla="*/ 110 w 178"/>
                    <a:gd name="T5" fmla="*/ 108 h 195"/>
                    <a:gd name="T6" fmla="*/ 116 w 178"/>
                    <a:gd name="T7" fmla="*/ 121 h 195"/>
                    <a:gd name="T8" fmla="*/ 130 w 178"/>
                    <a:gd name="T9" fmla="*/ 106 h 195"/>
                    <a:gd name="T10" fmla="*/ 133 w 178"/>
                    <a:gd name="T11" fmla="*/ 114 h 195"/>
                    <a:gd name="T12" fmla="*/ 132 w 178"/>
                    <a:gd name="T13" fmla="*/ 138 h 195"/>
                    <a:gd name="T14" fmla="*/ 94 w 178"/>
                    <a:gd name="T15" fmla="*/ 128 h 195"/>
                    <a:gd name="T16" fmla="*/ 113 w 178"/>
                    <a:gd name="T17" fmla="*/ 163 h 195"/>
                    <a:gd name="T18" fmla="*/ 101 w 178"/>
                    <a:gd name="T19" fmla="*/ 166 h 195"/>
                    <a:gd name="T20" fmla="*/ 71 w 178"/>
                    <a:gd name="T21" fmla="*/ 145 h 195"/>
                    <a:gd name="T22" fmla="*/ 121 w 178"/>
                    <a:gd name="T23" fmla="*/ 18 h 195"/>
                    <a:gd name="T24" fmla="*/ 113 w 178"/>
                    <a:gd name="T25" fmla="*/ 69 h 195"/>
                    <a:gd name="T26" fmla="*/ 98 w 178"/>
                    <a:gd name="T27" fmla="*/ 71 h 195"/>
                    <a:gd name="T28" fmla="*/ 83 w 178"/>
                    <a:gd name="T29" fmla="*/ 87 h 195"/>
                    <a:gd name="T30" fmla="*/ 90 w 178"/>
                    <a:gd name="T31" fmla="*/ 45 h 195"/>
                    <a:gd name="T32" fmla="*/ 109 w 178"/>
                    <a:gd name="T33" fmla="*/ 10 h 195"/>
                    <a:gd name="T34" fmla="*/ 93 w 178"/>
                    <a:gd name="T35" fmla="*/ 8 h 195"/>
                    <a:gd name="T36" fmla="*/ 55 w 178"/>
                    <a:gd name="T37" fmla="*/ 49 h 195"/>
                    <a:gd name="T38" fmla="*/ 41 w 178"/>
                    <a:gd name="T39" fmla="*/ 50 h 195"/>
                    <a:gd name="T40" fmla="*/ 48 w 178"/>
                    <a:gd name="T41" fmla="*/ 62 h 195"/>
                    <a:gd name="T42" fmla="*/ 70 w 178"/>
                    <a:gd name="T43" fmla="*/ 61 h 195"/>
                    <a:gd name="T44" fmla="*/ 63 w 178"/>
                    <a:gd name="T45" fmla="*/ 98 h 195"/>
                    <a:gd name="T46" fmla="*/ 32 w 178"/>
                    <a:gd name="T47" fmla="*/ 116 h 195"/>
                    <a:gd name="T48" fmla="*/ 30 w 178"/>
                    <a:gd name="T49" fmla="*/ 117 h 195"/>
                    <a:gd name="T50" fmla="*/ 10 w 178"/>
                    <a:gd name="T51" fmla="*/ 117 h 195"/>
                    <a:gd name="T52" fmla="*/ 1 w 178"/>
                    <a:gd name="T53" fmla="*/ 142 h 195"/>
                    <a:gd name="T54" fmla="*/ 21 w 178"/>
                    <a:gd name="T55" fmla="*/ 158 h 195"/>
                    <a:gd name="T56" fmla="*/ 23 w 178"/>
                    <a:gd name="T57" fmla="*/ 158 h 195"/>
                    <a:gd name="T58" fmla="*/ 46 w 178"/>
                    <a:gd name="T59" fmla="*/ 151 h 195"/>
                    <a:gd name="T60" fmla="*/ 59 w 178"/>
                    <a:gd name="T61" fmla="*/ 176 h 195"/>
                    <a:gd name="T62" fmla="*/ 78 w 178"/>
                    <a:gd name="T63" fmla="*/ 195 h 195"/>
                    <a:gd name="T64" fmla="*/ 72 w 178"/>
                    <a:gd name="T65" fmla="*/ 166 h 195"/>
                    <a:gd name="T66" fmla="*/ 77 w 178"/>
                    <a:gd name="T67" fmla="*/ 165 h 195"/>
                    <a:gd name="T68" fmla="*/ 97 w 178"/>
                    <a:gd name="T69" fmla="*/ 183 h 195"/>
                    <a:gd name="T70" fmla="*/ 112 w 178"/>
                    <a:gd name="T71" fmla="*/ 181 h 195"/>
                    <a:gd name="T72" fmla="*/ 142 w 178"/>
                    <a:gd name="T73" fmla="*/ 179 h 195"/>
                    <a:gd name="T74" fmla="*/ 164 w 178"/>
                    <a:gd name="T75" fmla="*/ 193 h 195"/>
                    <a:gd name="T76" fmla="*/ 177 w 178"/>
                    <a:gd name="T77" fmla="*/ 177 h 195"/>
                    <a:gd name="T78" fmla="*/ 176 w 178"/>
                    <a:gd name="T79" fmla="*/ 173 h 195"/>
                    <a:gd name="T80" fmla="*/ 146 w 178"/>
                    <a:gd name="T81" fmla="*/ 145 h 195"/>
                    <a:gd name="T82" fmla="*/ 149 w 178"/>
                    <a:gd name="T83" fmla="*/ 107 h 195"/>
                    <a:gd name="T84" fmla="*/ 122 w 178"/>
                    <a:gd name="T85" fmla="*/ 90 h 195"/>
                    <a:gd name="T86" fmla="*/ 126 w 178"/>
                    <a:gd name="T87" fmla="*/ 80 h 195"/>
                    <a:gd name="T88" fmla="*/ 151 w 178"/>
                    <a:gd name="T89" fmla="*/ 64 h 195"/>
                    <a:gd name="T90" fmla="*/ 170 w 178"/>
                    <a:gd name="T91" fmla="*/ 40 h 195"/>
                    <a:gd name="T92" fmla="*/ 137 w 178"/>
                    <a:gd name="T93" fmla="*/ 25 h 195"/>
                    <a:gd name="T94" fmla="*/ 140 w 178"/>
                    <a:gd name="T95" fmla="*/ 15 h 195"/>
                    <a:gd name="T96" fmla="*/ 123 w 178"/>
                    <a:gd name="T97" fmla="*/ 1 h 195"/>
                    <a:gd name="T98" fmla="*/ 121 w 178"/>
                    <a:gd name="T99" fmla="*/ 18 h 195"/>
                    <a:gd name="T100" fmla="*/ 134 w 178"/>
                    <a:gd name="T101" fmla="*/ 40 h 195"/>
                    <a:gd name="T102" fmla="*/ 143 w 178"/>
                    <a:gd name="T103" fmla="*/ 47 h 195"/>
                    <a:gd name="T104" fmla="*/ 146 w 178"/>
                    <a:gd name="T105" fmla="*/ 57 h 195"/>
                    <a:gd name="T106" fmla="*/ 129 w 178"/>
                    <a:gd name="T107" fmla="*/ 60 h 195"/>
                    <a:gd name="T108" fmla="*/ 134 w 178"/>
                    <a:gd name="T109" fmla="*/ 4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8" h="195">
                      <a:moveTo>
                        <a:pt x="71" y="145"/>
                      </a:moveTo>
                      <a:cubicBezTo>
                        <a:pt x="68" y="124"/>
                        <a:pt x="93" y="84"/>
                        <a:pt x="109" y="85"/>
                      </a:cubicBezTo>
                      <a:cubicBezTo>
                        <a:pt x="110" y="108"/>
                        <a:pt x="110" y="108"/>
                        <a:pt x="110" y="108"/>
                      </a:cubicBezTo>
                      <a:cubicBezTo>
                        <a:pt x="110" y="111"/>
                        <a:pt x="115" y="120"/>
                        <a:pt x="116" y="121"/>
                      </a:cubicBezTo>
                      <a:cubicBezTo>
                        <a:pt x="130" y="106"/>
                        <a:pt x="130" y="106"/>
                        <a:pt x="130" y="106"/>
                      </a:cubicBezTo>
                      <a:cubicBezTo>
                        <a:pt x="133" y="114"/>
                        <a:pt x="133" y="114"/>
                        <a:pt x="133" y="114"/>
                      </a:cubicBezTo>
                      <a:cubicBezTo>
                        <a:pt x="134" y="126"/>
                        <a:pt x="131" y="127"/>
                        <a:pt x="132" y="138"/>
                      </a:cubicBezTo>
                      <a:cubicBezTo>
                        <a:pt x="94" y="128"/>
                        <a:pt x="94" y="128"/>
                        <a:pt x="94" y="128"/>
                      </a:cubicBezTo>
                      <a:cubicBezTo>
                        <a:pt x="113" y="163"/>
                        <a:pt x="113" y="163"/>
                        <a:pt x="113" y="163"/>
                      </a:cubicBezTo>
                      <a:cubicBezTo>
                        <a:pt x="101" y="166"/>
                        <a:pt x="101" y="166"/>
                        <a:pt x="101" y="166"/>
                      </a:cubicBezTo>
                      <a:cubicBezTo>
                        <a:pt x="89" y="168"/>
                        <a:pt x="73" y="158"/>
                        <a:pt x="71" y="145"/>
                      </a:cubicBezTo>
                      <a:close/>
                      <a:moveTo>
                        <a:pt x="121" y="18"/>
                      </a:moveTo>
                      <a:cubicBezTo>
                        <a:pt x="122" y="24"/>
                        <a:pt x="114" y="53"/>
                        <a:pt x="113" y="69"/>
                      </a:cubicBezTo>
                      <a:cubicBezTo>
                        <a:pt x="98" y="71"/>
                        <a:pt x="98" y="71"/>
                        <a:pt x="98" y="71"/>
                      </a:cubicBezTo>
                      <a:cubicBezTo>
                        <a:pt x="88" y="73"/>
                        <a:pt x="93" y="82"/>
                        <a:pt x="83" y="87"/>
                      </a:cubicBezTo>
                      <a:cubicBezTo>
                        <a:pt x="87" y="74"/>
                        <a:pt x="86" y="56"/>
                        <a:pt x="90" y="45"/>
                      </a:cubicBezTo>
                      <a:cubicBezTo>
                        <a:pt x="97" y="27"/>
                        <a:pt x="108" y="27"/>
                        <a:pt x="109" y="10"/>
                      </a:cubicBezTo>
                      <a:cubicBezTo>
                        <a:pt x="105" y="9"/>
                        <a:pt x="99" y="7"/>
                        <a:pt x="93" y="8"/>
                      </a:cubicBezTo>
                      <a:cubicBezTo>
                        <a:pt x="81" y="10"/>
                        <a:pt x="88" y="44"/>
                        <a:pt x="55" y="49"/>
                      </a:cubicBezTo>
                      <a:cubicBezTo>
                        <a:pt x="47" y="51"/>
                        <a:pt x="51" y="48"/>
                        <a:pt x="41" y="50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70" y="61"/>
                        <a:pt x="70" y="61"/>
                        <a:pt x="70" y="61"/>
                      </a:cubicBezTo>
                      <a:cubicBezTo>
                        <a:pt x="70" y="63"/>
                        <a:pt x="64" y="93"/>
                        <a:pt x="63" y="98"/>
                      </a:cubicBezTo>
                      <a:cubicBezTo>
                        <a:pt x="60" y="108"/>
                        <a:pt x="45" y="114"/>
                        <a:pt x="32" y="116"/>
                      </a:cubicBezTo>
                      <a:cubicBezTo>
                        <a:pt x="30" y="117"/>
                        <a:pt x="30" y="117"/>
                        <a:pt x="30" y="117"/>
                      </a:cubicBezTo>
                      <a:cubicBezTo>
                        <a:pt x="10" y="117"/>
                        <a:pt x="10" y="117"/>
                        <a:pt x="10" y="117"/>
                      </a:cubicBezTo>
                      <a:cubicBezTo>
                        <a:pt x="3" y="131"/>
                        <a:pt x="0" y="135"/>
                        <a:pt x="1" y="142"/>
                      </a:cubicBezTo>
                      <a:cubicBezTo>
                        <a:pt x="7" y="151"/>
                        <a:pt x="7" y="160"/>
                        <a:pt x="21" y="158"/>
                      </a:cubicBezTo>
                      <a:cubicBezTo>
                        <a:pt x="23" y="158"/>
                        <a:pt x="23" y="158"/>
                        <a:pt x="23" y="158"/>
                      </a:cubicBezTo>
                      <a:cubicBezTo>
                        <a:pt x="46" y="151"/>
                        <a:pt x="46" y="151"/>
                        <a:pt x="46" y="151"/>
                      </a:cubicBezTo>
                      <a:cubicBezTo>
                        <a:pt x="49" y="169"/>
                        <a:pt x="53" y="165"/>
                        <a:pt x="59" y="176"/>
                      </a:cubicBezTo>
                      <a:cubicBezTo>
                        <a:pt x="69" y="195"/>
                        <a:pt x="57" y="188"/>
                        <a:pt x="78" y="195"/>
                      </a:cubicBezTo>
                      <a:cubicBezTo>
                        <a:pt x="72" y="166"/>
                        <a:pt x="72" y="166"/>
                        <a:pt x="72" y="166"/>
                      </a:cubicBezTo>
                      <a:cubicBezTo>
                        <a:pt x="77" y="165"/>
                        <a:pt x="77" y="165"/>
                        <a:pt x="77" y="165"/>
                      </a:cubicBezTo>
                      <a:cubicBezTo>
                        <a:pt x="80" y="175"/>
                        <a:pt x="85" y="185"/>
                        <a:pt x="97" y="183"/>
                      </a:cubicBezTo>
                      <a:cubicBezTo>
                        <a:pt x="112" y="181"/>
                        <a:pt x="112" y="181"/>
                        <a:pt x="112" y="181"/>
                      </a:cubicBezTo>
                      <a:cubicBezTo>
                        <a:pt x="124" y="179"/>
                        <a:pt x="133" y="171"/>
                        <a:pt x="142" y="179"/>
                      </a:cubicBezTo>
                      <a:cubicBezTo>
                        <a:pt x="149" y="185"/>
                        <a:pt x="151" y="195"/>
                        <a:pt x="164" y="193"/>
                      </a:cubicBezTo>
                      <a:cubicBezTo>
                        <a:pt x="170" y="192"/>
                        <a:pt x="178" y="184"/>
                        <a:pt x="177" y="177"/>
                      </a:cubicBezTo>
                      <a:cubicBezTo>
                        <a:pt x="176" y="173"/>
                        <a:pt x="176" y="173"/>
                        <a:pt x="176" y="173"/>
                      </a:cubicBezTo>
                      <a:cubicBezTo>
                        <a:pt x="174" y="153"/>
                        <a:pt x="147" y="151"/>
                        <a:pt x="146" y="145"/>
                      </a:cubicBezTo>
                      <a:cubicBezTo>
                        <a:pt x="145" y="137"/>
                        <a:pt x="151" y="121"/>
                        <a:pt x="149" y="107"/>
                      </a:cubicBezTo>
                      <a:cubicBezTo>
                        <a:pt x="147" y="95"/>
                        <a:pt x="132" y="93"/>
                        <a:pt x="122" y="90"/>
                      </a:cubicBezTo>
                      <a:cubicBezTo>
                        <a:pt x="126" y="80"/>
                        <a:pt x="126" y="80"/>
                        <a:pt x="126" y="80"/>
                      </a:cubicBezTo>
                      <a:cubicBezTo>
                        <a:pt x="144" y="77"/>
                        <a:pt x="141" y="71"/>
                        <a:pt x="151" y="64"/>
                      </a:cubicBezTo>
                      <a:cubicBezTo>
                        <a:pt x="162" y="56"/>
                        <a:pt x="172" y="56"/>
                        <a:pt x="170" y="40"/>
                      </a:cubicBezTo>
                      <a:cubicBezTo>
                        <a:pt x="155" y="39"/>
                        <a:pt x="145" y="36"/>
                        <a:pt x="137" y="25"/>
                      </a:cubicBezTo>
                      <a:cubicBezTo>
                        <a:pt x="140" y="15"/>
                        <a:pt x="140" y="15"/>
                        <a:pt x="140" y="15"/>
                      </a:cubicBezTo>
                      <a:cubicBezTo>
                        <a:pt x="136" y="8"/>
                        <a:pt x="133" y="0"/>
                        <a:pt x="123" y="1"/>
                      </a:cubicBezTo>
                      <a:cubicBezTo>
                        <a:pt x="111" y="3"/>
                        <a:pt x="120" y="13"/>
                        <a:pt x="121" y="18"/>
                      </a:cubicBezTo>
                      <a:close/>
                      <a:moveTo>
                        <a:pt x="134" y="40"/>
                      </a:moveTo>
                      <a:cubicBezTo>
                        <a:pt x="138" y="38"/>
                        <a:pt x="140" y="42"/>
                        <a:pt x="143" y="47"/>
                      </a:cubicBezTo>
                      <a:cubicBezTo>
                        <a:pt x="150" y="51"/>
                        <a:pt x="146" y="57"/>
                        <a:pt x="146" y="57"/>
                      </a:cubicBezTo>
                      <a:cubicBezTo>
                        <a:pt x="146" y="57"/>
                        <a:pt x="132" y="64"/>
                        <a:pt x="129" y="60"/>
                      </a:cubicBezTo>
                      <a:cubicBezTo>
                        <a:pt x="126" y="56"/>
                        <a:pt x="131" y="41"/>
                        <a:pt x="134" y="40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ṡ1ïḓê">
                  <a:extLst>
                    <a:ext uri="{FF2B5EF4-FFF2-40B4-BE49-F238E27FC236}">
                      <a16:creationId xmlns:a16="http://schemas.microsoft.com/office/drawing/2014/main" id="{E8B521DA-09D9-DC3E-2343-60EF5F753351}"/>
                    </a:ext>
                  </a:extLst>
                </p:cNvPr>
                <p:cNvSpPr/>
                <p:nvPr/>
              </p:nvSpPr>
              <p:spPr bwMode="auto">
                <a:xfrm>
                  <a:off x="7794625" y="2903538"/>
                  <a:ext cx="468313" cy="663575"/>
                </a:xfrm>
                <a:custGeom>
                  <a:avLst/>
                  <a:gdLst>
                    <a:gd name="T0" fmla="*/ 59 w 142"/>
                    <a:gd name="T1" fmla="*/ 83 h 200"/>
                    <a:gd name="T2" fmla="*/ 31 w 142"/>
                    <a:gd name="T3" fmla="*/ 82 h 200"/>
                    <a:gd name="T4" fmla="*/ 34 w 142"/>
                    <a:gd name="T5" fmla="*/ 98 h 200"/>
                    <a:gd name="T6" fmla="*/ 54 w 142"/>
                    <a:gd name="T7" fmla="*/ 105 h 200"/>
                    <a:gd name="T8" fmla="*/ 59 w 142"/>
                    <a:gd name="T9" fmla="*/ 101 h 200"/>
                    <a:gd name="T10" fmla="*/ 61 w 142"/>
                    <a:gd name="T11" fmla="*/ 110 h 200"/>
                    <a:gd name="T12" fmla="*/ 43 w 142"/>
                    <a:gd name="T13" fmla="*/ 111 h 200"/>
                    <a:gd name="T14" fmla="*/ 41 w 142"/>
                    <a:gd name="T15" fmla="*/ 113 h 200"/>
                    <a:gd name="T16" fmla="*/ 14 w 142"/>
                    <a:gd name="T17" fmla="*/ 141 h 200"/>
                    <a:gd name="T18" fmla="*/ 3 w 142"/>
                    <a:gd name="T19" fmla="*/ 176 h 200"/>
                    <a:gd name="T20" fmla="*/ 12 w 142"/>
                    <a:gd name="T21" fmla="*/ 195 h 200"/>
                    <a:gd name="T22" fmla="*/ 21 w 142"/>
                    <a:gd name="T23" fmla="*/ 194 h 200"/>
                    <a:gd name="T24" fmla="*/ 42 w 142"/>
                    <a:gd name="T25" fmla="*/ 157 h 200"/>
                    <a:gd name="T26" fmla="*/ 56 w 142"/>
                    <a:gd name="T27" fmla="*/ 156 h 200"/>
                    <a:gd name="T28" fmla="*/ 59 w 142"/>
                    <a:gd name="T29" fmla="*/ 191 h 200"/>
                    <a:gd name="T30" fmla="*/ 71 w 142"/>
                    <a:gd name="T31" fmla="*/ 200 h 200"/>
                    <a:gd name="T32" fmla="*/ 77 w 142"/>
                    <a:gd name="T33" fmla="*/ 146 h 200"/>
                    <a:gd name="T34" fmla="*/ 88 w 142"/>
                    <a:gd name="T35" fmla="*/ 178 h 200"/>
                    <a:gd name="T36" fmla="*/ 110 w 142"/>
                    <a:gd name="T37" fmla="*/ 180 h 200"/>
                    <a:gd name="T38" fmla="*/ 117 w 142"/>
                    <a:gd name="T39" fmla="*/ 170 h 200"/>
                    <a:gd name="T40" fmla="*/ 105 w 142"/>
                    <a:gd name="T41" fmla="*/ 128 h 200"/>
                    <a:gd name="T42" fmla="*/ 88 w 142"/>
                    <a:gd name="T43" fmla="*/ 117 h 200"/>
                    <a:gd name="T44" fmla="*/ 73 w 142"/>
                    <a:gd name="T45" fmla="*/ 128 h 200"/>
                    <a:gd name="T46" fmla="*/ 76 w 142"/>
                    <a:gd name="T47" fmla="*/ 92 h 200"/>
                    <a:gd name="T48" fmla="*/ 78 w 142"/>
                    <a:gd name="T49" fmla="*/ 93 h 200"/>
                    <a:gd name="T50" fmla="*/ 122 w 142"/>
                    <a:gd name="T51" fmla="*/ 67 h 200"/>
                    <a:gd name="T52" fmla="*/ 122 w 142"/>
                    <a:gd name="T53" fmla="*/ 69 h 200"/>
                    <a:gd name="T54" fmla="*/ 122 w 142"/>
                    <a:gd name="T55" fmla="*/ 61 h 200"/>
                    <a:gd name="T56" fmla="*/ 95 w 142"/>
                    <a:gd name="T57" fmla="*/ 55 h 200"/>
                    <a:gd name="T58" fmla="*/ 93 w 142"/>
                    <a:gd name="T59" fmla="*/ 69 h 200"/>
                    <a:gd name="T60" fmla="*/ 87 w 142"/>
                    <a:gd name="T61" fmla="*/ 73 h 200"/>
                    <a:gd name="T62" fmla="*/ 81 w 142"/>
                    <a:gd name="T63" fmla="*/ 74 h 200"/>
                    <a:gd name="T64" fmla="*/ 69 w 142"/>
                    <a:gd name="T65" fmla="*/ 13 h 200"/>
                    <a:gd name="T66" fmla="*/ 59 w 142"/>
                    <a:gd name="T67" fmla="*/ 83 h 200"/>
                    <a:gd name="T68" fmla="*/ 102 w 142"/>
                    <a:gd name="T69" fmla="*/ 21 h 200"/>
                    <a:gd name="T70" fmla="*/ 98 w 142"/>
                    <a:gd name="T71" fmla="*/ 10 h 200"/>
                    <a:gd name="T72" fmla="*/ 138 w 142"/>
                    <a:gd name="T73" fmla="*/ 25 h 200"/>
                    <a:gd name="T74" fmla="*/ 132 w 142"/>
                    <a:gd name="T75" fmla="*/ 45 h 200"/>
                    <a:gd name="T76" fmla="*/ 116 w 142"/>
                    <a:gd name="T77" fmla="*/ 46 h 200"/>
                    <a:gd name="T78" fmla="*/ 115 w 142"/>
                    <a:gd name="T79" fmla="*/ 39 h 200"/>
                    <a:gd name="T80" fmla="*/ 108 w 142"/>
                    <a:gd name="T81" fmla="*/ 33 h 200"/>
                    <a:gd name="T82" fmla="*/ 102 w 142"/>
                    <a:gd name="T83" fmla="*/ 21 h 200"/>
                    <a:gd name="T84" fmla="*/ 42 w 142"/>
                    <a:gd name="T85" fmla="*/ 137 h 200"/>
                    <a:gd name="T86" fmla="*/ 50 w 142"/>
                    <a:gd name="T87" fmla="*/ 122 h 200"/>
                    <a:gd name="T88" fmla="*/ 57 w 142"/>
                    <a:gd name="T89" fmla="*/ 128 h 200"/>
                    <a:gd name="T90" fmla="*/ 42 w 142"/>
                    <a:gd name="T91" fmla="*/ 13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42" h="200">
                      <a:moveTo>
                        <a:pt x="59" y="83"/>
                      </a:moveTo>
                      <a:cubicBezTo>
                        <a:pt x="48" y="90"/>
                        <a:pt x="38" y="83"/>
                        <a:pt x="31" y="82"/>
                      </a:cubicBezTo>
                      <a:cubicBezTo>
                        <a:pt x="33" y="90"/>
                        <a:pt x="31" y="91"/>
                        <a:pt x="34" y="98"/>
                      </a:cubicBezTo>
                      <a:cubicBezTo>
                        <a:pt x="39" y="108"/>
                        <a:pt x="45" y="110"/>
                        <a:pt x="54" y="105"/>
                      </a:cubicBezTo>
                      <a:cubicBezTo>
                        <a:pt x="59" y="101"/>
                        <a:pt x="59" y="101"/>
                        <a:pt x="59" y="101"/>
                      </a:cubicBezTo>
                      <a:cubicBezTo>
                        <a:pt x="61" y="110"/>
                        <a:pt x="61" y="110"/>
                        <a:pt x="61" y="110"/>
                      </a:cubicBezTo>
                      <a:cubicBezTo>
                        <a:pt x="54" y="113"/>
                        <a:pt x="47" y="109"/>
                        <a:pt x="43" y="111"/>
                      </a:cubicBezTo>
                      <a:cubicBezTo>
                        <a:pt x="41" y="113"/>
                        <a:pt x="41" y="113"/>
                        <a:pt x="41" y="113"/>
                      </a:cubicBezTo>
                      <a:cubicBezTo>
                        <a:pt x="29" y="120"/>
                        <a:pt x="23" y="131"/>
                        <a:pt x="14" y="141"/>
                      </a:cubicBezTo>
                      <a:cubicBezTo>
                        <a:pt x="0" y="156"/>
                        <a:pt x="10" y="160"/>
                        <a:pt x="3" y="176"/>
                      </a:cubicBezTo>
                      <a:cubicBezTo>
                        <a:pt x="12" y="195"/>
                        <a:pt x="12" y="195"/>
                        <a:pt x="12" y="195"/>
                      </a:cubicBezTo>
                      <a:cubicBezTo>
                        <a:pt x="16" y="195"/>
                        <a:pt x="17" y="197"/>
                        <a:pt x="21" y="194"/>
                      </a:cubicBezTo>
                      <a:cubicBezTo>
                        <a:pt x="35" y="185"/>
                        <a:pt x="37" y="160"/>
                        <a:pt x="42" y="157"/>
                      </a:cubicBezTo>
                      <a:cubicBezTo>
                        <a:pt x="49" y="153"/>
                        <a:pt x="51" y="154"/>
                        <a:pt x="56" y="156"/>
                      </a:cubicBezTo>
                      <a:cubicBezTo>
                        <a:pt x="55" y="168"/>
                        <a:pt x="51" y="176"/>
                        <a:pt x="59" y="191"/>
                      </a:cubicBezTo>
                      <a:cubicBezTo>
                        <a:pt x="63" y="199"/>
                        <a:pt x="65" y="199"/>
                        <a:pt x="71" y="200"/>
                      </a:cubicBezTo>
                      <a:cubicBezTo>
                        <a:pt x="76" y="185"/>
                        <a:pt x="62" y="157"/>
                        <a:pt x="77" y="146"/>
                      </a:cubicBezTo>
                      <a:cubicBezTo>
                        <a:pt x="88" y="178"/>
                        <a:pt x="88" y="178"/>
                        <a:pt x="88" y="178"/>
                      </a:cubicBezTo>
                      <a:cubicBezTo>
                        <a:pt x="90" y="186"/>
                        <a:pt x="105" y="184"/>
                        <a:pt x="110" y="180"/>
                      </a:cubicBezTo>
                      <a:cubicBezTo>
                        <a:pt x="116" y="177"/>
                        <a:pt x="116" y="174"/>
                        <a:pt x="117" y="170"/>
                      </a:cubicBezTo>
                      <a:cubicBezTo>
                        <a:pt x="111" y="158"/>
                        <a:pt x="107" y="144"/>
                        <a:pt x="105" y="128"/>
                      </a:cubicBezTo>
                      <a:cubicBezTo>
                        <a:pt x="103" y="121"/>
                        <a:pt x="90" y="115"/>
                        <a:pt x="88" y="117"/>
                      </a:cubicBezTo>
                      <a:cubicBezTo>
                        <a:pt x="73" y="128"/>
                        <a:pt x="73" y="128"/>
                        <a:pt x="73" y="128"/>
                      </a:cubicBezTo>
                      <a:cubicBezTo>
                        <a:pt x="76" y="92"/>
                        <a:pt x="76" y="92"/>
                        <a:pt x="76" y="92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122" y="67"/>
                        <a:pt x="122" y="67"/>
                        <a:pt x="122" y="67"/>
                      </a:cubicBezTo>
                      <a:cubicBezTo>
                        <a:pt x="122" y="69"/>
                        <a:pt x="122" y="69"/>
                        <a:pt x="122" y="69"/>
                      </a:cubicBezTo>
                      <a:cubicBezTo>
                        <a:pt x="122" y="61"/>
                        <a:pt x="122" y="61"/>
                        <a:pt x="122" y="61"/>
                      </a:cubicBezTo>
                      <a:cubicBezTo>
                        <a:pt x="95" y="55"/>
                        <a:pt x="95" y="55"/>
                        <a:pt x="95" y="55"/>
                      </a:cubicBezTo>
                      <a:cubicBezTo>
                        <a:pt x="97" y="61"/>
                        <a:pt x="99" y="66"/>
                        <a:pt x="93" y="69"/>
                      </a:cubicBezTo>
                      <a:cubicBezTo>
                        <a:pt x="87" y="73"/>
                        <a:pt x="87" y="73"/>
                        <a:pt x="87" y="73"/>
                      </a:cubicBezTo>
                      <a:cubicBezTo>
                        <a:pt x="80" y="77"/>
                        <a:pt x="87" y="74"/>
                        <a:pt x="81" y="74"/>
                      </a:cubicBezTo>
                      <a:cubicBezTo>
                        <a:pt x="80" y="71"/>
                        <a:pt x="93" y="0"/>
                        <a:pt x="69" y="13"/>
                      </a:cubicBezTo>
                      <a:cubicBezTo>
                        <a:pt x="72" y="23"/>
                        <a:pt x="65" y="79"/>
                        <a:pt x="59" y="83"/>
                      </a:cubicBezTo>
                      <a:close/>
                      <a:moveTo>
                        <a:pt x="102" y="21"/>
                      </a:moveTo>
                      <a:cubicBezTo>
                        <a:pt x="99" y="16"/>
                        <a:pt x="100" y="15"/>
                        <a:pt x="98" y="10"/>
                      </a:cubicBezTo>
                      <a:cubicBezTo>
                        <a:pt x="123" y="12"/>
                        <a:pt x="117" y="9"/>
                        <a:pt x="138" y="25"/>
                      </a:cubicBezTo>
                      <a:cubicBezTo>
                        <a:pt x="139" y="34"/>
                        <a:pt x="142" y="38"/>
                        <a:pt x="132" y="45"/>
                      </a:cubicBezTo>
                      <a:cubicBezTo>
                        <a:pt x="125" y="49"/>
                        <a:pt x="122" y="47"/>
                        <a:pt x="116" y="46"/>
                      </a:cubicBezTo>
                      <a:cubicBezTo>
                        <a:pt x="115" y="39"/>
                        <a:pt x="115" y="39"/>
                        <a:pt x="115" y="39"/>
                      </a:cubicBezTo>
                      <a:cubicBezTo>
                        <a:pt x="111" y="37"/>
                        <a:pt x="110" y="38"/>
                        <a:pt x="108" y="33"/>
                      </a:cubicBezTo>
                      <a:cubicBezTo>
                        <a:pt x="102" y="21"/>
                        <a:pt x="102" y="21"/>
                        <a:pt x="102" y="21"/>
                      </a:cubicBezTo>
                      <a:close/>
                      <a:moveTo>
                        <a:pt x="42" y="137"/>
                      </a:moveTo>
                      <a:cubicBezTo>
                        <a:pt x="34" y="134"/>
                        <a:pt x="44" y="126"/>
                        <a:pt x="50" y="122"/>
                      </a:cubicBezTo>
                      <a:cubicBezTo>
                        <a:pt x="55" y="119"/>
                        <a:pt x="54" y="119"/>
                        <a:pt x="57" y="128"/>
                      </a:cubicBezTo>
                      <a:cubicBezTo>
                        <a:pt x="59" y="136"/>
                        <a:pt x="50" y="141"/>
                        <a:pt x="42" y="137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śļíḋè">
                  <a:extLst>
                    <a:ext uri="{FF2B5EF4-FFF2-40B4-BE49-F238E27FC236}">
                      <a16:creationId xmlns:a16="http://schemas.microsoft.com/office/drawing/2014/main" id="{1564331B-1B4F-DF5C-EE62-EB7C0DD4DE0D}"/>
                    </a:ext>
                  </a:extLst>
                </p:cNvPr>
                <p:cNvSpPr/>
                <p:nvPr/>
              </p:nvSpPr>
              <p:spPr bwMode="auto">
                <a:xfrm>
                  <a:off x="8455025" y="2909888"/>
                  <a:ext cx="461963" cy="633413"/>
                </a:xfrm>
                <a:custGeom>
                  <a:avLst/>
                  <a:gdLst>
                    <a:gd name="T0" fmla="*/ 52 w 140"/>
                    <a:gd name="T1" fmla="*/ 80 h 191"/>
                    <a:gd name="T2" fmla="*/ 0 w 140"/>
                    <a:gd name="T3" fmla="*/ 90 h 191"/>
                    <a:gd name="T4" fmla="*/ 12 w 140"/>
                    <a:gd name="T5" fmla="*/ 108 h 191"/>
                    <a:gd name="T6" fmla="*/ 16 w 140"/>
                    <a:gd name="T7" fmla="*/ 111 h 191"/>
                    <a:gd name="T8" fmla="*/ 36 w 140"/>
                    <a:gd name="T9" fmla="*/ 140 h 191"/>
                    <a:gd name="T10" fmla="*/ 8 w 140"/>
                    <a:gd name="T11" fmla="*/ 154 h 191"/>
                    <a:gd name="T12" fmla="*/ 10 w 140"/>
                    <a:gd name="T13" fmla="*/ 164 h 191"/>
                    <a:gd name="T14" fmla="*/ 12 w 140"/>
                    <a:gd name="T15" fmla="*/ 166 h 191"/>
                    <a:gd name="T16" fmla="*/ 46 w 140"/>
                    <a:gd name="T17" fmla="*/ 161 h 191"/>
                    <a:gd name="T18" fmla="*/ 53 w 140"/>
                    <a:gd name="T19" fmla="*/ 151 h 191"/>
                    <a:gd name="T20" fmla="*/ 67 w 140"/>
                    <a:gd name="T21" fmla="*/ 103 h 191"/>
                    <a:gd name="T22" fmla="*/ 100 w 140"/>
                    <a:gd name="T23" fmla="*/ 84 h 191"/>
                    <a:gd name="T24" fmla="*/ 135 w 140"/>
                    <a:gd name="T25" fmla="*/ 70 h 191"/>
                    <a:gd name="T26" fmla="*/ 137 w 140"/>
                    <a:gd name="T27" fmla="*/ 68 h 191"/>
                    <a:gd name="T28" fmla="*/ 138 w 140"/>
                    <a:gd name="T29" fmla="*/ 57 h 191"/>
                    <a:gd name="T30" fmla="*/ 108 w 140"/>
                    <a:gd name="T31" fmla="*/ 54 h 191"/>
                    <a:gd name="T32" fmla="*/ 92 w 140"/>
                    <a:gd name="T33" fmla="*/ 47 h 191"/>
                    <a:gd name="T34" fmla="*/ 90 w 140"/>
                    <a:gd name="T35" fmla="*/ 44 h 191"/>
                    <a:gd name="T36" fmla="*/ 97 w 140"/>
                    <a:gd name="T37" fmla="*/ 61 h 191"/>
                    <a:gd name="T38" fmla="*/ 100 w 140"/>
                    <a:gd name="T39" fmla="*/ 63 h 191"/>
                    <a:gd name="T40" fmla="*/ 74 w 140"/>
                    <a:gd name="T41" fmla="*/ 71 h 191"/>
                    <a:gd name="T42" fmla="*/ 61 w 140"/>
                    <a:gd name="T43" fmla="*/ 4 h 191"/>
                    <a:gd name="T44" fmla="*/ 48 w 140"/>
                    <a:gd name="T45" fmla="*/ 1 h 191"/>
                    <a:gd name="T46" fmla="*/ 44 w 140"/>
                    <a:gd name="T47" fmla="*/ 8 h 191"/>
                    <a:gd name="T48" fmla="*/ 52 w 140"/>
                    <a:gd name="T49" fmla="*/ 80 h 191"/>
                    <a:gd name="T50" fmla="*/ 106 w 140"/>
                    <a:gd name="T51" fmla="*/ 184 h 191"/>
                    <a:gd name="T52" fmla="*/ 94 w 140"/>
                    <a:gd name="T53" fmla="*/ 161 h 191"/>
                    <a:gd name="T54" fmla="*/ 73 w 140"/>
                    <a:gd name="T55" fmla="*/ 140 h 191"/>
                    <a:gd name="T56" fmla="*/ 88 w 140"/>
                    <a:gd name="T57" fmla="*/ 126 h 191"/>
                    <a:gd name="T58" fmla="*/ 120 w 140"/>
                    <a:gd name="T59" fmla="*/ 145 h 191"/>
                    <a:gd name="T60" fmla="*/ 134 w 140"/>
                    <a:gd name="T61" fmla="*/ 175 h 191"/>
                    <a:gd name="T62" fmla="*/ 117 w 140"/>
                    <a:gd name="T63" fmla="*/ 191 h 191"/>
                    <a:gd name="T64" fmla="*/ 106 w 140"/>
                    <a:gd name="T65" fmla="*/ 184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0" h="191">
                      <a:moveTo>
                        <a:pt x="52" y="80"/>
                      </a:moveTo>
                      <a:cubicBezTo>
                        <a:pt x="42" y="95"/>
                        <a:pt x="9" y="87"/>
                        <a:pt x="0" y="90"/>
                      </a:cubicBezTo>
                      <a:cubicBezTo>
                        <a:pt x="0" y="98"/>
                        <a:pt x="3" y="102"/>
                        <a:pt x="12" y="108"/>
                      </a:cubicBezTo>
                      <a:cubicBezTo>
                        <a:pt x="16" y="111"/>
                        <a:pt x="16" y="111"/>
                        <a:pt x="16" y="111"/>
                      </a:cubicBezTo>
                      <a:cubicBezTo>
                        <a:pt x="27" y="118"/>
                        <a:pt x="69" y="92"/>
                        <a:pt x="36" y="140"/>
                      </a:cubicBezTo>
                      <a:cubicBezTo>
                        <a:pt x="32" y="146"/>
                        <a:pt x="15" y="143"/>
                        <a:pt x="8" y="154"/>
                      </a:cubicBezTo>
                      <a:cubicBezTo>
                        <a:pt x="5" y="159"/>
                        <a:pt x="5" y="161"/>
                        <a:pt x="10" y="164"/>
                      </a:cubicBezTo>
                      <a:cubicBezTo>
                        <a:pt x="12" y="166"/>
                        <a:pt x="12" y="166"/>
                        <a:pt x="12" y="166"/>
                      </a:cubicBezTo>
                      <a:cubicBezTo>
                        <a:pt x="23" y="173"/>
                        <a:pt x="38" y="173"/>
                        <a:pt x="46" y="161"/>
                      </a:cubicBezTo>
                      <a:cubicBezTo>
                        <a:pt x="53" y="151"/>
                        <a:pt x="53" y="151"/>
                        <a:pt x="53" y="151"/>
                      </a:cubicBezTo>
                      <a:cubicBezTo>
                        <a:pt x="63" y="136"/>
                        <a:pt x="66" y="116"/>
                        <a:pt x="67" y="103"/>
                      </a:cubicBezTo>
                      <a:cubicBezTo>
                        <a:pt x="80" y="96"/>
                        <a:pt x="86" y="90"/>
                        <a:pt x="100" y="84"/>
                      </a:cubicBezTo>
                      <a:cubicBezTo>
                        <a:pt x="105" y="82"/>
                        <a:pt x="134" y="71"/>
                        <a:pt x="135" y="70"/>
                      </a:cubicBezTo>
                      <a:cubicBezTo>
                        <a:pt x="137" y="68"/>
                        <a:pt x="137" y="68"/>
                        <a:pt x="137" y="68"/>
                      </a:cubicBezTo>
                      <a:cubicBezTo>
                        <a:pt x="140" y="63"/>
                        <a:pt x="138" y="62"/>
                        <a:pt x="138" y="57"/>
                      </a:cubicBezTo>
                      <a:cubicBezTo>
                        <a:pt x="129" y="50"/>
                        <a:pt x="121" y="55"/>
                        <a:pt x="108" y="54"/>
                      </a:cubicBezTo>
                      <a:cubicBezTo>
                        <a:pt x="103" y="54"/>
                        <a:pt x="96" y="47"/>
                        <a:pt x="92" y="47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7" y="61"/>
                        <a:pt x="97" y="61"/>
                        <a:pt x="97" y="61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cubicBezTo>
                        <a:pt x="74" y="71"/>
                        <a:pt x="74" y="71"/>
                        <a:pt x="74" y="71"/>
                      </a:cubicBezTo>
                      <a:cubicBezTo>
                        <a:pt x="69" y="57"/>
                        <a:pt x="80" y="17"/>
                        <a:pt x="61" y="4"/>
                      </a:cubicBezTo>
                      <a:cubicBezTo>
                        <a:pt x="55" y="0"/>
                        <a:pt x="59" y="5"/>
                        <a:pt x="48" y="1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1" y="12"/>
                        <a:pt x="64" y="62"/>
                        <a:pt x="52" y="80"/>
                      </a:cubicBezTo>
                      <a:close/>
                      <a:moveTo>
                        <a:pt x="106" y="184"/>
                      </a:moveTo>
                      <a:cubicBezTo>
                        <a:pt x="102" y="181"/>
                        <a:pt x="99" y="167"/>
                        <a:pt x="94" y="161"/>
                      </a:cubicBezTo>
                      <a:cubicBezTo>
                        <a:pt x="89" y="154"/>
                        <a:pt x="79" y="147"/>
                        <a:pt x="73" y="140"/>
                      </a:cubicBezTo>
                      <a:cubicBezTo>
                        <a:pt x="72" y="132"/>
                        <a:pt x="74" y="124"/>
                        <a:pt x="88" y="126"/>
                      </a:cubicBezTo>
                      <a:cubicBezTo>
                        <a:pt x="105" y="136"/>
                        <a:pt x="104" y="128"/>
                        <a:pt x="120" y="145"/>
                      </a:cubicBezTo>
                      <a:cubicBezTo>
                        <a:pt x="127" y="152"/>
                        <a:pt x="139" y="168"/>
                        <a:pt x="134" y="175"/>
                      </a:cubicBezTo>
                      <a:cubicBezTo>
                        <a:pt x="128" y="184"/>
                        <a:pt x="124" y="185"/>
                        <a:pt x="117" y="191"/>
                      </a:cubicBezTo>
                      <a:lnTo>
                        <a:pt x="106" y="18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iŝ1ïdé">
                  <a:extLst>
                    <a:ext uri="{FF2B5EF4-FFF2-40B4-BE49-F238E27FC236}">
                      <a16:creationId xmlns:a16="http://schemas.microsoft.com/office/drawing/2014/main" id="{BF07FDAC-D002-8580-C8C7-A69C9483873C}"/>
                    </a:ext>
                  </a:extLst>
                </p:cNvPr>
                <p:cNvSpPr/>
                <p:nvPr/>
              </p:nvSpPr>
              <p:spPr bwMode="auto">
                <a:xfrm>
                  <a:off x="9128125" y="2794000"/>
                  <a:ext cx="434975" cy="882650"/>
                </a:xfrm>
                <a:custGeom>
                  <a:avLst/>
                  <a:gdLst>
                    <a:gd name="T0" fmla="*/ 10 w 132"/>
                    <a:gd name="T1" fmla="*/ 53 h 266"/>
                    <a:gd name="T2" fmla="*/ 23 w 132"/>
                    <a:gd name="T3" fmla="*/ 79 h 266"/>
                    <a:gd name="T4" fmla="*/ 35 w 132"/>
                    <a:gd name="T5" fmla="*/ 78 h 266"/>
                    <a:gd name="T6" fmla="*/ 32 w 132"/>
                    <a:gd name="T7" fmla="*/ 30 h 266"/>
                    <a:gd name="T8" fmla="*/ 10 w 132"/>
                    <a:gd name="T9" fmla="*/ 53 h 266"/>
                    <a:gd name="T10" fmla="*/ 15 w 132"/>
                    <a:gd name="T11" fmla="*/ 185 h 266"/>
                    <a:gd name="T12" fmla="*/ 5 w 132"/>
                    <a:gd name="T13" fmla="*/ 165 h 266"/>
                    <a:gd name="T14" fmla="*/ 0 w 132"/>
                    <a:gd name="T15" fmla="*/ 146 h 266"/>
                    <a:gd name="T16" fmla="*/ 13 w 132"/>
                    <a:gd name="T17" fmla="*/ 139 h 266"/>
                    <a:gd name="T18" fmla="*/ 27 w 132"/>
                    <a:gd name="T19" fmla="*/ 127 h 266"/>
                    <a:gd name="T20" fmla="*/ 80 w 132"/>
                    <a:gd name="T21" fmla="*/ 81 h 266"/>
                    <a:gd name="T22" fmla="*/ 61 w 132"/>
                    <a:gd name="T23" fmla="*/ 82 h 266"/>
                    <a:gd name="T24" fmla="*/ 53 w 132"/>
                    <a:gd name="T25" fmla="*/ 53 h 266"/>
                    <a:gd name="T26" fmla="*/ 71 w 132"/>
                    <a:gd name="T27" fmla="*/ 61 h 266"/>
                    <a:gd name="T28" fmla="*/ 122 w 132"/>
                    <a:gd name="T29" fmla="*/ 54 h 266"/>
                    <a:gd name="T30" fmla="*/ 129 w 132"/>
                    <a:gd name="T31" fmla="*/ 77 h 266"/>
                    <a:gd name="T32" fmla="*/ 128 w 132"/>
                    <a:gd name="T33" fmla="*/ 79 h 266"/>
                    <a:gd name="T34" fmla="*/ 100 w 132"/>
                    <a:gd name="T35" fmla="*/ 88 h 266"/>
                    <a:gd name="T36" fmla="*/ 76 w 132"/>
                    <a:gd name="T37" fmla="*/ 103 h 266"/>
                    <a:gd name="T38" fmla="*/ 107 w 132"/>
                    <a:gd name="T39" fmla="*/ 112 h 266"/>
                    <a:gd name="T40" fmla="*/ 124 w 132"/>
                    <a:gd name="T41" fmla="*/ 141 h 266"/>
                    <a:gd name="T42" fmla="*/ 123 w 132"/>
                    <a:gd name="T43" fmla="*/ 143 h 266"/>
                    <a:gd name="T44" fmla="*/ 96 w 132"/>
                    <a:gd name="T45" fmla="*/ 156 h 266"/>
                    <a:gd name="T46" fmla="*/ 97 w 132"/>
                    <a:gd name="T47" fmla="*/ 170 h 266"/>
                    <a:gd name="T48" fmla="*/ 93 w 132"/>
                    <a:gd name="T49" fmla="*/ 176 h 266"/>
                    <a:gd name="T50" fmla="*/ 86 w 132"/>
                    <a:gd name="T51" fmla="*/ 200 h 266"/>
                    <a:gd name="T52" fmla="*/ 123 w 132"/>
                    <a:gd name="T53" fmla="*/ 193 h 266"/>
                    <a:gd name="T54" fmla="*/ 125 w 132"/>
                    <a:gd name="T55" fmla="*/ 194 h 266"/>
                    <a:gd name="T56" fmla="*/ 127 w 132"/>
                    <a:gd name="T57" fmla="*/ 211 h 266"/>
                    <a:gd name="T58" fmla="*/ 89 w 132"/>
                    <a:gd name="T59" fmla="*/ 224 h 266"/>
                    <a:gd name="T60" fmla="*/ 89 w 132"/>
                    <a:gd name="T61" fmla="*/ 248 h 266"/>
                    <a:gd name="T62" fmla="*/ 35 w 132"/>
                    <a:gd name="T63" fmla="*/ 257 h 266"/>
                    <a:gd name="T64" fmla="*/ 13 w 132"/>
                    <a:gd name="T65" fmla="*/ 231 h 266"/>
                    <a:gd name="T66" fmla="*/ 78 w 132"/>
                    <a:gd name="T67" fmla="*/ 223 h 266"/>
                    <a:gd name="T68" fmla="*/ 9 w 132"/>
                    <a:gd name="T69" fmla="*/ 217 h 266"/>
                    <a:gd name="T70" fmla="*/ 39 w 132"/>
                    <a:gd name="T71" fmla="*/ 206 h 266"/>
                    <a:gd name="T72" fmla="*/ 71 w 132"/>
                    <a:gd name="T73" fmla="*/ 202 h 266"/>
                    <a:gd name="T74" fmla="*/ 79 w 132"/>
                    <a:gd name="T75" fmla="*/ 168 h 266"/>
                    <a:gd name="T76" fmla="*/ 55 w 132"/>
                    <a:gd name="T77" fmla="*/ 171 h 266"/>
                    <a:gd name="T78" fmla="*/ 54 w 132"/>
                    <a:gd name="T79" fmla="*/ 163 h 266"/>
                    <a:gd name="T80" fmla="*/ 55 w 132"/>
                    <a:gd name="T81" fmla="*/ 161 h 266"/>
                    <a:gd name="T82" fmla="*/ 81 w 132"/>
                    <a:gd name="T83" fmla="*/ 151 h 266"/>
                    <a:gd name="T84" fmla="*/ 105 w 132"/>
                    <a:gd name="T85" fmla="*/ 136 h 266"/>
                    <a:gd name="T86" fmla="*/ 103 w 132"/>
                    <a:gd name="T87" fmla="*/ 126 h 266"/>
                    <a:gd name="T88" fmla="*/ 86 w 132"/>
                    <a:gd name="T89" fmla="*/ 120 h 266"/>
                    <a:gd name="T90" fmla="*/ 57 w 132"/>
                    <a:gd name="T91" fmla="*/ 130 h 266"/>
                    <a:gd name="T92" fmla="*/ 31 w 132"/>
                    <a:gd name="T93" fmla="*/ 150 h 266"/>
                    <a:gd name="T94" fmla="*/ 36 w 132"/>
                    <a:gd name="T95" fmla="*/ 186 h 266"/>
                    <a:gd name="T96" fmla="*/ 28 w 132"/>
                    <a:gd name="T97" fmla="*/ 190 h 266"/>
                    <a:gd name="T98" fmla="*/ 21 w 132"/>
                    <a:gd name="T99" fmla="*/ 183 h 266"/>
                    <a:gd name="T100" fmla="*/ 15 w 132"/>
                    <a:gd name="T101" fmla="*/ 18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2" h="266">
                      <a:moveTo>
                        <a:pt x="10" y="53"/>
                      </a:moveTo>
                      <a:cubicBezTo>
                        <a:pt x="11" y="60"/>
                        <a:pt x="15" y="75"/>
                        <a:pt x="23" y="79"/>
                      </a:cubicBezTo>
                      <a:cubicBezTo>
                        <a:pt x="29" y="82"/>
                        <a:pt x="31" y="80"/>
                        <a:pt x="35" y="78"/>
                      </a:cubicBezTo>
                      <a:cubicBezTo>
                        <a:pt x="40" y="61"/>
                        <a:pt x="37" y="46"/>
                        <a:pt x="32" y="30"/>
                      </a:cubicBezTo>
                      <a:cubicBezTo>
                        <a:pt x="24" y="0"/>
                        <a:pt x="18" y="39"/>
                        <a:pt x="10" y="53"/>
                      </a:cubicBezTo>
                      <a:close/>
                      <a:moveTo>
                        <a:pt x="15" y="185"/>
                      </a:moveTo>
                      <a:cubicBezTo>
                        <a:pt x="5" y="165"/>
                        <a:pt x="5" y="165"/>
                        <a:pt x="5" y="165"/>
                      </a:cubicBezTo>
                      <a:cubicBezTo>
                        <a:pt x="6" y="157"/>
                        <a:pt x="4" y="151"/>
                        <a:pt x="0" y="146"/>
                      </a:cubicBezTo>
                      <a:cubicBezTo>
                        <a:pt x="3" y="144"/>
                        <a:pt x="9" y="141"/>
                        <a:pt x="13" y="139"/>
                      </a:cubicBezTo>
                      <a:cubicBezTo>
                        <a:pt x="19" y="135"/>
                        <a:pt x="22" y="131"/>
                        <a:pt x="27" y="127"/>
                      </a:cubicBezTo>
                      <a:cubicBezTo>
                        <a:pt x="45" y="111"/>
                        <a:pt x="66" y="95"/>
                        <a:pt x="80" y="81"/>
                      </a:cubicBezTo>
                      <a:cubicBezTo>
                        <a:pt x="61" y="82"/>
                        <a:pt x="61" y="82"/>
                        <a:pt x="61" y="82"/>
                      </a:cubicBezTo>
                      <a:cubicBezTo>
                        <a:pt x="57" y="71"/>
                        <a:pt x="48" y="63"/>
                        <a:pt x="53" y="53"/>
                      </a:cubicBezTo>
                      <a:cubicBezTo>
                        <a:pt x="71" y="61"/>
                        <a:pt x="71" y="61"/>
                        <a:pt x="71" y="61"/>
                      </a:cubicBezTo>
                      <a:cubicBezTo>
                        <a:pt x="90" y="73"/>
                        <a:pt x="102" y="43"/>
                        <a:pt x="122" y="54"/>
                      </a:cubicBezTo>
                      <a:cubicBezTo>
                        <a:pt x="128" y="58"/>
                        <a:pt x="132" y="71"/>
                        <a:pt x="129" y="77"/>
                      </a:cubicBezTo>
                      <a:cubicBezTo>
                        <a:pt x="128" y="79"/>
                        <a:pt x="128" y="79"/>
                        <a:pt x="128" y="79"/>
                      </a:cubicBezTo>
                      <a:cubicBezTo>
                        <a:pt x="124" y="87"/>
                        <a:pt x="108" y="85"/>
                        <a:pt x="100" y="88"/>
                      </a:cubicBezTo>
                      <a:cubicBezTo>
                        <a:pt x="92" y="91"/>
                        <a:pt x="83" y="98"/>
                        <a:pt x="76" y="103"/>
                      </a:cubicBezTo>
                      <a:cubicBezTo>
                        <a:pt x="87" y="106"/>
                        <a:pt x="92" y="104"/>
                        <a:pt x="107" y="112"/>
                      </a:cubicBezTo>
                      <a:cubicBezTo>
                        <a:pt x="116" y="117"/>
                        <a:pt x="129" y="132"/>
                        <a:pt x="124" y="141"/>
                      </a:cubicBezTo>
                      <a:cubicBezTo>
                        <a:pt x="123" y="143"/>
                        <a:pt x="123" y="143"/>
                        <a:pt x="123" y="143"/>
                      </a:cubicBezTo>
                      <a:cubicBezTo>
                        <a:pt x="118" y="153"/>
                        <a:pt x="104" y="148"/>
                        <a:pt x="96" y="156"/>
                      </a:cubicBezTo>
                      <a:cubicBezTo>
                        <a:pt x="101" y="161"/>
                        <a:pt x="101" y="162"/>
                        <a:pt x="97" y="170"/>
                      </a:cubicBezTo>
                      <a:cubicBezTo>
                        <a:pt x="93" y="176"/>
                        <a:pt x="93" y="176"/>
                        <a:pt x="93" y="176"/>
                      </a:cubicBezTo>
                      <a:cubicBezTo>
                        <a:pt x="88" y="186"/>
                        <a:pt x="75" y="194"/>
                        <a:pt x="86" y="200"/>
                      </a:cubicBezTo>
                      <a:cubicBezTo>
                        <a:pt x="94" y="204"/>
                        <a:pt x="107" y="184"/>
                        <a:pt x="123" y="19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32" y="198"/>
                        <a:pt x="130" y="205"/>
                        <a:pt x="127" y="211"/>
                      </a:cubicBezTo>
                      <a:cubicBezTo>
                        <a:pt x="124" y="216"/>
                        <a:pt x="102" y="217"/>
                        <a:pt x="89" y="224"/>
                      </a:cubicBezTo>
                      <a:cubicBezTo>
                        <a:pt x="90" y="229"/>
                        <a:pt x="92" y="243"/>
                        <a:pt x="89" y="248"/>
                      </a:cubicBezTo>
                      <a:cubicBezTo>
                        <a:pt x="85" y="257"/>
                        <a:pt x="52" y="266"/>
                        <a:pt x="35" y="257"/>
                      </a:cubicBezTo>
                      <a:cubicBezTo>
                        <a:pt x="22" y="250"/>
                        <a:pt x="14" y="242"/>
                        <a:pt x="13" y="231"/>
                      </a:cubicBezTo>
                      <a:cubicBezTo>
                        <a:pt x="40" y="239"/>
                        <a:pt x="60" y="256"/>
                        <a:pt x="78" y="223"/>
                      </a:cubicBezTo>
                      <a:cubicBezTo>
                        <a:pt x="59" y="214"/>
                        <a:pt x="46" y="238"/>
                        <a:pt x="9" y="217"/>
                      </a:cubicBezTo>
                      <a:cubicBezTo>
                        <a:pt x="14" y="199"/>
                        <a:pt x="24" y="207"/>
                        <a:pt x="39" y="206"/>
                      </a:cubicBezTo>
                      <a:cubicBezTo>
                        <a:pt x="55" y="206"/>
                        <a:pt x="56" y="202"/>
                        <a:pt x="71" y="202"/>
                      </a:cubicBezTo>
                      <a:cubicBezTo>
                        <a:pt x="69" y="183"/>
                        <a:pt x="70" y="187"/>
                        <a:pt x="79" y="168"/>
                      </a:cubicBezTo>
                      <a:cubicBezTo>
                        <a:pt x="64" y="164"/>
                        <a:pt x="65" y="177"/>
                        <a:pt x="55" y="171"/>
                      </a:cubicBezTo>
                      <a:cubicBezTo>
                        <a:pt x="52" y="170"/>
                        <a:pt x="52" y="166"/>
                        <a:pt x="54" y="163"/>
                      </a:cubicBezTo>
                      <a:cubicBezTo>
                        <a:pt x="55" y="161"/>
                        <a:pt x="55" y="161"/>
                        <a:pt x="55" y="161"/>
                      </a:cubicBezTo>
                      <a:cubicBezTo>
                        <a:pt x="59" y="154"/>
                        <a:pt x="74" y="153"/>
                        <a:pt x="81" y="151"/>
                      </a:cubicBezTo>
                      <a:cubicBezTo>
                        <a:pt x="90" y="148"/>
                        <a:pt x="97" y="141"/>
                        <a:pt x="105" y="136"/>
                      </a:cubicBezTo>
                      <a:cubicBezTo>
                        <a:pt x="103" y="126"/>
                        <a:pt x="103" y="126"/>
                        <a:pt x="103" y="12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78" y="124"/>
                        <a:pt x="69" y="123"/>
                        <a:pt x="57" y="130"/>
                      </a:cubicBezTo>
                      <a:cubicBezTo>
                        <a:pt x="48" y="134"/>
                        <a:pt x="39" y="144"/>
                        <a:pt x="31" y="150"/>
                      </a:cubicBezTo>
                      <a:cubicBezTo>
                        <a:pt x="30" y="171"/>
                        <a:pt x="48" y="164"/>
                        <a:pt x="36" y="186"/>
                      </a:cubicBezTo>
                      <a:cubicBezTo>
                        <a:pt x="35" y="187"/>
                        <a:pt x="30" y="189"/>
                        <a:pt x="28" y="190"/>
                      </a:cubicBezTo>
                      <a:cubicBezTo>
                        <a:pt x="21" y="183"/>
                        <a:pt x="21" y="183"/>
                        <a:pt x="21" y="183"/>
                      </a:cubicBezTo>
                      <a:lnTo>
                        <a:pt x="15" y="185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îṧlïdê">
                <a:extLst>
                  <a:ext uri="{FF2B5EF4-FFF2-40B4-BE49-F238E27FC236}">
                    <a16:creationId xmlns:a16="http://schemas.microsoft.com/office/drawing/2014/main" id="{FD2D4900-6971-CE23-9B1D-BBCF3F1934B3}"/>
                  </a:ext>
                </a:extLst>
              </p:cNvPr>
              <p:cNvGrpSpPr/>
              <p:nvPr/>
            </p:nvGrpSpPr>
            <p:grpSpPr>
              <a:xfrm>
                <a:off x="1207043" y="2336931"/>
                <a:ext cx="1285079" cy="63312"/>
                <a:chOff x="4152900" y="3738563"/>
                <a:chExt cx="5413376" cy="266700"/>
              </a:xfrm>
            </p:grpSpPr>
            <p:sp>
              <p:nvSpPr>
                <p:cNvPr id="11" name="ïSļide">
                  <a:extLst>
                    <a:ext uri="{FF2B5EF4-FFF2-40B4-BE49-F238E27FC236}">
                      <a16:creationId xmlns:a16="http://schemas.microsoft.com/office/drawing/2014/main" id="{25FF00E7-7800-ED3A-5AAD-2BCF7901C902}"/>
                    </a:ext>
                  </a:extLst>
                </p:cNvPr>
                <p:cNvSpPr/>
                <p:nvPr/>
              </p:nvSpPr>
              <p:spPr bwMode="auto">
                <a:xfrm>
                  <a:off x="4152900" y="3743325"/>
                  <a:ext cx="177800" cy="201613"/>
                </a:xfrm>
                <a:custGeom>
                  <a:avLst/>
                  <a:gdLst>
                    <a:gd name="T0" fmla="*/ 0 w 54"/>
                    <a:gd name="T1" fmla="*/ 0 h 61"/>
                    <a:gd name="T2" fmla="*/ 27 w 54"/>
                    <a:gd name="T3" fmla="*/ 0 h 61"/>
                    <a:gd name="T4" fmla="*/ 27 w 54"/>
                    <a:gd name="T5" fmla="*/ 2 h 61"/>
                    <a:gd name="T6" fmla="*/ 26 w 54"/>
                    <a:gd name="T7" fmla="*/ 2 h 61"/>
                    <a:gd name="T8" fmla="*/ 22 w 54"/>
                    <a:gd name="T9" fmla="*/ 3 h 61"/>
                    <a:gd name="T10" fmla="*/ 20 w 54"/>
                    <a:gd name="T11" fmla="*/ 5 h 61"/>
                    <a:gd name="T12" fmla="*/ 20 w 54"/>
                    <a:gd name="T13" fmla="*/ 11 h 61"/>
                    <a:gd name="T14" fmla="*/ 20 w 54"/>
                    <a:gd name="T15" fmla="*/ 40 h 61"/>
                    <a:gd name="T16" fmla="*/ 21 w 54"/>
                    <a:gd name="T17" fmla="*/ 51 h 61"/>
                    <a:gd name="T18" fmla="*/ 24 w 54"/>
                    <a:gd name="T19" fmla="*/ 55 h 61"/>
                    <a:gd name="T20" fmla="*/ 30 w 54"/>
                    <a:gd name="T21" fmla="*/ 57 h 61"/>
                    <a:gd name="T22" fmla="*/ 38 w 54"/>
                    <a:gd name="T23" fmla="*/ 55 h 61"/>
                    <a:gd name="T24" fmla="*/ 42 w 54"/>
                    <a:gd name="T25" fmla="*/ 49 h 61"/>
                    <a:gd name="T26" fmla="*/ 44 w 54"/>
                    <a:gd name="T27" fmla="*/ 35 h 61"/>
                    <a:gd name="T28" fmla="*/ 44 w 54"/>
                    <a:gd name="T29" fmla="*/ 11 h 61"/>
                    <a:gd name="T30" fmla="*/ 43 w 54"/>
                    <a:gd name="T31" fmla="*/ 5 h 61"/>
                    <a:gd name="T32" fmla="*/ 41 w 54"/>
                    <a:gd name="T33" fmla="*/ 3 h 61"/>
                    <a:gd name="T34" fmla="*/ 36 w 54"/>
                    <a:gd name="T35" fmla="*/ 2 h 61"/>
                    <a:gd name="T36" fmla="*/ 36 w 54"/>
                    <a:gd name="T37" fmla="*/ 0 h 61"/>
                    <a:gd name="T38" fmla="*/ 54 w 54"/>
                    <a:gd name="T39" fmla="*/ 0 h 61"/>
                    <a:gd name="T40" fmla="*/ 54 w 54"/>
                    <a:gd name="T41" fmla="*/ 2 h 61"/>
                    <a:gd name="T42" fmla="*/ 53 w 54"/>
                    <a:gd name="T43" fmla="*/ 2 h 61"/>
                    <a:gd name="T44" fmla="*/ 50 w 54"/>
                    <a:gd name="T45" fmla="*/ 3 h 61"/>
                    <a:gd name="T46" fmla="*/ 47 w 54"/>
                    <a:gd name="T47" fmla="*/ 6 h 61"/>
                    <a:gd name="T48" fmla="*/ 47 w 54"/>
                    <a:gd name="T49" fmla="*/ 11 h 61"/>
                    <a:gd name="T50" fmla="*/ 47 w 54"/>
                    <a:gd name="T51" fmla="*/ 34 h 61"/>
                    <a:gd name="T52" fmla="*/ 46 w 54"/>
                    <a:gd name="T53" fmla="*/ 49 h 61"/>
                    <a:gd name="T54" fmla="*/ 40 w 54"/>
                    <a:gd name="T55" fmla="*/ 57 h 61"/>
                    <a:gd name="T56" fmla="*/ 27 w 54"/>
                    <a:gd name="T57" fmla="*/ 61 h 61"/>
                    <a:gd name="T58" fmla="*/ 16 w 54"/>
                    <a:gd name="T59" fmla="*/ 59 h 61"/>
                    <a:gd name="T60" fmla="*/ 9 w 54"/>
                    <a:gd name="T61" fmla="*/ 52 h 61"/>
                    <a:gd name="T62" fmla="*/ 7 w 54"/>
                    <a:gd name="T63" fmla="*/ 40 h 61"/>
                    <a:gd name="T64" fmla="*/ 7 w 54"/>
                    <a:gd name="T65" fmla="*/ 11 h 61"/>
                    <a:gd name="T66" fmla="*/ 7 w 54"/>
                    <a:gd name="T67" fmla="*/ 5 h 61"/>
                    <a:gd name="T68" fmla="*/ 5 w 54"/>
                    <a:gd name="T69" fmla="*/ 3 h 61"/>
                    <a:gd name="T70" fmla="*/ 0 w 54"/>
                    <a:gd name="T71" fmla="*/ 2 h 61"/>
                    <a:gd name="T72" fmla="*/ 0 w 54"/>
                    <a:gd name="T73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61">
                      <a:moveTo>
                        <a:pt x="0" y="0"/>
                      </a:move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4" y="2"/>
                        <a:pt x="23" y="2"/>
                        <a:pt x="22" y="3"/>
                      </a:cubicBezTo>
                      <a:cubicBezTo>
                        <a:pt x="21" y="3"/>
                        <a:pt x="21" y="4"/>
                        <a:pt x="20" y="5"/>
                      </a:cubicBezTo>
                      <a:cubicBezTo>
                        <a:pt x="20" y="6"/>
                        <a:pt x="20" y="8"/>
                        <a:pt x="20" y="11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5"/>
                        <a:pt x="20" y="49"/>
                        <a:pt x="21" y="51"/>
                      </a:cubicBezTo>
                      <a:cubicBezTo>
                        <a:pt x="21" y="52"/>
                        <a:pt x="23" y="54"/>
                        <a:pt x="24" y="55"/>
                      </a:cubicBezTo>
                      <a:cubicBezTo>
                        <a:pt x="26" y="56"/>
                        <a:pt x="28" y="57"/>
                        <a:pt x="30" y="57"/>
                      </a:cubicBezTo>
                      <a:cubicBezTo>
                        <a:pt x="33" y="57"/>
                        <a:pt x="36" y="56"/>
                        <a:pt x="38" y="55"/>
                      </a:cubicBezTo>
                      <a:cubicBezTo>
                        <a:pt x="40" y="53"/>
                        <a:pt x="41" y="51"/>
                        <a:pt x="42" y="49"/>
                      </a:cubicBezTo>
                      <a:cubicBezTo>
                        <a:pt x="43" y="46"/>
                        <a:pt x="44" y="42"/>
                        <a:pt x="44" y="35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8"/>
                        <a:pt x="43" y="6"/>
                        <a:pt x="43" y="5"/>
                      </a:cubicBezTo>
                      <a:cubicBezTo>
                        <a:pt x="42" y="4"/>
                        <a:pt x="42" y="3"/>
                        <a:pt x="41" y="3"/>
                      </a:cubicBezTo>
                      <a:cubicBezTo>
                        <a:pt x="40" y="2"/>
                        <a:pt x="38" y="2"/>
                        <a:pt x="36" y="2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2"/>
                        <a:pt x="54" y="2"/>
                        <a:pt x="54" y="2"/>
                      </a:cubicBezTo>
                      <a:cubicBezTo>
                        <a:pt x="53" y="2"/>
                        <a:pt x="53" y="2"/>
                        <a:pt x="53" y="2"/>
                      </a:cubicBezTo>
                      <a:cubicBezTo>
                        <a:pt x="52" y="2"/>
                        <a:pt x="51" y="2"/>
                        <a:pt x="50" y="3"/>
                      </a:cubicBezTo>
                      <a:cubicBezTo>
                        <a:pt x="49" y="4"/>
                        <a:pt x="48" y="5"/>
                        <a:pt x="47" y="6"/>
                      </a:cubicBezTo>
                      <a:cubicBezTo>
                        <a:pt x="47" y="7"/>
                        <a:pt x="47" y="9"/>
                        <a:pt x="47" y="11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41"/>
                        <a:pt x="47" y="46"/>
                        <a:pt x="46" y="49"/>
                      </a:cubicBezTo>
                      <a:cubicBezTo>
                        <a:pt x="45" y="52"/>
                        <a:pt x="43" y="55"/>
                        <a:pt x="40" y="57"/>
                      </a:cubicBezTo>
                      <a:cubicBezTo>
                        <a:pt x="37" y="60"/>
                        <a:pt x="32" y="61"/>
                        <a:pt x="27" y="61"/>
                      </a:cubicBezTo>
                      <a:cubicBezTo>
                        <a:pt x="22" y="61"/>
                        <a:pt x="19" y="61"/>
                        <a:pt x="16" y="59"/>
                      </a:cubicBezTo>
                      <a:cubicBezTo>
                        <a:pt x="13" y="57"/>
                        <a:pt x="11" y="55"/>
                        <a:pt x="9" y="52"/>
                      </a:cubicBezTo>
                      <a:cubicBezTo>
                        <a:pt x="8" y="49"/>
                        <a:pt x="7" y="45"/>
                        <a:pt x="7" y="4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8"/>
                        <a:pt x="7" y="6"/>
                        <a:pt x="7" y="5"/>
                      </a:cubicBezTo>
                      <a:cubicBezTo>
                        <a:pt x="6" y="4"/>
                        <a:pt x="6" y="3"/>
                        <a:pt x="5" y="3"/>
                      </a:cubicBezTo>
                      <a:cubicBezTo>
                        <a:pt x="4" y="2"/>
                        <a:pt x="2" y="2"/>
                        <a:pt x="0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" name="ïṡľîďé">
                  <a:extLst>
                    <a:ext uri="{FF2B5EF4-FFF2-40B4-BE49-F238E27FC236}">
                      <a16:creationId xmlns:a16="http://schemas.microsoft.com/office/drawing/2014/main" id="{4CEECA5C-CDF2-6371-F5A4-FF8196754667}"/>
                    </a:ext>
                  </a:extLst>
                </p:cNvPr>
                <p:cNvSpPr/>
                <p:nvPr/>
              </p:nvSpPr>
              <p:spPr bwMode="auto">
                <a:xfrm>
                  <a:off x="4354513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ïṡľîḓe">
                  <a:extLst>
                    <a:ext uri="{FF2B5EF4-FFF2-40B4-BE49-F238E27FC236}">
                      <a16:creationId xmlns:a16="http://schemas.microsoft.com/office/drawing/2014/main" id="{E7E3224E-D8C1-3310-FE5A-6A18C85A0DDA}"/>
                    </a:ext>
                  </a:extLst>
                </p:cNvPr>
                <p:cNvSpPr/>
                <p:nvPr/>
              </p:nvSpPr>
              <p:spPr bwMode="auto">
                <a:xfrm>
                  <a:off x="4502150" y="3738563"/>
                  <a:ext cx="66675" cy="203200"/>
                </a:xfrm>
                <a:custGeom>
                  <a:avLst/>
                  <a:gdLst>
                    <a:gd name="T0" fmla="*/ 10 w 20"/>
                    <a:gd name="T1" fmla="*/ 0 h 61"/>
                    <a:gd name="T2" fmla="*/ 14 w 20"/>
                    <a:gd name="T3" fmla="*/ 2 h 61"/>
                    <a:gd name="T4" fmla="*/ 16 w 20"/>
                    <a:gd name="T5" fmla="*/ 7 h 61"/>
                    <a:gd name="T6" fmla="*/ 14 w 20"/>
                    <a:gd name="T7" fmla="*/ 12 h 61"/>
                    <a:gd name="T8" fmla="*/ 10 w 20"/>
                    <a:gd name="T9" fmla="*/ 14 h 61"/>
                    <a:gd name="T10" fmla="*/ 6 w 20"/>
                    <a:gd name="T11" fmla="*/ 12 h 61"/>
                    <a:gd name="T12" fmla="*/ 4 w 20"/>
                    <a:gd name="T13" fmla="*/ 7 h 61"/>
                    <a:gd name="T14" fmla="*/ 6 w 20"/>
                    <a:gd name="T15" fmla="*/ 2 h 61"/>
                    <a:gd name="T16" fmla="*/ 10 w 20"/>
                    <a:gd name="T17" fmla="*/ 0 h 61"/>
                    <a:gd name="T18" fmla="*/ 16 w 20"/>
                    <a:gd name="T19" fmla="*/ 20 h 61"/>
                    <a:gd name="T20" fmla="*/ 16 w 20"/>
                    <a:gd name="T21" fmla="*/ 52 h 61"/>
                    <a:gd name="T22" fmla="*/ 16 w 20"/>
                    <a:gd name="T23" fmla="*/ 58 h 61"/>
                    <a:gd name="T24" fmla="*/ 20 w 20"/>
                    <a:gd name="T25" fmla="*/ 59 h 61"/>
                    <a:gd name="T26" fmla="*/ 20 w 20"/>
                    <a:gd name="T27" fmla="*/ 61 h 61"/>
                    <a:gd name="T28" fmla="*/ 0 w 20"/>
                    <a:gd name="T29" fmla="*/ 61 h 61"/>
                    <a:gd name="T30" fmla="*/ 0 w 20"/>
                    <a:gd name="T31" fmla="*/ 59 h 61"/>
                    <a:gd name="T32" fmla="*/ 4 w 20"/>
                    <a:gd name="T33" fmla="*/ 58 h 61"/>
                    <a:gd name="T34" fmla="*/ 5 w 20"/>
                    <a:gd name="T35" fmla="*/ 52 h 61"/>
                    <a:gd name="T36" fmla="*/ 5 w 20"/>
                    <a:gd name="T37" fmla="*/ 28 h 61"/>
                    <a:gd name="T38" fmla="*/ 4 w 20"/>
                    <a:gd name="T39" fmla="*/ 23 h 61"/>
                    <a:gd name="T40" fmla="*/ 0 w 20"/>
                    <a:gd name="T41" fmla="*/ 21 h 61"/>
                    <a:gd name="T42" fmla="*/ 0 w 20"/>
                    <a:gd name="T43" fmla="*/ 20 h 61"/>
                    <a:gd name="T44" fmla="*/ 16 w 20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61">
                      <a:moveTo>
                        <a:pt x="10" y="0"/>
                      </a:move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6" y="5"/>
                        <a:pt x="16" y="7"/>
                      </a:cubicBezTo>
                      <a:cubicBezTo>
                        <a:pt x="16" y="9"/>
                        <a:pt x="16" y="10"/>
                        <a:pt x="14" y="12"/>
                      </a:cubicBezTo>
                      <a:cubicBezTo>
                        <a:pt x="13" y="13"/>
                        <a:pt x="12" y="14"/>
                        <a:pt x="10" y="14"/>
                      </a:cubicBezTo>
                      <a:cubicBezTo>
                        <a:pt x="9" y="14"/>
                        <a:pt x="7" y="13"/>
                        <a:pt x="6" y="12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3"/>
                        <a:pt x="6" y="2"/>
                      </a:cubicBezTo>
                      <a:cubicBezTo>
                        <a:pt x="7" y="1"/>
                        <a:pt x="9" y="0"/>
                        <a:pt x="10" y="0"/>
                      </a:cubicBezTo>
                      <a:close/>
                      <a:moveTo>
                        <a:pt x="16" y="20"/>
                      </a:moveTo>
                      <a:cubicBezTo>
                        <a:pt x="16" y="52"/>
                        <a:pt x="16" y="52"/>
                        <a:pt x="16" y="52"/>
                      </a:cubicBezTo>
                      <a:cubicBezTo>
                        <a:pt x="16" y="55"/>
                        <a:pt x="16" y="57"/>
                        <a:pt x="16" y="58"/>
                      </a:cubicBezTo>
                      <a:cubicBezTo>
                        <a:pt x="17" y="59"/>
                        <a:pt x="18" y="59"/>
                        <a:pt x="20" y="59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8"/>
                      </a:cubicBezTo>
                      <a:cubicBezTo>
                        <a:pt x="4" y="57"/>
                        <a:pt x="5" y="55"/>
                        <a:pt x="5" y="52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5" y="25"/>
                        <a:pt x="4" y="24"/>
                        <a:pt x="4" y="23"/>
                      </a:cubicBezTo>
                      <a:cubicBezTo>
                        <a:pt x="3" y="22"/>
                        <a:pt x="2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isļíḍè">
                  <a:extLst>
                    <a:ext uri="{FF2B5EF4-FFF2-40B4-BE49-F238E27FC236}">
                      <a16:creationId xmlns:a16="http://schemas.microsoft.com/office/drawing/2014/main" id="{0AA96C41-212B-3958-76E0-8144D6FD4FA4}"/>
                    </a:ext>
                  </a:extLst>
                </p:cNvPr>
                <p:cNvSpPr/>
                <p:nvPr/>
              </p:nvSpPr>
              <p:spPr bwMode="auto">
                <a:xfrm>
                  <a:off x="4581525" y="3805238"/>
                  <a:ext cx="125413" cy="139700"/>
                </a:xfrm>
                <a:custGeom>
                  <a:avLst/>
                  <a:gdLst>
                    <a:gd name="T0" fmla="*/ 18 w 38"/>
                    <a:gd name="T1" fmla="*/ 42 h 42"/>
                    <a:gd name="T2" fmla="*/ 6 w 38"/>
                    <a:gd name="T3" fmla="*/ 10 h 42"/>
                    <a:gd name="T4" fmla="*/ 3 w 38"/>
                    <a:gd name="T5" fmla="*/ 3 h 42"/>
                    <a:gd name="T6" fmla="*/ 0 w 38"/>
                    <a:gd name="T7" fmla="*/ 1 h 42"/>
                    <a:gd name="T8" fmla="*/ 0 w 38"/>
                    <a:gd name="T9" fmla="*/ 0 h 42"/>
                    <a:gd name="T10" fmla="*/ 19 w 38"/>
                    <a:gd name="T11" fmla="*/ 0 h 42"/>
                    <a:gd name="T12" fmla="*/ 19 w 38"/>
                    <a:gd name="T13" fmla="*/ 1 h 42"/>
                    <a:gd name="T14" fmla="*/ 17 w 38"/>
                    <a:gd name="T15" fmla="*/ 2 h 42"/>
                    <a:gd name="T16" fmla="*/ 16 w 38"/>
                    <a:gd name="T17" fmla="*/ 4 h 42"/>
                    <a:gd name="T18" fmla="*/ 18 w 38"/>
                    <a:gd name="T19" fmla="*/ 11 h 42"/>
                    <a:gd name="T20" fmla="*/ 24 w 38"/>
                    <a:gd name="T21" fmla="*/ 26 h 42"/>
                    <a:gd name="T22" fmla="*/ 28 w 38"/>
                    <a:gd name="T23" fmla="*/ 13 h 42"/>
                    <a:gd name="T24" fmla="*/ 30 w 38"/>
                    <a:gd name="T25" fmla="*/ 5 h 42"/>
                    <a:gd name="T26" fmla="*/ 30 w 38"/>
                    <a:gd name="T27" fmla="*/ 2 h 42"/>
                    <a:gd name="T28" fmla="*/ 26 w 38"/>
                    <a:gd name="T29" fmla="*/ 1 h 42"/>
                    <a:gd name="T30" fmla="*/ 26 w 38"/>
                    <a:gd name="T31" fmla="*/ 0 h 42"/>
                    <a:gd name="T32" fmla="*/ 38 w 38"/>
                    <a:gd name="T33" fmla="*/ 0 h 42"/>
                    <a:gd name="T34" fmla="*/ 38 w 38"/>
                    <a:gd name="T35" fmla="*/ 1 h 42"/>
                    <a:gd name="T36" fmla="*/ 35 w 38"/>
                    <a:gd name="T37" fmla="*/ 3 h 42"/>
                    <a:gd name="T38" fmla="*/ 32 w 38"/>
                    <a:gd name="T39" fmla="*/ 10 h 42"/>
                    <a:gd name="T40" fmla="*/ 20 w 38"/>
                    <a:gd name="T41" fmla="*/ 42 h 42"/>
                    <a:gd name="T42" fmla="*/ 18 w 38"/>
                    <a:gd name="T4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8" h="42">
                      <a:moveTo>
                        <a:pt x="18" y="42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6"/>
                        <a:pt x="4" y="4"/>
                        <a:pt x="3" y="3"/>
                      </a:cubicBez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4"/>
                        <a:pt x="16" y="4"/>
                      </a:cubicBezTo>
                      <a:cubicBezTo>
                        <a:pt x="16" y="6"/>
                        <a:pt x="16" y="8"/>
                        <a:pt x="18" y="11"/>
                      </a:cubicBezTo>
                      <a:cubicBezTo>
                        <a:pt x="24" y="26"/>
                        <a:pt x="24" y="26"/>
                        <a:pt x="24" y="26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9"/>
                        <a:pt x="30" y="6"/>
                        <a:pt x="30" y="5"/>
                      </a:cubicBezTo>
                      <a:cubicBezTo>
                        <a:pt x="30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7" y="2"/>
                        <a:pt x="36" y="2"/>
                        <a:pt x="35" y="3"/>
                      </a:cubicBezTo>
                      <a:cubicBezTo>
                        <a:pt x="35" y="4"/>
                        <a:pt x="34" y="6"/>
                        <a:pt x="32" y="10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lnTo>
                        <a:pt x="18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î$1ïḑe">
                  <a:extLst>
                    <a:ext uri="{FF2B5EF4-FFF2-40B4-BE49-F238E27FC236}">
                      <a16:creationId xmlns:a16="http://schemas.microsoft.com/office/drawing/2014/main" id="{A40EFAF0-A3BF-7997-DCD8-9FE0D1902E00}"/>
                    </a:ext>
                  </a:extLst>
                </p:cNvPr>
                <p:cNvSpPr/>
                <p:nvPr/>
              </p:nvSpPr>
              <p:spPr bwMode="auto">
                <a:xfrm>
                  <a:off x="4730750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8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ṥḷïḋè">
                  <a:extLst>
                    <a:ext uri="{FF2B5EF4-FFF2-40B4-BE49-F238E27FC236}">
                      <a16:creationId xmlns:a16="http://schemas.microsoft.com/office/drawing/2014/main" id="{420A398E-5A90-7DE0-9A59-1D9B200D5D37}"/>
                    </a:ext>
                  </a:extLst>
                </p:cNvPr>
                <p:cNvSpPr/>
                <p:nvPr/>
              </p:nvSpPr>
              <p:spPr bwMode="auto">
                <a:xfrm>
                  <a:off x="4852988" y="3802063"/>
                  <a:ext cx="101600" cy="139700"/>
                </a:xfrm>
                <a:custGeom>
                  <a:avLst/>
                  <a:gdLst>
                    <a:gd name="T0" fmla="*/ 15 w 31"/>
                    <a:gd name="T1" fmla="*/ 1 h 42"/>
                    <a:gd name="T2" fmla="*/ 15 w 31"/>
                    <a:gd name="T3" fmla="*/ 10 h 42"/>
                    <a:gd name="T4" fmla="*/ 21 w 31"/>
                    <a:gd name="T5" fmla="*/ 2 h 42"/>
                    <a:gd name="T6" fmla="*/ 26 w 31"/>
                    <a:gd name="T7" fmla="*/ 0 h 42"/>
                    <a:gd name="T8" fmla="*/ 30 w 31"/>
                    <a:gd name="T9" fmla="*/ 1 h 42"/>
                    <a:gd name="T10" fmla="*/ 31 w 31"/>
                    <a:gd name="T11" fmla="*/ 5 h 42"/>
                    <a:gd name="T12" fmla="*/ 30 w 31"/>
                    <a:gd name="T13" fmla="*/ 10 h 42"/>
                    <a:gd name="T14" fmla="*/ 27 w 31"/>
                    <a:gd name="T15" fmla="*/ 12 h 42"/>
                    <a:gd name="T16" fmla="*/ 23 w 31"/>
                    <a:gd name="T17" fmla="*/ 10 h 42"/>
                    <a:gd name="T18" fmla="*/ 22 w 31"/>
                    <a:gd name="T19" fmla="*/ 8 h 42"/>
                    <a:gd name="T20" fmla="*/ 21 w 31"/>
                    <a:gd name="T21" fmla="*/ 8 h 42"/>
                    <a:gd name="T22" fmla="*/ 19 w 31"/>
                    <a:gd name="T23" fmla="*/ 9 h 42"/>
                    <a:gd name="T24" fmla="*/ 16 w 31"/>
                    <a:gd name="T25" fmla="*/ 13 h 42"/>
                    <a:gd name="T26" fmla="*/ 15 w 31"/>
                    <a:gd name="T27" fmla="*/ 23 h 42"/>
                    <a:gd name="T28" fmla="*/ 15 w 31"/>
                    <a:gd name="T29" fmla="*/ 32 h 42"/>
                    <a:gd name="T30" fmla="*/ 15 w 31"/>
                    <a:gd name="T31" fmla="*/ 35 h 42"/>
                    <a:gd name="T32" fmla="*/ 15 w 31"/>
                    <a:gd name="T33" fmla="*/ 38 h 42"/>
                    <a:gd name="T34" fmla="*/ 17 w 31"/>
                    <a:gd name="T35" fmla="*/ 40 h 42"/>
                    <a:gd name="T36" fmla="*/ 20 w 31"/>
                    <a:gd name="T37" fmla="*/ 40 h 42"/>
                    <a:gd name="T38" fmla="*/ 20 w 31"/>
                    <a:gd name="T39" fmla="*/ 42 h 42"/>
                    <a:gd name="T40" fmla="*/ 0 w 31"/>
                    <a:gd name="T41" fmla="*/ 42 h 42"/>
                    <a:gd name="T42" fmla="*/ 0 w 31"/>
                    <a:gd name="T43" fmla="*/ 40 h 42"/>
                    <a:gd name="T44" fmla="*/ 3 w 31"/>
                    <a:gd name="T45" fmla="*/ 39 h 42"/>
                    <a:gd name="T46" fmla="*/ 4 w 31"/>
                    <a:gd name="T47" fmla="*/ 32 h 42"/>
                    <a:gd name="T48" fmla="*/ 4 w 31"/>
                    <a:gd name="T49" fmla="*/ 9 h 42"/>
                    <a:gd name="T50" fmla="*/ 4 w 31"/>
                    <a:gd name="T51" fmla="*/ 5 h 42"/>
                    <a:gd name="T52" fmla="*/ 3 w 31"/>
                    <a:gd name="T53" fmla="*/ 3 h 42"/>
                    <a:gd name="T54" fmla="*/ 0 w 31"/>
                    <a:gd name="T55" fmla="*/ 2 h 42"/>
                    <a:gd name="T56" fmla="*/ 0 w 31"/>
                    <a:gd name="T57" fmla="*/ 1 h 42"/>
                    <a:gd name="T58" fmla="*/ 15 w 31"/>
                    <a:gd name="T59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" h="42">
                      <a:moveTo>
                        <a:pt x="15" y="1"/>
                      </a:move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6"/>
                        <a:pt x="19" y="3"/>
                        <a:pt x="21" y="2"/>
                      </a:cubicBezTo>
                      <a:cubicBezTo>
                        <a:pt x="23" y="0"/>
                        <a:pt x="25" y="0"/>
                        <a:pt x="26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1" y="2"/>
                        <a:pt x="31" y="4"/>
                        <a:pt x="31" y="5"/>
                      </a:cubicBezTo>
                      <a:cubicBezTo>
                        <a:pt x="31" y="7"/>
                        <a:pt x="31" y="9"/>
                        <a:pt x="30" y="10"/>
                      </a:cubicBezTo>
                      <a:cubicBezTo>
                        <a:pt x="29" y="11"/>
                        <a:pt x="28" y="12"/>
                        <a:pt x="27" y="12"/>
                      </a:cubicBezTo>
                      <a:cubicBezTo>
                        <a:pt x="26" y="12"/>
                        <a:pt x="24" y="11"/>
                        <a:pt x="23" y="10"/>
                      </a:cubicBezTo>
                      <a:cubicBezTo>
                        <a:pt x="22" y="9"/>
                        <a:pt x="22" y="9"/>
                        <a:pt x="22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17" y="10"/>
                        <a:pt x="17" y="12"/>
                        <a:pt x="16" y="13"/>
                      </a:cubicBezTo>
                      <a:cubicBezTo>
                        <a:pt x="15" y="16"/>
                        <a:pt x="15" y="19"/>
                        <a:pt x="15" y="23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6"/>
                        <a:pt x="15" y="37"/>
                        <a:pt x="15" y="38"/>
                      </a:cubicBezTo>
                      <a:cubicBezTo>
                        <a:pt x="15" y="39"/>
                        <a:pt x="16" y="39"/>
                        <a:pt x="17" y="40"/>
                      </a:cubicBezTo>
                      <a:cubicBezTo>
                        <a:pt x="17" y="40"/>
                        <a:pt x="18" y="40"/>
                        <a:pt x="20" y="40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4" y="38"/>
                        <a:pt x="4" y="36"/>
                        <a:pt x="4" y="32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7"/>
                        <a:pt x="4" y="6"/>
                        <a:pt x="4" y="5"/>
                      </a:cubicBezTo>
                      <a:cubicBezTo>
                        <a:pt x="4" y="4"/>
                        <a:pt x="3" y="4"/>
                        <a:pt x="3" y="3"/>
                      </a:cubicBezTo>
                      <a:cubicBezTo>
                        <a:pt x="2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ïSlidè">
                  <a:extLst>
                    <a:ext uri="{FF2B5EF4-FFF2-40B4-BE49-F238E27FC236}">
                      <a16:creationId xmlns:a16="http://schemas.microsoft.com/office/drawing/2014/main" id="{E1B9104C-8F34-8B0F-BA6A-4152E4FA5FBF}"/>
                    </a:ext>
                  </a:extLst>
                </p:cNvPr>
                <p:cNvSpPr/>
                <p:nvPr/>
              </p:nvSpPr>
              <p:spPr bwMode="auto">
                <a:xfrm>
                  <a:off x="4978400" y="3802063"/>
                  <a:ext cx="80963" cy="142875"/>
                </a:xfrm>
                <a:custGeom>
                  <a:avLst/>
                  <a:gdLst>
                    <a:gd name="T0" fmla="*/ 22 w 25"/>
                    <a:gd name="T1" fmla="*/ 0 h 43"/>
                    <a:gd name="T2" fmla="*/ 23 w 25"/>
                    <a:gd name="T3" fmla="*/ 14 h 43"/>
                    <a:gd name="T4" fmla="*/ 22 w 25"/>
                    <a:gd name="T5" fmla="*/ 14 h 43"/>
                    <a:gd name="T6" fmla="*/ 17 w 25"/>
                    <a:gd name="T7" fmla="*/ 5 h 43"/>
                    <a:gd name="T8" fmla="*/ 12 w 25"/>
                    <a:gd name="T9" fmla="*/ 3 h 43"/>
                    <a:gd name="T10" fmla="*/ 9 w 25"/>
                    <a:gd name="T11" fmla="*/ 4 h 43"/>
                    <a:gd name="T12" fmla="*/ 8 w 25"/>
                    <a:gd name="T13" fmla="*/ 7 h 43"/>
                    <a:gd name="T14" fmla="*/ 9 w 25"/>
                    <a:gd name="T15" fmla="*/ 9 h 43"/>
                    <a:gd name="T16" fmla="*/ 16 w 25"/>
                    <a:gd name="T17" fmla="*/ 15 h 43"/>
                    <a:gd name="T18" fmla="*/ 23 w 25"/>
                    <a:gd name="T19" fmla="*/ 23 h 43"/>
                    <a:gd name="T20" fmla="*/ 25 w 25"/>
                    <a:gd name="T21" fmla="*/ 30 h 43"/>
                    <a:gd name="T22" fmla="*/ 23 w 25"/>
                    <a:gd name="T23" fmla="*/ 36 h 43"/>
                    <a:gd name="T24" fmla="*/ 19 w 25"/>
                    <a:gd name="T25" fmla="*/ 41 h 43"/>
                    <a:gd name="T26" fmla="*/ 13 w 25"/>
                    <a:gd name="T27" fmla="*/ 43 h 43"/>
                    <a:gd name="T28" fmla="*/ 6 w 25"/>
                    <a:gd name="T29" fmla="*/ 41 h 43"/>
                    <a:gd name="T30" fmla="*/ 5 w 25"/>
                    <a:gd name="T31" fmla="*/ 41 h 43"/>
                    <a:gd name="T32" fmla="*/ 2 w 25"/>
                    <a:gd name="T33" fmla="*/ 43 h 43"/>
                    <a:gd name="T34" fmla="*/ 1 w 25"/>
                    <a:gd name="T35" fmla="*/ 43 h 43"/>
                    <a:gd name="T36" fmla="*/ 1 w 25"/>
                    <a:gd name="T37" fmla="*/ 28 h 43"/>
                    <a:gd name="T38" fmla="*/ 2 w 25"/>
                    <a:gd name="T39" fmla="*/ 28 h 43"/>
                    <a:gd name="T40" fmla="*/ 7 w 25"/>
                    <a:gd name="T41" fmla="*/ 37 h 43"/>
                    <a:gd name="T42" fmla="*/ 12 w 25"/>
                    <a:gd name="T43" fmla="*/ 40 h 43"/>
                    <a:gd name="T44" fmla="*/ 15 w 25"/>
                    <a:gd name="T45" fmla="*/ 38 h 43"/>
                    <a:gd name="T46" fmla="*/ 17 w 25"/>
                    <a:gd name="T47" fmla="*/ 35 h 43"/>
                    <a:gd name="T48" fmla="*/ 15 w 25"/>
                    <a:gd name="T49" fmla="*/ 32 h 43"/>
                    <a:gd name="T50" fmla="*/ 10 w 25"/>
                    <a:gd name="T51" fmla="*/ 27 h 43"/>
                    <a:gd name="T52" fmla="*/ 3 w 25"/>
                    <a:gd name="T53" fmla="*/ 20 h 43"/>
                    <a:gd name="T54" fmla="*/ 0 w 25"/>
                    <a:gd name="T55" fmla="*/ 12 h 43"/>
                    <a:gd name="T56" fmla="*/ 3 w 25"/>
                    <a:gd name="T57" fmla="*/ 3 h 43"/>
                    <a:gd name="T58" fmla="*/ 11 w 25"/>
                    <a:gd name="T59" fmla="*/ 0 h 43"/>
                    <a:gd name="T60" fmla="*/ 17 w 25"/>
                    <a:gd name="T61" fmla="*/ 1 h 43"/>
                    <a:gd name="T62" fmla="*/ 19 w 25"/>
                    <a:gd name="T63" fmla="*/ 2 h 43"/>
                    <a:gd name="T64" fmla="*/ 20 w 25"/>
                    <a:gd name="T65" fmla="*/ 2 h 43"/>
                    <a:gd name="T66" fmla="*/ 21 w 25"/>
                    <a:gd name="T67" fmla="*/ 0 h 43"/>
                    <a:gd name="T68" fmla="*/ 22 w 25"/>
                    <a:gd name="T6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5" h="43">
                      <a:moveTo>
                        <a:pt x="22" y="0"/>
                      </a:move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0" y="10"/>
                        <a:pt x="18" y="7"/>
                        <a:pt x="17" y="5"/>
                      </a:cubicBezTo>
                      <a:cubicBezTo>
                        <a:pt x="15" y="4"/>
                        <a:pt x="13" y="3"/>
                        <a:pt x="12" y="3"/>
                      </a:cubicBezTo>
                      <a:cubicBezTo>
                        <a:pt x="11" y="3"/>
                        <a:pt x="10" y="3"/>
                        <a:pt x="9" y="4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8" y="8"/>
                        <a:pt x="8" y="8"/>
                        <a:pt x="9" y="9"/>
                      </a:cubicBezTo>
                      <a:cubicBezTo>
                        <a:pt x="10" y="10"/>
                        <a:pt x="12" y="12"/>
                        <a:pt x="16" y="15"/>
                      </a:cubicBezTo>
                      <a:cubicBezTo>
                        <a:pt x="19" y="18"/>
                        <a:pt x="22" y="21"/>
                        <a:pt x="23" y="23"/>
                      </a:cubicBezTo>
                      <a:cubicBezTo>
                        <a:pt x="24" y="25"/>
                        <a:pt x="25" y="27"/>
                        <a:pt x="25" y="30"/>
                      </a:cubicBezTo>
                      <a:cubicBezTo>
                        <a:pt x="25" y="32"/>
                        <a:pt x="24" y="34"/>
                        <a:pt x="23" y="36"/>
                      </a:cubicBezTo>
                      <a:cubicBezTo>
                        <a:pt x="22" y="38"/>
                        <a:pt x="21" y="40"/>
                        <a:pt x="19" y="41"/>
                      </a:cubicBezTo>
                      <a:cubicBezTo>
                        <a:pt x="17" y="42"/>
                        <a:pt x="15" y="43"/>
                        <a:pt x="13" y="43"/>
                      </a:cubicBezTo>
                      <a:cubicBezTo>
                        <a:pt x="11" y="43"/>
                        <a:pt x="9" y="42"/>
                        <a:pt x="6" y="41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4" y="41"/>
                        <a:pt x="3" y="41"/>
                        <a:pt x="2" y="43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" y="32"/>
                        <a:pt x="5" y="35"/>
                        <a:pt x="7" y="37"/>
                      </a:cubicBezTo>
                      <a:cubicBezTo>
                        <a:pt x="9" y="39"/>
                        <a:pt x="11" y="40"/>
                        <a:pt x="12" y="40"/>
                      </a:cubicBezTo>
                      <a:cubicBezTo>
                        <a:pt x="14" y="40"/>
                        <a:pt x="15" y="39"/>
                        <a:pt x="15" y="38"/>
                      </a:cubicBezTo>
                      <a:cubicBezTo>
                        <a:pt x="16" y="38"/>
                        <a:pt x="17" y="37"/>
                        <a:pt x="17" y="35"/>
                      </a:cubicBezTo>
                      <a:cubicBezTo>
                        <a:pt x="17" y="34"/>
                        <a:pt x="16" y="33"/>
                        <a:pt x="15" y="32"/>
                      </a:cubicBezTo>
                      <a:cubicBezTo>
                        <a:pt x="15" y="31"/>
                        <a:pt x="13" y="29"/>
                        <a:pt x="10" y="27"/>
                      </a:cubicBezTo>
                      <a:cubicBezTo>
                        <a:pt x="6" y="24"/>
                        <a:pt x="4" y="22"/>
                        <a:pt x="3" y="20"/>
                      </a:cubicBezTo>
                      <a:cubicBezTo>
                        <a:pt x="1" y="18"/>
                        <a:pt x="0" y="15"/>
                        <a:pt x="0" y="12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5" y="1"/>
                        <a:pt x="8" y="0"/>
                        <a:pt x="11" y="0"/>
                      </a:cubicBezTo>
                      <a:cubicBezTo>
                        <a:pt x="13" y="0"/>
                        <a:pt x="15" y="0"/>
                        <a:pt x="17" y="1"/>
                      </a:cubicBezTo>
                      <a:cubicBezTo>
                        <a:pt x="18" y="2"/>
                        <a:pt x="18" y="2"/>
                        <a:pt x="19" y="2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0" y="1"/>
                        <a:pt x="20" y="1"/>
                        <a:pt x="21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ṧľiḍê">
                  <a:extLst>
                    <a:ext uri="{FF2B5EF4-FFF2-40B4-BE49-F238E27FC236}">
                      <a16:creationId xmlns:a16="http://schemas.microsoft.com/office/drawing/2014/main" id="{386A08AA-0416-C6ED-2339-28A353120D55}"/>
                    </a:ext>
                  </a:extLst>
                </p:cNvPr>
                <p:cNvSpPr/>
                <p:nvPr/>
              </p:nvSpPr>
              <p:spPr bwMode="auto">
                <a:xfrm>
                  <a:off x="5083175" y="3738563"/>
                  <a:ext cx="61913" cy="203200"/>
                </a:xfrm>
                <a:custGeom>
                  <a:avLst/>
                  <a:gdLst>
                    <a:gd name="T0" fmla="*/ 10 w 19"/>
                    <a:gd name="T1" fmla="*/ 0 h 61"/>
                    <a:gd name="T2" fmla="*/ 14 w 19"/>
                    <a:gd name="T3" fmla="*/ 2 h 61"/>
                    <a:gd name="T4" fmla="*/ 16 w 19"/>
                    <a:gd name="T5" fmla="*/ 7 h 61"/>
                    <a:gd name="T6" fmla="*/ 14 w 19"/>
                    <a:gd name="T7" fmla="*/ 12 h 61"/>
                    <a:gd name="T8" fmla="*/ 10 w 19"/>
                    <a:gd name="T9" fmla="*/ 14 h 61"/>
                    <a:gd name="T10" fmla="*/ 5 w 19"/>
                    <a:gd name="T11" fmla="*/ 12 h 61"/>
                    <a:gd name="T12" fmla="*/ 4 w 19"/>
                    <a:gd name="T13" fmla="*/ 7 h 61"/>
                    <a:gd name="T14" fmla="*/ 5 w 19"/>
                    <a:gd name="T15" fmla="*/ 2 h 61"/>
                    <a:gd name="T16" fmla="*/ 10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10" y="0"/>
                      </a:moveTo>
                      <a:cubicBezTo>
                        <a:pt x="11" y="0"/>
                        <a:pt x="13" y="1"/>
                        <a:pt x="14" y="2"/>
                      </a:cubicBezTo>
                      <a:cubicBezTo>
                        <a:pt x="15" y="3"/>
                        <a:pt x="16" y="5"/>
                        <a:pt x="16" y="7"/>
                      </a:cubicBezTo>
                      <a:cubicBezTo>
                        <a:pt x="16" y="9"/>
                        <a:pt x="15" y="10"/>
                        <a:pt x="14" y="12"/>
                      </a:cubicBezTo>
                      <a:cubicBezTo>
                        <a:pt x="13" y="13"/>
                        <a:pt x="11" y="14"/>
                        <a:pt x="10" y="14"/>
                      </a:cubicBezTo>
                      <a:cubicBezTo>
                        <a:pt x="8" y="14"/>
                        <a:pt x="7" y="13"/>
                        <a:pt x="5" y="12"/>
                      </a:cubicBezTo>
                      <a:cubicBezTo>
                        <a:pt x="4" y="10"/>
                        <a:pt x="4" y="9"/>
                        <a:pt x="4" y="7"/>
                      </a:cubicBezTo>
                      <a:cubicBezTo>
                        <a:pt x="4" y="5"/>
                        <a:pt x="4" y="3"/>
                        <a:pt x="5" y="2"/>
                      </a:cubicBezTo>
                      <a:cubicBezTo>
                        <a:pt x="7" y="1"/>
                        <a:pt x="8" y="0"/>
                        <a:pt x="10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7" y="59"/>
                        <a:pt x="18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3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3" y="22"/>
                        <a:pt x="2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ṥḻïďê">
                  <a:extLst>
                    <a:ext uri="{FF2B5EF4-FFF2-40B4-BE49-F238E27FC236}">
                      <a16:creationId xmlns:a16="http://schemas.microsoft.com/office/drawing/2014/main" id="{406E4F71-136A-69BF-0E95-E7980273CD04}"/>
                    </a:ext>
                  </a:extLst>
                </p:cNvPr>
                <p:cNvSpPr/>
                <p:nvPr/>
              </p:nvSpPr>
              <p:spPr bwMode="auto">
                <a:xfrm>
                  <a:off x="5162550" y="3756025"/>
                  <a:ext cx="79375" cy="185738"/>
                </a:xfrm>
                <a:custGeom>
                  <a:avLst/>
                  <a:gdLst>
                    <a:gd name="T0" fmla="*/ 16 w 24"/>
                    <a:gd name="T1" fmla="*/ 0 h 56"/>
                    <a:gd name="T2" fmla="*/ 16 w 24"/>
                    <a:gd name="T3" fmla="*/ 15 h 56"/>
                    <a:gd name="T4" fmla="*/ 24 w 24"/>
                    <a:gd name="T5" fmla="*/ 15 h 56"/>
                    <a:gd name="T6" fmla="*/ 24 w 24"/>
                    <a:gd name="T7" fmla="*/ 19 h 56"/>
                    <a:gd name="T8" fmla="*/ 16 w 24"/>
                    <a:gd name="T9" fmla="*/ 19 h 56"/>
                    <a:gd name="T10" fmla="*/ 16 w 24"/>
                    <a:gd name="T11" fmla="*/ 44 h 56"/>
                    <a:gd name="T12" fmla="*/ 16 w 24"/>
                    <a:gd name="T13" fmla="*/ 49 h 56"/>
                    <a:gd name="T14" fmla="*/ 17 w 24"/>
                    <a:gd name="T15" fmla="*/ 51 h 56"/>
                    <a:gd name="T16" fmla="*/ 18 w 24"/>
                    <a:gd name="T17" fmla="*/ 51 h 56"/>
                    <a:gd name="T18" fmla="*/ 23 w 24"/>
                    <a:gd name="T19" fmla="*/ 47 h 56"/>
                    <a:gd name="T20" fmla="*/ 24 w 24"/>
                    <a:gd name="T21" fmla="*/ 48 h 56"/>
                    <a:gd name="T22" fmla="*/ 14 w 24"/>
                    <a:gd name="T23" fmla="*/ 56 h 56"/>
                    <a:gd name="T24" fmla="*/ 8 w 24"/>
                    <a:gd name="T25" fmla="*/ 54 h 56"/>
                    <a:gd name="T26" fmla="*/ 5 w 24"/>
                    <a:gd name="T27" fmla="*/ 49 h 56"/>
                    <a:gd name="T28" fmla="*/ 5 w 24"/>
                    <a:gd name="T29" fmla="*/ 41 h 56"/>
                    <a:gd name="T30" fmla="*/ 5 w 24"/>
                    <a:gd name="T31" fmla="*/ 19 h 56"/>
                    <a:gd name="T32" fmla="*/ 0 w 24"/>
                    <a:gd name="T33" fmla="*/ 19 h 56"/>
                    <a:gd name="T34" fmla="*/ 0 w 24"/>
                    <a:gd name="T35" fmla="*/ 18 h 56"/>
                    <a:gd name="T36" fmla="*/ 9 w 24"/>
                    <a:gd name="T37" fmla="*/ 9 h 56"/>
                    <a:gd name="T38" fmla="*/ 15 w 24"/>
                    <a:gd name="T39" fmla="*/ 0 h 56"/>
                    <a:gd name="T40" fmla="*/ 16 w 24"/>
                    <a:gd name="T4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" h="56">
                      <a:moveTo>
                        <a:pt x="16" y="0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16" y="47"/>
                        <a:pt x="16" y="48"/>
                        <a:pt x="16" y="49"/>
                      </a:cubicBezTo>
                      <a:cubicBezTo>
                        <a:pt x="16" y="50"/>
                        <a:pt x="17" y="50"/>
                        <a:pt x="17" y="51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20" y="51"/>
                        <a:pt x="22" y="50"/>
                        <a:pt x="23" y="47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2" y="54"/>
                        <a:pt x="19" y="56"/>
                        <a:pt x="14" y="56"/>
                      </a:cubicBezTo>
                      <a:cubicBezTo>
                        <a:pt x="12" y="56"/>
                        <a:pt x="10" y="56"/>
                        <a:pt x="8" y="54"/>
                      </a:cubicBezTo>
                      <a:cubicBezTo>
                        <a:pt x="7" y="53"/>
                        <a:pt x="6" y="51"/>
                        <a:pt x="5" y="49"/>
                      </a:cubicBezTo>
                      <a:cubicBezTo>
                        <a:pt x="5" y="48"/>
                        <a:pt x="5" y="46"/>
                        <a:pt x="5" y="41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5"/>
                        <a:pt x="6" y="12"/>
                        <a:pt x="9" y="9"/>
                      </a:cubicBezTo>
                      <a:cubicBezTo>
                        <a:pt x="11" y="7"/>
                        <a:pt x="13" y="3"/>
                        <a:pt x="15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ṥļiḍê">
                  <a:extLst>
                    <a:ext uri="{FF2B5EF4-FFF2-40B4-BE49-F238E27FC236}">
                      <a16:creationId xmlns:a16="http://schemas.microsoft.com/office/drawing/2014/main" id="{127AFD26-EF0E-DA18-C643-8F1B9AC7B707}"/>
                    </a:ext>
                  </a:extLst>
                </p:cNvPr>
                <p:cNvSpPr/>
                <p:nvPr/>
              </p:nvSpPr>
              <p:spPr bwMode="auto">
                <a:xfrm>
                  <a:off x="5254625" y="3805238"/>
                  <a:ext cx="128588" cy="200025"/>
                </a:xfrm>
                <a:custGeom>
                  <a:avLst/>
                  <a:gdLst>
                    <a:gd name="T0" fmla="*/ 19 w 39"/>
                    <a:gd name="T1" fmla="*/ 42 h 60"/>
                    <a:gd name="T2" fmla="*/ 7 w 39"/>
                    <a:gd name="T3" fmla="*/ 12 h 60"/>
                    <a:gd name="T4" fmla="*/ 3 w 39"/>
                    <a:gd name="T5" fmla="*/ 4 h 60"/>
                    <a:gd name="T6" fmla="*/ 0 w 39"/>
                    <a:gd name="T7" fmla="*/ 1 h 60"/>
                    <a:gd name="T8" fmla="*/ 0 w 39"/>
                    <a:gd name="T9" fmla="*/ 0 h 60"/>
                    <a:gd name="T10" fmla="*/ 20 w 39"/>
                    <a:gd name="T11" fmla="*/ 0 h 60"/>
                    <a:gd name="T12" fmla="*/ 20 w 39"/>
                    <a:gd name="T13" fmla="*/ 1 h 60"/>
                    <a:gd name="T14" fmla="*/ 17 w 39"/>
                    <a:gd name="T15" fmla="*/ 2 h 60"/>
                    <a:gd name="T16" fmla="*/ 16 w 39"/>
                    <a:gd name="T17" fmla="*/ 4 h 60"/>
                    <a:gd name="T18" fmla="*/ 18 w 39"/>
                    <a:gd name="T19" fmla="*/ 11 h 60"/>
                    <a:gd name="T20" fmla="*/ 24 w 39"/>
                    <a:gd name="T21" fmla="*/ 27 h 60"/>
                    <a:gd name="T22" fmla="*/ 28 w 39"/>
                    <a:gd name="T23" fmla="*/ 14 h 60"/>
                    <a:gd name="T24" fmla="*/ 31 w 39"/>
                    <a:gd name="T25" fmla="*/ 5 h 60"/>
                    <a:gd name="T26" fmla="*/ 30 w 39"/>
                    <a:gd name="T27" fmla="*/ 2 h 60"/>
                    <a:gd name="T28" fmla="*/ 26 w 39"/>
                    <a:gd name="T29" fmla="*/ 1 h 60"/>
                    <a:gd name="T30" fmla="*/ 26 w 39"/>
                    <a:gd name="T31" fmla="*/ 0 h 60"/>
                    <a:gd name="T32" fmla="*/ 39 w 39"/>
                    <a:gd name="T33" fmla="*/ 0 h 60"/>
                    <a:gd name="T34" fmla="*/ 39 w 39"/>
                    <a:gd name="T35" fmla="*/ 1 h 60"/>
                    <a:gd name="T36" fmla="*/ 36 w 39"/>
                    <a:gd name="T37" fmla="*/ 3 h 60"/>
                    <a:gd name="T38" fmla="*/ 32 w 39"/>
                    <a:gd name="T39" fmla="*/ 12 h 60"/>
                    <a:gd name="T40" fmla="*/ 22 w 39"/>
                    <a:gd name="T41" fmla="*/ 42 h 60"/>
                    <a:gd name="T42" fmla="*/ 16 w 39"/>
                    <a:gd name="T43" fmla="*/ 56 h 60"/>
                    <a:gd name="T44" fmla="*/ 9 w 39"/>
                    <a:gd name="T45" fmla="*/ 60 h 60"/>
                    <a:gd name="T46" fmla="*/ 4 w 39"/>
                    <a:gd name="T47" fmla="*/ 58 h 60"/>
                    <a:gd name="T48" fmla="*/ 2 w 39"/>
                    <a:gd name="T49" fmla="*/ 53 h 60"/>
                    <a:gd name="T50" fmla="*/ 3 w 39"/>
                    <a:gd name="T51" fmla="*/ 49 h 60"/>
                    <a:gd name="T52" fmla="*/ 7 w 39"/>
                    <a:gd name="T53" fmla="*/ 47 h 60"/>
                    <a:gd name="T54" fmla="*/ 10 w 39"/>
                    <a:gd name="T55" fmla="*/ 49 h 60"/>
                    <a:gd name="T56" fmla="*/ 11 w 39"/>
                    <a:gd name="T57" fmla="*/ 53 h 60"/>
                    <a:gd name="T58" fmla="*/ 11 w 39"/>
                    <a:gd name="T59" fmla="*/ 55 h 60"/>
                    <a:gd name="T60" fmla="*/ 12 w 39"/>
                    <a:gd name="T61" fmla="*/ 56 h 60"/>
                    <a:gd name="T62" fmla="*/ 14 w 39"/>
                    <a:gd name="T63" fmla="*/ 54 h 60"/>
                    <a:gd name="T64" fmla="*/ 18 w 39"/>
                    <a:gd name="T65" fmla="*/ 46 h 60"/>
                    <a:gd name="T66" fmla="*/ 19 w 39"/>
                    <a:gd name="T67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9" y="4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7"/>
                        <a:pt x="4" y="5"/>
                        <a:pt x="3" y="4"/>
                      </a:cubicBezTo>
                      <a:cubicBezTo>
                        <a:pt x="3" y="3"/>
                        <a:pt x="2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3"/>
                        <a:pt x="16" y="4"/>
                      </a:cubicBezTo>
                      <a:cubicBezTo>
                        <a:pt x="16" y="5"/>
                        <a:pt x="17" y="7"/>
                        <a:pt x="18" y="11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10"/>
                        <a:pt x="31" y="7"/>
                        <a:pt x="31" y="5"/>
                      </a:cubicBezTo>
                      <a:cubicBezTo>
                        <a:pt x="31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7" y="2"/>
                        <a:pt x="36" y="2"/>
                        <a:pt x="36" y="3"/>
                      </a:cubicBezTo>
                      <a:cubicBezTo>
                        <a:pt x="35" y="4"/>
                        <a:pt x="34" y="7"/>
                        <a:pt x="32" y="1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9" y="50"/>
                        <a:pt x="17" y="55"/>
                        <a:pt x="16" y="56"/>
                      </a:cubicBezTo>
                      <a:cubicBezTo>
                        <a:pt x="14" y="59"/>
                        <a:pt x="12" y="60"/>
                        <a:pt x="9" y="60"/>
                      </a:cubicBezTo>
                      <a:cubicBezTo>
                        <a:pt x="7" y="60"/>
                        <a:pt x="5" y="59"/>
                        <a:pt x="4" y="58"/>
                      </a:cubicBezTo>
                      <a:cubicBezTo>
                        <a:pt x="3" y="57"/>
                        <a:pt x="2" y="55"/>
                        <a:pt x="2" y="53"/>
                      </a:cubicBezTo>
                      <a:cubicBezTo>
                        <a:pt x="2" y="51"/>
                        <a:pt x="2" y="50"/>
                        <a:pt x="3" y="49"/>
                      </a:cubicBezTo>
                      <a:cubicBezTo>
                        <a:pt x="4" y="48"/>
                        <a:pt x="5" y="47"/>
                        <a:pt x="7" y="47"/>
                      </a:cubicBezTo>
                      <a:cubicBezTo>
                        <a:pt x="8" y="47"/>
                        <a:pt x="9" y="48"/>
                        <a:pt x="10" y="49"/>
                      </a:cubicBezTo>
                      <a:cubicBezTo>
                        <a:pt x="11" y="50"/>
                        <a:pt x="11" y="51"/>
                        <a:pt x="11" y="53"/>
                      </a:cubicBezTo>
                      <a:cubicBezTo>
                        <a:pt x="11" y="54"/>
                        <a:pt x="11" y="55"/>
                        <a:pt x="11" y="55"/>
                      </a:cubicBezTo>
                      <a:cubicBezTo>
                        <a:pt x="12" y="55"/>
                        <a:pt x="12" y="56"/>
                        <a:pt x="12" y="56"/>
                      </a:cubicBezTo>
                      <a:cubicBezTo>
                        <a:pt x="13" y="56"/>
                        <a:pt x="13" y="55"/>
                        <a:pt x="14" y="54"/>
                      </a:cubicBezTo>
                      <a:cubicBezTo>
                        <a:pt x="15" y="53"/>
                        <a:pt x="16" y="50"/>
                        <a:pt x="18" y="46"/>
                      </a:cubicBezTo>
                      <a:lnTo>
                        <a:pt x="19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ïšḷídè">
                  <a:extLst>
                    <a:ext uri="{FF2B5EF4-FFF2-40B4-BE49-F238E27FC236}">
                      <a16:creationId xmlns:a16="http://schemas.microsoft.com/office/drawing/2014/main" id="{A6342BD8-C476-4ED9-58A9-9A63CE05E3D6}"/>
                    </a:ext>
                  </a:extLst>
                </p:cNvPr>
                <p:cNvSpPr/>
                <p:nvPr/>
              </p:nvSpPr>
              <p:spPr bwMode="auto">
                <a:xfrm>
                  <a:off x="5456238" y="3802063"/>
                  <a:ext cx="111125" cy="142875"/>
                </a:xfrm>
                <a:custGeom>
                  <a:avLst/>
                  <a:gdLst>
                    <a:gd name="T0" fmla="*/ 16 w 34"/>
                    <a:gd name="T1" fmla="*/ 0 h 43"/>
                    <a:gd name="T2" fmla="*/ 25 w 34"/>
                    <a:gd name="T3" fmla="*/ 2 h 43"/>
                    <a:gd name="T4" fmla="*/ 31 w 34"/>
                    <a:gd name="T5" fmla="*/ 10 h 43"/>
                    <a:gd name="T6" fmla="*/ 34 w 34"/>
                    <a:gd name="T7" fmla="*/ 21 h 43"/>
                    <a:gd name="T8" fmla="*/ 30 w 34"/>
                    <a:gd name="T9" fmla="*/ 36 h 43"/>
                    <a:gd name="T10" fmla="*/ 17 w 34"/>
                    <a:gd name="T11" fmla="*/ 43 h 43"/>
                    <a:gd name="T12" fmla="*/ 4 w 34"/>
                    <a:gd name="T13" fmla="*/ 37 h 43"/>
                    <a:gd name="T14" fmla="*/ 0 w 34"/>
                    <a:gd name="T15" fmla="*/ 22 h 43"/>
                    <a:gd name="T16" fmla="*/ 4 w 34"/>
                    <a:gd name="T17" fmla="*/ 6 h 43"/>
                    <a:gd name="T18" fmla="*/ 16 w 34"/>
                    <a:gd name="T19" fmla="*/ 0 h 43"/>
                    <a:gd name="T20" fmla="*/ 17 w 34"/>
                    <a:gd name="T21" fmla="*/ 3 h 43"/>
                    <a:gd name="T22" fmla="*/ 13 w 34"/>
                    <a:gd name="T23" fmla="*/ 4 h 43"/>
                    <a:gd name="T24" fmla="*/ 11 w 34"/>
                    <a:gd name="T25" fmla="*/ 11 h 43"/>
                    <a:gd name="T26" fmla="*/ 11 w 34"/>
                    <a:gd name="T27" fmla="*/ 25 h 43"/>
                    <a:gd name="T28" fmla="*/ 11 w 34"/>
                    <a:gd name="T29" fmla="*/ 34 h 43"/>
                    <a:gd name="T30" fmla="*/ 13 w 34"/>
                    <a:gd name="T31" fmla="*/ 38 h 43"/>
                    <a:gd name="T32" fmla="*/ 16 w 34"/>
                    <a:gd name="T33" fmla="*/ 40 h 43"/>
                    <a:gd name="T34" fmla="*/ 19 w 34"/>
                    <a:gd name="T35" fmla="*/ 39 h 43"/>
                    <a:gd name="T36" fmla="*/ 21 w 34"/>
                    <a:gd name="T37" fmla="*/ 35 h 43"/>
                    <a:gd name="T38" fmla="*/ 22 w 34"/>
                    <a:gd name="T39" fmla="*/ 18 h 43"/>
                    <a:gd name="T40" fmla="*/ 21 w 34"/>
                    <a:gd name="T41" fmla="*/ 8 h 43"/>
                    <a:gd name="T42" fmla="*/ 19 w 34"/>
                    <a:gd name="T43" fmla="*/ 4 h 43"/>
                    <a:gd name="T44" fmla="*/ 17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6" y="0"/>
                      </a:moveTo>
                      <a:cubicBezTo>
                        <a:pt x="20" y="0"/>
                        <a:pt x="23" y="1"/>
                        <a:pt x="25" y="2"/>
                      </a:cubicBezTo>
                      <a:cubicBezTo>
                        <a:pt x="28" y="4"/>
                        <a:pt x="30" y="7"/>
                        <a:pt x="31" y="10"/>
                      </a:cubicBezTo>
                      <a:cubicBezTo>
                        <a:pt x="33" y="14"/>
                        <a:pt x="34" y="17"/>
                        <a:pt x="34" y="21"/>
                      </a:cubicBezTo>
                      <a:cubicBezTo>
                        <a:pt x="34" y="27"/>
                        <a:pt x="32" y="32"/>
                        <a:pt x="30" y="36"/>
                      </a:cubicBezTo>
                      <a:cubicBezTo>
                        <a:pt x="26" y="41"/>
                        <a:pt x="22" y="43"/>
                        <a:pt x="17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2"/>
                        <a:pt x="0" y="27"/>
                        <a:pt x="0" y="22"/>
                      </a:cubicBezTo>
                      <a:cubicBezTo>
                        <a:pt x="0" y="16"/>
                        <a:pt x="1" y="11"/>
                        <a:pt x="4" y="6"/>
                      </a:cubicBezTo>
                      <a:cubicBezTo>
                        <a:pt x="7" y="2"/>
                        <a:pt x="11" y="0"/>
                        <a:pt x="16" y="0"/>
                      </a:cubicBezTo>
                      <a:close/>
                      <a:moveTo>
                        <a:pt x="17" y="3"/>
                      </a:moveTo>
                      <a:cubicBezTo>
                        <a:pt x="15" y="3"/>
                        <a:pt x="14" y="3"/>
                        <a:pt x="13" y="4"/>
                      </a:cubicBezTo>
                      <a:cubicBezTo>
                        <a:pt x="12" y="6"/>
                        <a:pt x="12" y="8"/>
                        <a:pt x="11" y="11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1" y="28"/>
                        <a:pt x="11" y="31"/>
                        <a:pt x="11" y="34"/>
                      </a:cubicBezTo>
                      <a:cubicBezTo>
                        <a:pt x="12" y="36"/>
                        <a:pt x="12" y="37"/>
                        <a:pt x="13" y="38"/>
                      </a:cubicBezTo>
                      <a:cubicBezTo>
                        <a:pt x="14" y="39"/>
                        <a:pt x="15" y="40"/>
                        <a:pt x="16" y="40"/>
                      </a:cubicBezTo>
                      <a:cubicBezTo>
                        <a:pt x="18" y="40"/>
                        <a:pt x="19" y="40"/>
                        <a:pt x="19" y="39"/>
                      </a:cubicBezTo>
                      <a:cubicBezTo>
                        <a:pt x="20" y="38"/>
                        <a:pt x="21" y="37"/>
                        <a:pt x="21" y="35"/>
                      </a:cubicBezTo>
                      <a:cubicBezTo>
                        <a:pt x="22" y="32"/>
                        <a:pt x="22" y="26"/>
                        <a:pt x="22" y="18"/>
                      </a:cubicBezTo>
                      <a:cubicBezTo>
                        <a:pt x="22" y="13"/>
                        <a:pt x="22" y="10"/>
                        <a:pt x="21" y="8"/>
                      </a:cubicBezTo>
                      <a:cubicBezTo>
                        <a:pt x="21" y="6"/>
                        <a:pt x="20" y="4"/>
                        <a:pt x="19" y="4"/>
                      </a:cubicBezTo>
                      <a:cubicBezTo>
                        <a:pt x="19" y="3"/>
                        <a:pt x="18" y="3"/>
                        <a:pt x="17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ïḓé">
                  <a:extLst>
                    <a:ext uri="{FF2B5EF4-FFF2-40B4-BE49-F238E27FC236}">
                      <a16:creationId xmlns:a16="http://schemas.microsoft.com/office/drawing/2014/main" id="{A41C7F1B-04BB-33DC-8A77-1DA8B404CEF0}"/>
                    </a:ext>
                  </a:extLst>
                </p:cNvPr>
                <p:cNvSpPr/>
                <p:nvPr/>
              </p:nvSpPr>
              <p:spPr bwMode="auto">
                <a:xfrm>
                  <a:off x="5591175" y="3738563"/>
                  <a:ext cx="98425" cy="203200"/>
                </a:xfrm>
                <a:custGeom>
                  <a:avLst/>
                  <a:gdLst>
                    <a:gd name="T0" fmla="*/ 16 w 30"/>
                    <a:gd name="T1" fmla="*/ 24 h 61"/>
                    <a:gd name="T2" fmla="*/ 16 w 30"/>
                    <a:gd name="T3" fmla="*/ 53 h 61"/>
                    <a:gd name="T4" fmla="*/ 17 w 30"/>
                    <a:gd name="T5" fmla="*/ 58 h 61"/>
                    <a:gd name="T6" fmla="*/ 22 w 30"/>
                    <a:gd name="T7" fmla="*/ 59 h 61"/>
                    <a:gd name="T8" fmla="*/ 22 w 30"/>
                    <a:gd name="T9" fmla="*/ 61 h 61"/>
                    <a:gd name="T10" fmla="*/ 0 w 30"/>
                    <a:gd name="T11" fmla="*/ 61 h 61"/>
                    <a:gd name="T12" fmla="*/ 0 w 30"/>
                    <a:gd name="T13" fmla="*/ 59 h 61"/>
                    <a:gd name="T14" fmla="*/ 4 w 30"/>
                    <a:gd name="T15" fmla="*/ 59 h 61"/>
                    <a:gd name="T16" fmla="*/ 5 w 30"/>
                    <a:gd name="T17" fmla="*/ 57 h 61"/>
                    <a:gd name="T18" fmla="*/ 6 w 30"/>
                    <a:gd name="T19" fmla="*/ 53 h 61"/>
                    <a:gd name="T20" fmla="*/ 6 w 30"/>
                    <a:gd name="T21" fmla="*/ 24 h 61"/>
                    <a:gd name="T22" fmla="*/ 0 w 30"/>
                    <a:gd name="T23" fmla="*/ 24 h 61"/>
                    <a:gd name="T24" fmla="*/ 0 w 30"/>
                    <a:gd name="T25" fmla="*/ 20 h 61"/>
                    <a:gd name="T26" fmla="*/ 6 w 30"/>
                    <a:gd name="T27" fmla="*/ 20 h 61"/>
                    <a:gd name="T28" fmla="*/ 6 w 30"/>
                    <a:gd name="T29" fmla="*/ 17 h 61"/>
                    <a:gd name="T30" fmla="*/ 6 w 30"/>
                    <a:gd name="T31" fmla="*/ 15 h 61"/>
                    <a:gd name="T32" fmla="*/ 10 w 30"/>
                    <a:gd name="T33" fmla="*/ 4 h 61"/>
                    <a:gd name="T34" fmla="*/ 21 w 30"/>
                    <a:gd name="T35" fmla="*/ 0 h 61"/>
                    <a:gd name="T36" fmla="*/ 28 w 30"/>
                    <a:gd name="T37" fmla="*/ 2 h 61"/>
                    <a:gd name="T38" fmla="*/ 30 w 30"/>
                    <a:gd name="T39" fmla="*/ 6 h 61"/>
                    <a:gd name="T40" fmla="*/ 29 w 30"/>
                    <a:gd name="T41" fmla="*/ 10 h 61"/>
                    <a:gd name="T42" fmla="*/ 25 w 30"/>
                    <a:gd name="T43" fmla="*/ 11 h 61"/>
                    <a:gd name="T44" fmla="*/ 22 w 30"/>
                    <a:gd name="T45" fmla="*/ 10 h 61"/>
                    <a:gd name="T46" fmla="*/ 21 w 30"/>
                    <a:gd name="T47" fmla="*/ 8 h 61"/>
                    <a:gd name="T48" fmla="*/ 21 w 30"/>
                    <a:gd name="T49" fmla="*/ 6 h 61"/>
                    <a:gd name="T50" fmla="*/ 21 w 30"/>
                    <a:gd name="T51" fmla="*/ 5 h 61"/>
                    <a:gd name="T52" fmla="*/ 20 w 30"/>
                    <a:gd name="T53" fmla="*/ 3 h 61"/>
                    <a:gd name="T54" fmla="*/ 19 w 30"/>
                    <a:gd name="T55" fmla="*/ 3 h 61"/>
                    <a:gd name="T56" fmla="*/ 17 w 30"/>
                    <a:gd name="T57" fmla="*/ 4 h 61"/>
                    <a:gd name="T58" fmla="*/ 16 w 30"/>
                    <a:gd name="T59" fmla="*/ 7 h 61"/>
                    <a:gd name="T60" fmla="*/ 16 w 30"/>
                    <a:gd name="T61" fmla="*/ 15 h 61"/>
                    <a:gd name="T62" fmla="*/ 16 w 30"/>
                    <a:gd name="T63" fmla="*/ 20 h 61"/>
                    <a:gd name="T64" fmla="*/ 22 w 30"/>
                    <a:gd name="T65" fmla="*/ 20 h 61"/>
                    <a:gd name="T66" fmla="*/ 22 w 30"/>
                    <a:gd name="T67" fmla="*/ 24 h 61"/>
                    <a:gd name="T68" fmla="*/ 16 w 30"/>
                    <a:gd name="T69" fmla="*/ 2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" h="61">
                      <a:moveTo>
                        <a:pt x="16" y="24"/>
                      </a:move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5"/>
                        <a:pt x="17" y="57"/>
                        <a:pt x="17" y="58"/>
                      </a:cubicBezTo>
                      <a:cubicBezTo>
                        <a:pt x="18" y="59"/>
                        <a:pt x="20" y="59"/>
                        <a:pt x="22" y="59"/>
                      </a:cubicBezTo>
                      <a:cubicBezTo>
                        <a:pt x="22" y="61"/>
                        <a:pt x="22" y="61"/>
                        <a:pt x="22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9"/>
                      </a:cubicBezTo>
                      <a:cubicBezTo>
                        <a:pt x="5" y="58"/>
                        <a:pt x="5" y="58"/>
                        <a:pt x="5" y="57"/>
                      </a:cubicBezTo>
                      <a:cubicBezTo>
                        <a:pt x="6" y="56"/>
                        <a:pt x="6" y="55"/>
                        <a:pt x="6" y="53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1"/>
                        <a:pt x="7" y="7"/>
                        <a:pt x="10" y="4"/>
                      </a:cubicBezTo>
                      <a:cubicBezTo>
                        <a:pt x="12" y="1"/>
                        <a:pt x="16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29" y="3"/>
                        <a:pt x="30" y="5"/>
                        <a:pt x="30" y="6"/>
                      </a:cubicBezTo>
                      <a:cubicBezTo>
                        <a:pt x="30" y="8"/>
                        <a:pt x="30" y="9"/>
                        <a:pt x="29" y="10"/>
                      </a:cubicBezTo>
                      <a:cubicBezTo>
                        <a:pt x="28" y="11"/>
                        <a:pt x="26" y="11"/>
                        <a:pt x="25" y="11"/>
                      </a:cubicBezTo>
                      <a:cubicBezTo>
                        <a:pt x="24" y="11"/>
                        <a:pt x="23" y="11"/>
                        <a:pt x="22" y="10"/>
                      </a:cubicBez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1" y="7"/>
                        <a:pt x="21" y="7"/>
                        <a:pt x="21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4"/>
                        <a:pt x="21" y="3"/>
                        <a:pt x="20" y="3"/>
                      </a:cubicBezTo>
                      <a:cubicBezTo>
                        <a:pt x="20" y="3"/>
                        <a:pt x="20" y="3"/>
                        <a:pt x="19" y="3"/>
                      </a:cubicBezTo>
                      <a:cubicBezTo>
                        <a:pt x="18" y="3"/>
                        <a:pt x="18" y="3"/>
                        <a:pt x="17" y="4"/>
                      </a:cubicBezTo>
                      <a:cubicBezTo>
                        <a:pt x="17" y="4"/>
                        <a:pt x="16" y="5"/>
                        <a:pt x="16" y="7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lnTo>
                        <a:pt x="16" y="2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S1iďé">
                  <a:extLst>
                    <a:ext uri="{FF2B5EF4-FFF2-40B4-BE49-F238E27FC236}">
                      <a16:creationId xmlns:a16="http://schemas.microsoft.com/office/drawing/2014/main" id="{46103752-ADD8-9711-A0D5-7592286B818B}"/>
                    </a:ext>
                  </a:extLst>
                </p:cNvPr>
                <p:cNvSpPr/>
                <p:nvPr/>
              </p:nvSpPr>
              <p:spPr bwMode="auto">
                <a:xfrm>
                  <a:off x="5746750" y="3738563"/>
                  <a:ext cx="122238" cy="206375"/>
                </a:xfrm>
                <a:custGeom>
                  <a:avLst/>
                  <a:gdLst>
                    <a:gd name="T0" fmla="*/ 33 w 37"/>
                    <a:gd name="T1" fmla="*/ 0 h 62"/>
                    <a:gd name="T2" fmla="*/ 33 w 37"/>
                    <a:gd name="T3" fmla="*/ 20 h 62"/>
                    <a:gd name="T4" fmla="*/ 32 w 37"/>
                    <a:gd name="T5" fmla="*/ 20 h 62"/>
                    <a:gd name="T6" fmla="*/ 26 w 37"/>
                    <a:gd name="T7" fmla="*/ 8 h 62"/>
                    <a:gd name="T8" fmla="*/ 17 w 37"/>
                    <a:gd name="T9" fmla="*/ 3 h 62"/>
                    <a:gd name="T10" fmla="*/ 10 w 37"/>
                    <a:gd name="T11" fmla="*/ 6 h 62"/>
                    <a:gd name="T12" fmla="*/ 8 w 37"/>
                    <a:gd name="T13" fmla="*/ 11 h 62"/>
                    <a:gd name="T14" fmla="*/ 9 w 37"/>
                    <a:gd name="T15" fmla="*/ 15 h 62"/>
                    <a:gd name="T16" fmla="*/ 13 w 37"/>
                    <a:gd name="T17" fmla="*/ 19 h 62"/>
                    <a:gd name="T18" fmla="*/ 21 w 37"/>
                    <a:gd name="T19" fmla="*/ 24 h 62"/>
                    <a:gd name="T20" fmla="*/ 33 w 37"/>
                    <a:gd name="T21" fmla="*/ 34 h 62"/>
                    <a:gd name="T22" fmla="*/ 37 w 37"/>
                    <a:gd name="T23" fmla="*/ 44 h 62"/>
                    <a:gd name="T24" fmla="*/ 31 w 37"/>
                    <a:gd name="T25" fmla="*/ 57 h 62"/>
                    <a:gd name="T26" fmla="*/ 18 w 37"/>
                    <a:gd name="T27" fmla="*/ 62 h 62"/>
                    <a:gd name="T28" fmla="*/ 14 w 37"/>
                    <a:gd name="T29" fmla="*/ 62 h 62"/>
                    <a:gd name="T30" fmla="*/ 8 w 37"/>
                    <a:gd name="T31" fmla="*/ 59 h 62"/>
                    <a:gd name="T32" fmla="*/ 5 w 37"/>
                    <a:gd name="T33" fmla="*/ 59 h 62"/>
                    <a:gd name="T34" fmla="*/ 3 w 37"/>
                    <a:gd name="T35" fmla="*/ 59 h 62"/>
                    <a:gd name="T36" fmla="*/ 1 w 37"/>
                    <a:gd name="T37" fmla="*/ 62 h 62"/>
                    <a:gd name="T38" fmla="*/ 0 w 37"/>
                    <a:gd name="T39" fmla="*/ 62 h 62"/>
                    <a:gd name="T40" fmla="*/ 0 w 37"/>
                    <a:gd name="T41" fmla="*/ 40 h 62"/>
                    <a:gd name="T42" fmla="*/ 1 w 37"/>
                    <a:gd name="T43" fmla="*/ 40 h 62"/>
                    <a:gd name="T44" fmla="*/ 8 w 37"/>
                    <a:gd name="T45" fmla="*/ 54 h 62"/>
                    <a:gd name="T46" fmla="*/ 18 w 37"/>
                    <a:gd name="T47" fmla="*/ 59 h 62"/>
                    <a:gd name="T48" fmla="*/ 25 w 37"/>
                    <a:gd name="T49" fmla="*/ 56 h 62"/>
                    <a:gd name="T50" fmla="*/ 28 w 37"/>
                    <a:gd name="T51" fmla="*/ 50 h 62"/>
                    <a:gd name="T52" fmla="*/ 27 w 37"/>
                    <a:gd name="T53" fmla="*/ 46 h 62"/>
                    <a:gd name="T54" fmla="*/ 24 w 37"/>
                    <a:gd name="T55" fmla="*/ 42 h 62"/>
                    <a:gd name="T56" fmla="*/ 17 w 37"/>
                    <a:gd name="T57" fmla="*/ 38 h 62"/>
                    <a:gd name="T58" fmla="*/ 6 w 37"/>
                    <a:gd name="T59" fmla="*/ 31 h 62"/>
                    <a:gd name="T60" fmla="*/ 1 w 37"/>
                    <a:gd name="T61" fmla="*/ 25 h 62"/>
                    <a:gd name="T62" fmla="*/ 0 w 37"/>
                    <a:gd name="T63" fmla="*/ 17 h 62"/>
                    <a:gd name="T64" fmla="*/ 4 w 37"/>
                    <a:gd name="T65" fmla="*/ 5 h 62"/>
                    <a:gd name="T66" fmla="*/ 16 w 37"/>
                    <a:gd name="T67" fmla="*/ 0 h 62"/>
                    <a:gd name="T68" fmla="*/ 21 w 37"/>
                    <a:gd name="T69" fmla="*/ 1 h 62"/>
                    <a:gd name="T70" fmla="*/ 25 w 37"/>
                    <a:gd name="T71" fmla="*/ 3 h 62"/>
                    <a:gd name="T72" fmla="*/ 29 w 37"/>
                    <a:gd name="T73" fmla="*/ 4 h 62"/>
                    <a:gd name="T74" fmla="*/ 31 w 37"/>
                    <a:gd name="T75" fmla="*/ 3 h 62"/>
                    <a:gd name="T76" fmla="*/ 32 w 37"/>
                    <a:gd name="T77" fmla="*/ 0 h 62"/>
                    <a:gd name="T78" fmla="*/ 33 w 37"/>
                    <a:gd name="T7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" h="62">
                      <a:moveTo>
                        <a:pt x="33" y="0"/>
                      </a:move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1" y="15"/>
                        <a:pt x="29" y="11"/>
                        <a:pt x="26" y="8"/>
                      </a:cubicBezTo>
                      <a:cubicBezTo>
                        <a:pt x="23" y="5"/>
                        <a:pt x="20" y="3"/>
                        <a:pt x="17" y="3"/>
                      </a:cubicBezTo>
                      <a:cubicBezTo>
                        <a:pt x="14" y="3"/>
                        <a:pt x="12" y="4"/>
                        <a:pt x="10" y="6"/>
                      </a:cubicBezTo>
                      <a:cubicBezTo>
                        <a:pt x="9" y="7"/>
                        <a:pt x="8" y="9"/>
                        <a:pt x="8" y="11"/>
                      </a:cubicBezTo>
                      <a:cubicBezTo>
                        <a:pt x="8" y="12"/>
                        <a:pt x="8" y="14"/>
                        <a:pt x="9" y="15"/>
                      </a:cubicBezTo>
                      <a:cubicBezTo>
                        <a:pt x="10" y="16"/>
                        <a:pt x="11" y="17"/>
                        <a:pt x="13" y="19"/>
                      </a:cubicBezTo>
                      <a:cubicBezTo>
                        <a:pt x="14" y="20"/>
                        <a:pt x="17" y="21"/>
                        <a:pt x="21" y="24"/>
                      </a:cubicBezTo>
                      <a:cubicBezTo>
                        <a:pt x="27" y="27"/>
                        <a:pt x="31" y="31"/>
                        <a:pt x="33" y="34"/>
                      </a:cubicBezTo>
                      <a:cubicBezTo>
                        <a:pt x="36" y="37"/>
                        <a:pt x="37" y="40"/>
                        <a:pt x="37" y="44"/>
                      </a:cubicBezTo>
                      <a:cubicBezTo>
                        <a:pt x="37" y="49"/>
                        <a:pt x="35" y="53"/>
                        <a:pt x="31" y="57"/>
                      </a:cubicBezTo>
                      <a:cubicBezTo>
                        <a:pt x="28" y="60"/>
                        <a:pt x="24" y="62"/>
                        <a:pt x="18" y="62"/>
                      </a:cubicBezTo>
                      <a:cubicBezTo>
                        <a:pt x="17" y="62"/>
                        <a:pt x="15" y="62"/>
                        <a:pt x="14" y="62"/>
                      </a:cubicBezTo>
                      <a:cubicBezTo>
                        <a:pt x="12" y="61"/>
                        <a:pt x="10" y="61"/>
                        <a:pt x="8" y="59"/>
                      </a:cubicBezTo>
                      <a:cubicBezTo>
                        <a:pt x="7" y="59"/>
                        <a:pt x="6" y="59"/>
                        <a:pt x="5" y="59"/>
                      </a:cubicBezTo>
                      <a:cubicBezTo>
                        <a:pt x="4" y="59"/>
                        <a:pt x="4" y="59"/>
                        <a:pt x="3" y="59"/>
                      </a:cubicBezTo>
                      <a:cubicBezTo>
                        <a:pt x="2" y="60"/>
                        <a:pt x="2" y="61"/>
                        <a:pt x="1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2" y="46"/>
                        <a:pt x="4" y="51"/>
                        <a:pt x="8" y="54"/>
                      </a:cubicBezTo>
                      <a:cubicBezTo>
                        <a:pt x="11" y="57"/>
                        <a:pt x="14" y="59"/>
                        <a:pt x="18" y="59"/>
                      </a:cubicBezTo>
                      <a:cubicBezTo>
                        <a:pt x="21" y="59"/>
                        <a:pt x="23" y="58"/>
                        <a:pt x="25" y="56"/>
                      </a:cubicBezTo>
                      <a:cubicBezTo>
                        <a:pt x="27" y="55"/>
                        <a:pt x="28" y="53"/>
                        <a:pt x="28" y="50"/>
                      </a:cubicBezTo>
                      <a:cubicBezTo>
                        <a:pt x="28" y="49"/>
                        <a:pt x="27" y="47"/>
                        <a:pt x="27" y="46"/>
                      </a:cubicBezTo>
                      <a:cubicBezTo>
                        <a:pt x="26" y="45"/>
                        <a:pt x="25" y="44"/>
                        <a:pt x="24" y="42"/>
                      </a:cubicBezTo>
                      <a:cubicBezTo>
                        <a:pt x="22" y="41"/>
                        <a:pt x="20" y="40"/>
                        <a:pt x="17" y="38"/>
                      </a:cubicBezTo>
                      <a:cubicBezTo>
                        <a:pt x="12" y="35"/>
                        <a:pt x="8" y="33"/>
                        <a:pt x="6" y="31"/>
                      </a:cubicBezTo>
                      <a:cubicBezTo>
                        <a:pt x="4" y="29"/>
                        <a:pt x="3" y="27"/>
                        <a:pt x="1" y="25"/>
                      </a:cubicBezTo>
                      <a:cubicBezTo>
                        <a:pt x="0" y="22"/>
                        <a:pt x="0" y="20"/>
                        <a:pt x="0" y="17"/>
                      </a:cubicBezTo>
                      <a:cubicBezTo>
                        <a:pt x="0" y="12"/>
                        <a:pt x="1" y="8"/>
                        <a:pt x="4" y="5"/>
                      </a:cubicBezTo>
                      <a:cubicBezTo>
                        <a:pt x="7" y="2"/>
                        <a:pt x="11" y="0"/>
                        <a:pt x="16" y="0"/>
                      </a:cubicBezTo>
                      <a:cubicBezTo>
                        <a:pt x="18" y="0"/>
                        <a:pt x="19" y="0"/>
                        <a:pt x="21" y="1"/>
                      </a:cubicBezTo>
                      <a:cubicBezTo>
                        <a:pt x="22" y="1"/>
                        <a:pt x="24" y="2"/>
                        <a:pt x="25" y="3"/>
                      </a:cubicBezTo>
                      <a:cubicBezTo>
                        <a:pt x="27" y="4"/>
                        <a:pt x="28" y="4"/>
                        <a:pt x="29" y="4"/>
                      </a:cubicBezTo>
                      <a:cubicBezTo>
                        <a:pt x="30" y="4"/>
                        <a:pt x="30" y="4"/>
                        <a:pt x="31" y="3"/>
                      </a:cubicBezTo>
                      <a:cubicBezTo>
                        <a:pt x="31" y="3"/>
                        <a:pt x="31" y="2"/>
                        <a:pt x="32" y="0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iṩḷíďe">
                  <a:extLst>
                    <a:ext uri="{FF2B5EF4-FFF2-40B4-BE49-F238E27FC236}">
                      <a16:creationId xmlns:a16="http://schemas.microsoft.com/office/drawing/2014/main" id="{647E3148-2B94-1823-8FE7-9E6A25407D2F}"/>
                    </a:ext>
                  </a:extLst>
                </p:cNvPr>
                <p:cNvSpPr/>
                <p:nvPr/>
              </p:nvSpPr>
              <p:spPr bwMode="auto">
                <a:xfrm>
                  <a:off x="5894388" y="3802063"/>
                  <a:ext cx="103188" cy="142875"/>
                </a:xfrm>
                <a:custGeom>
                  <a:avLst/>
                  <a:gdLst>
                    <a:gd name="T0" fmla="*/ 29 w 31"/>
                    <a:gd name="T1" fmla="*/ 31 h 43"/>
                    <a:gd name="T2" fmla="*/ 31 w 31"/>
                    <a:gd name="T3" fmla="*/ 32 h 43"/>
                    <a:gd name="T4" fmla="*/ 24 w 31"/>
                    <a:gd name="T5" fmla="*/ 40 h 43"/>
                    <a:gd name="T6" fmla="*/ 16 w 31"/>
                    <a:gd name="T7" fmla="*/ 43 h 43"/>
                    <a:gd name="T8" fmla="*/ 5 w 31"/>
                    <a:gd name="T9" fmla="*/ 37 h 43"/>
                    <a:gd name="T10" fmla="*/ 0 w 31"/>
                    <a:gd name="T11" fmla="*/ 22 h 43"/>
                    <a:gd name="T12" fmla="*/ 4 w 31"/>
                    <a:gd name="T13" fmla="*/ 7 h 43"/>
                    <a:gd name="T14" fmla="*/ 17 w 31"/>
                    <a:gd name="T15" fmla="*/ 0 h 43"/>
                    <a:gd name="T16" fmla="*/ 26 w 31"/>
                    <a:gd name="T17" fmla="*/ 3 h 43"/>
                    <a:gd name="T18" fmla="*/ 30 w 31"/>
                    <a:gd name="T19" fmla="*/ 10 h 43"/>
                    <a:gd name="T20" fmla="*/ 28 w 31"/>
                    <a:gd name="T21" fmla="*/ 14 h 43"/>
                    <a:gd name="T22" fmla="*/ 25 w 31"/>
                    <a:gd name="T23" fmla="*/ 15 h 43"/>
                    <a:gd name="T24" fmla="*/ 21 w 31"/>
                    <a:gd name="T25" fmla="*/ 14 h 43"/>
                    <a:gd name="T26" fmla="*/ 19 w 31"/>
                    <a:gd name="T27" fmla="*/ 8 h 43"/>
                    <a:gd name="T28" fmla="*/ 18 w 31"/>
                    <a:gd name="T29" fmla="*/ 4 h 43"/>
                    <a:gd name="T30" fmla="*/ 16 w 31"/>
                    <a:gd name="T31" fmla="*/ 3 h 43"/>
                    <a:gd name="T32" fmla="*/ 13 w 31"/>
                    <a:gd name="T33" fmla="*/ 5 h 43"/>
                    <a:gd name="T34" fmla="*/ 11 w 31"/>
                    <a:gd name="T35" fmla="*/ 15 h 43"/>
                    <a:gd name="T36" fmla="*/ 12 w 31"/>
                    <a:gd name="T37" fmla="*/ 26 h 43"/>
                    <a:gd name="T38" fmla="*/ 17 w 31"/>
                    <a:gd name="T39" fmla="*/ 34 h 43"/>
                    <a:gd name="T40" fmla="*/ 22 w 31"/>
                    <a:gd name="T41" fmla="*/ 36 h 43"/>
                    <a:gd name="T42" fmla="*/ 25 w 31"/>
                    <a:gd name="T43" fmla="*/ 35 h 43"/>
                    <a:gd name="T44" fmla="*/ 29 w 31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43">
                      <a:moveTo>
                        <a:pt x="29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29" y="36"/>
                        <a:pt x="27" y="39"/>
                        <a:pt x="24" y="40"/>
                      </a:cubicBezTo>
                      <a:cubicBezTo>
                        <a:pt x="22" y="42"/>
                        <a:pt x="19" y="43"/>
                        <a:pt x="16" y="43"/>
                      </a:cubicBezTo>
                      <a:cubicBezTo>
                        <a:pt x="11" y="43"/>
                        <a:pt x="7" y="41"/>
                        <a:pt x="5" y="37"/>
                      </a:cubicBezTo>
                      <a:cubicBezTo>
                        <a:pt x="2" y="33"/>
                        <a:pt x="0" y="28"/>
                        <a:pt x="0" y="22"/>
                      </a:cubicBezTo>
                      <a:cubicBezTo>
                        <a:pt x="0" y="16"/>
                        <a:pt x="2" y="12"/>
                        <a:pt x="4" y="7"/>
                      </a:cubicBezTo>
                      <a:cubicBezTo>
                        <a:pt x="7" y="2"/>
                        <a:pt x="12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30" y="7"/>
                        <a:pt x="30" y="10"/>
                      </a:cubicBezTo>
                      <a:cubicBezTo>
                        <a:pt x="30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3" y="15"/>
                        <a:pt x="22" y="15"/>
                        <a:pt x="21" y="14"/>
                      </a:cubicBezTo>
                      <a:cubicBezTo>
                        <a:pt x="20" y="13"/>
                        <a:pt x="19" y="11"/>
                        <a:pt x="19" y="8"/>
                      </a:cubicBezTo>
                      <a:cubicBezTo>
                        <a:pt x="19" y="6"/>
                        <a:pt x="19" y="4"/>
                        <a:pt x="18" y="4"/>
                      </a:cubicBezTo>
                      <a:cubicBezTo>
                        <a:pt x="17" y="3"/>
                        <a:pt x="17" y="3"/>
                        <a:pt x="16" y="3"/>
                      </a:cubicBezTo>
                      <a:cubicBezTo>
                        <a:pt x="15" y="3"/>
                        <a:pt x="14" y="3"/>
                        <a:pt x="13" y="5"/>
                      </a:cubicBezTo>
                      <a:cubicBezTo>
                        <a:pt x="11" y="7"/>
                        <a:pt x="11" y="11"/>
                        <a:pt x="11" y="15"/>
                      </a:cubicBezTo>
                      <a:cubicBezTo>
                        <a:pt x="11" y="19"/>
                        <a:pt x="11" y="23"/>
                        <a:pt x="12" y="26"/>
                      </a:cubicBezTo>
                      <a:cubicBezTo>
                        <a:pt x="13" y="30"/>
                        <a:pt x="15" y="32"/>
                        <a:pt x="17" y="34"/>
                      </a:cubicBezTo>
                      <a:cubicBezTo>
                        <a:pt x="18" y="35"/>
                        <a:pt x="20" y="36"/>
                        <a:pt x="22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7" y="34"/>
                        <a:pt x="28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ṣļïďé">
                  <a:extLst>
                    <a:ext uri="{FF2B5EF4-FFF2-40B4-BE49-F238E27FC236}">
                      <a16:creationId xmlns:a16="http://schemas.microsoft.com/office/drawing/2014/main" id="{BFAC4A31-0C0F-7738-48EB-2F4BB49426EC}"/>
                    </a:ext>
                  </a:extLst>
                </p:cNvPr>
                <p:cNvSpPr/>
                <p:nvPr/>
              </p:nvSpPr>
              <p:spPr bwMode="auto">
                <a:xfrm>
                  <a:off x="6016625" y="3738563"/>
                  <a:ext cx="63500" cy="203200"/>
                </a:xfrm>
                <a:custGeom>
                  <a:avLst/>
                  <a:gdLst>
                    <a:gd name="T0" fmla="*/ 9 w 19"/>
                    <a:gd name="T1" fmla="*/ 0 h 61"/>
                    <a:gd name="T2" fmla="*/ 14 w 19"/>
                    <a:gd name="T3" fmla="*/ 2 h 61"/>
                    <a:gd name="T4" fmla="*/ 15 w 19"/>
                    <a:gd name="T5" fmla="*/ 7 h 61"/>
                    <a:gd name="T6" fmla="*/ 14 w 19"/>
                    <a:gd name="T7" fmla="*/ 12 h 61"/>
                    <a:gd name="T8" fmla="*/ 9 w 19"/>
                    <a:gd name="T9" fmla="*/ 14 h 61"/>
                    <a:gd name="T10" fmla="*/ 5 w 19"/>
                    <a:gd name="T11" fmla="*/ 12 h 61"/>
                    <a:gd name="T12" fmla="*/ 3 w 19"/>
                    <a:gd name="T13" fmla="*/ 7 h 61"/>
                    <a:gd name="T14" fmla="*/ 5 w 19"/>
                    <a:gd name="T15" fmla="*/ 2 h 61"/>
                    <a:gd name="T16" fmla="*/ 9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9" y="0"/>
                      </a:moveTo>
                      <a:cubicBezTo>
                        <a:pt x="11" y="0"/>
                        <a:pt x="12" y="1"/>
                        <a:pt x="14" y="2"/>
                      </a:cubicBezTo>
                      <a:cubicBezTo>
                        <a:pt x="15" y="3"/>
                        <a:pt x="15" y="5"/>
                        <a:pt x="15" y="7"/>
                      </a:cubicBezTo>
                      <a:cubicBezTo>
                        <a:pt x="15" y="9"/>
                        <a:pt x="15" y="10"/>
                        <a:pt x="14" y="12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8" y="14"/>
                        <a:pt x="6" y="13"/>
                        <a:pt x="5" y="12"/>
                      </a:cubicBezTo>
                      <a:cubicBezTo>
                        <a:pt x="4" y="10"/>
                        <a:pt x="3" y="9"/>
                        <a:pt x="3" y="7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6" y="59"/>
                        <a:pt x="17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2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2" y="22"/>
                        <a:pt x="1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ïṧļíde">
                  <a:extLst>
                    <a:ext uri="{FF2B5EF4-FFF2-40B4-BE49-F238E27FC236}">
                      <a16:creationId xmlns:a16="http://schemas.microsoft.com/office/drawing/2014/main" id="{CD3D4006-C4F2-5D89-7C50-BCE364BC6CD9}"/>
                    </a:ext>
                  </a:extLst>
                </p:cNvPr>
                <p:cNvSpPr/>
                <p:nvPr/>
              </p:nvSpPr>
              <p:spPr bwMode="auto">
                <a:xfrm>
                  <a:off x="6102350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8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7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8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7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Sḷiḍè">
                  <a:extLst>
                    <a:ext uri="{FF2B5EF4-FFF2-40B4-BE49-F238E27FC236}">
                      <a16:creationId xmlns:a16="http://schemas.microsoft.com/office/drawing/2014/main" id="{614FFB03-CB2F-F0E5-1F5D-996497C1F918}"/>
                    </a:ext>
                  </a:extLst>
                </p:cNvPr>
                <p:cNvSpPr/>
                <p:nvPr/>
              </p:nvSpPr>
              <p:spPr bwMode="auto">
                <a:xfrm>
                  <a:off x="6224588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6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ḷíďê">
                  <a:extLst>
                    <a:ext uri="{FF2B5EF4-FFF2-40B4-BE49-F238E27FC236}">
                      <a16:creationId xmlns:a16="http://schemas.microsoft.com/office/drawing/2014/main" id="{3AA30A75-4AD7-F911-BD51-4942A270D83B}"/>
                    </a:ext>
                  </a:extLst>
                </p:cNvPr>
                <p:cNvSpPr/>
                <p:nvPr/>
              </p:nvSpPr>
              <p:spPr bwMode="auto">
                <a:xfrm>
                  <a:off x="6380163" y="3802063"/>
                  <a:ext cx="98425" cy="142875"/>
                </a:xfrm>
                <a:custGeom>
                  <a:avLst/>
                  <a:gdLst>
                    <a:gd name="T0" fmla="*/ 29 w 30"/>
                    <a:gd name="T1" fmla="*/ 31 h 43"/>
                    <a:gd name="T2" fmla="*/ 30 w 30"/>
                    <a:gd name="T3" fmla="*/ 32 h 43"/>
                    <a:gd name="T4" fmla="*/ 24 w 30"/>
                    <a:gd name="T5" fmla="*/ 40 h 43"/>
                    <a:gd name="T6" fmla="*/ 16 w 30"/>
                    <a:gd name="T7" fmla="*/ 43 h 43"/>
                    <a:gd name="T8" fmla="*/ 4 w 30"/>
                    <a:gd name="T9" fmla="*/ 37 h 43"/>
                    <a:gd name="T10" fmla="*/ 0 w 30"/>
                    <a:gd name="T11" fmla="*/ 22 h 43"/>
                    <a:gd name="T12" fmla="*/ 4 w 30"/>
                    <a:gd name="T13" fmla="*/ 7 h 43"/>
                    <a:gd name="T14" fmla="*/ 17 w 30"/>
                    <a:gd name="T15" fmla="*/ 0 h 43"/>
                    <a:gd name="T16" fmla="*/ 26 w 30"/>
                    <a:gd name="T17" fmla="*/ 3 h 43"/>
                    <a:gd name="T18" fmla="*/ 29 w 30"/>
                    <a:gd name="T19" fmla="*/ 10 h 43"/>
                    <a:gd name="T20" fmla="*/ 28 w 30"/>
                    <a:gd name="T21" fmla="*/ 14 h 43"/>
                    <a:gd name="T22" fmla="*/ 24 w 30"/>
                    <a:gd name="T23" fmla="*/ 15 h 43"/>
                    <a:gd name="T24" fmla="*/ 20 w 30"/>
                    <a:gd name="T25" fmla="*/ 14 h 43"/>
                    <a:gd name="T26" fmla="*/ 19 w 30"/>
                    <a:gd name="T27" fmla="*/ 8 h 43"/>
                    <a:gd name="T28" fmla="*/ 18 w 30"/>
                    <a:gd name="T29" fmla="*/ 4 h 43"/>
                    <a:gd name="T30" fmla="*/ 15 w 30"/>
                    <a:gd name="T31" fmla="*/ 3 h 43"/>
                    <a:gd name="T32" fmla="*/ 12 w 30"/>
                    <a:gd name="T33" fmla="*/ 5 h 43"/>
                    <a:gd name="T34" fmla="*/ 10 w 30"/>
                    <a:gd name="T35" fmla="*/ 15 h 43"/>
                    <a:gd name="T36" fmla="*/ 12 w 30"/>
                    <a:gd name="T37" fmla="*/ 26 h 43"/>
                    <a:gd name="T38" fmla="*/ 16 w 30"/>
                    <a:gd name="T39" fmla="*/ 34 h 43"/>
                    <a:gd name="T40" fmla="*/ 21 w 30"/>
                    <a:gd name="T41" fmla="*/ 36 h 43"/>
                    <a:gd name="T42" fmla="*/ 25 w 30"/>
                    <a:gd name="T43" fmla="*/ 35 h 43"/>
                    <a:gd name="T44" fmla="*/ 29 w 30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29" y="31"/>
                      </a:move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28" y="36"/>
                        <a:pt x="26" y="39"/>
                        <a:pt x="24" y="40"/>
                      </a:cubicBezTo>
                      <a:cubicBezTo>
                        <a:pt x="21" y="42"/>
                        <a:pt x="19" y="43"/>
                        <a:pt x="16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3"/>
                        <a:pt x="0" y="28"/>
                        <a:pt x="0" y="22"/>
                      </a:cubicBezTo>
                      <a:cubicBezTo>
                        <a:pt x="0" y="16"/>
                        <a:pt x="1" y="12"/>
                        <a:pt x="4" y="7"/>
                      </a:cubicBezTo>
                      <a:cubicBezTo>
                        <a:pt x="7" y="2"/>
                        <a:pt x="11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29" y="7"/>
                        <a:pt x="29" y="10"/>
                      </a:cubicBezTo>
                      <a:cubicBezTo>
                        <a:pt x="29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4" y="15"/>
                      </a:cubicBezTo>
                      <a:cubicBezTo>
                        <a:pt x="23" y="15"/>
                        <a:pt x="21" y="15"/>
                        <a:pt x="20" y="14"/>
                      </a:cubicBezTo>
                      <a:cubicBezTo>
                        <a:pt x="19" y="13"/>
                        <a:pt x="19" y="11"/>
                        <a:pt x="19" y="8"/>
                      </a:cubicBezTo>
                      <a:cubicBezTo>
                        <a:pt x="19" y="6"/>
                        <a:pt x="18" y="4"/>
                        <a:pt x="18" y="4"/>
                      </a:cubicBezTo>
                      <a:cubicBezTo>
                        <a:pt x="17" y="3"/>
                        <a:pt x="16" y="3"/>
                        <a:pt x="15" y="3"/>
                      </a:cubicBezTo>
                      <a:cubicBezTo>
                        <a:pt x="14" y="3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9"/>
                        <a:pt x="11" y="23"/>
                        <a:pt x="12" y="26"/>
                      </a:cubicBezTo>
                      <a:cubicBezTo>
                        <a:pt x="13" y="30"/>
                        <a:pt x="14" y="32"/>
                        <a:pt x="16" y="34"/>
                      </a:cubicBezTo>
                      <a:cubicBezTo>
                        <a:pt x="18" y="35"/>
                        <a:pt x="19" y="36"/>
                        <a:pt x="21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6" y="34"/>
                        <a:pt x="27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ŝḷïde">
                  <a:extLst>
                    <a:ext uri="{FF2B5EF4-FFF2-40B4-BE49-F238E27FC236}">
                      <a16:creationId xmlns:a16="http://schemas.microsoft.com/office/drawing/2014/main" id="{4FE21F02-0FDA-DEC3-31C6-A8936AEB391C}"/>
                    </a:ext>
                  </a:extLst>
                </p:cNvPr>
                <p:cNvSpPr/>
                <p:nvPr/>
              </p:nvSpPr>
              <p:spPr bwMode="auto">
                <a:xfrm>
                  <a:off x="6505575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8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ḻîḍè">
                  <a:extLst>
                    <a:ext uri="{FF2B5EF4-FFF2-40B4-BE49-F238E27FC236}">
                      <a16:creationId xmlns:a16="http://schemas.microsoft.com/office/drawing/2014/main" id="{7952B8D5-A9F5-FAAF-ADDF-875D73EB9D6F}"/>
                    </a:ext>
                  </a:extLst>
                </p:cNvPr>
                <p:cNvSpPr/>
                <p:nvPr/>
              </p:nvSpPr>
              <p:spPr bwMode="auto">
                <a:xfrm>
                  <a:off x="6683375" y="3802063"/>
                  <a:ext cx="111125" cy="139700"/>
                </a:xfrm>
                <a:custGeom>
                  <a:avLst/>
                  <a:gdLst>
                    <a:gd name="T0" fmla="*/ 19 w 34"/>
                    <a:gd name="T1" fmla="*/ 36 h 42"/>
                    <a:gd name="T2" fmla="*/ 7 w 34"/>
                    <a:gd name="T3" fmla="*/ 42 h 42"/>
                    <a:gd name="T4" fmla="*/ 2 w 34"/>
                    <a:gd name="T5" fmla="*/ 40 h 42"/>
                    <a:gd name="T6" fmla="*/ 0 w 34"/>
                    <a:gd name="T7" fmla="*/ 34 h 42"/>
                    <a:gd name="T8" fmla="*/ 3 w 34"/>
                    <a:gd name="T9" fmla="*/ 26 h 42"/>
                    <a:gd name="T10" fmla="*/ 19 w 34"/>
                    <a:gd name="T11" fmla="*/ 16 h 42"/>
                    <a:gd name="T12" fmla="*/ 19 w 34"/>
                    <a:gd name="T13" fmla="*/ 12 h 42"/>
                    <a:gd name="T14" fmla="*/ 18 w 34"/>
                    <a:gd name="T15" fmla="*/ 6 h 42"/>
                    <a:gd name="T16" fmla="*/ 17 w 34"/>
                    <a:gd name="T17" fmla="*/ 4 h 42"/>
                    <a:gd name="T18" fmla="*/ 14 w 34"/>
                    <a:gd name="T19" fmla="*/ 3 h 42"/>
                    <a:gd name="T20" fmla="*/ 10 w 34"/>
                    <a:gd name="T21" fmla="*/ 4 h 42"/>
                    <a:gd name="T22" fmla="*/ 9 w 34"/>
                    <a:gd name="T23" fmla="*/ 6 h 42"/>
                    <a:gd name="T24" fmla="*/ 10 w 34"/>
                    <a:gd name="T25" fmla="*/ 8 h 42"/>
                    <a:gd name="T26" fmla="*/ 11 w 34"/>
                    <a:gd name="T27" fmla="*/ 12 h 42"/>
                    <a:gd name="T28" fmla="*/ 10 w 34"/>
                    <a:gd name="T29" fmla="*/ 16 h 42"/>
                    <a:gd name="T30" fmla="*/ 6 w 34"/>
                    <a:gd name="T31" fmla="*/ 17 h 42"/>
                    <a:gd name="T32" fmla="*/ 2 w 34"/>
                    <a:gd name="T33" fmla="*/ 15 h 42"/>
                    <a:gd name="T34" fmla="*/ 0 w 34"/>
                    <a:gd name="T35" fmla="*/ 12 h 42"/>
                    <a:gd name="T36" fmla="*/ 3 w 34"/>
                    <a:gd name="T37" fmla="*/ 6 h 42"/>
                    <a:gd name="T38" fmla="*/ 9 w 34"/>
                    <a:gd name="T39" fmla="*/ 1 h 42"/>
                    <a:gd name="T40" fmla="*/ 17 w 34"/>
                    <a:gd name="T41" fmla="*/ 0 h 42"/>
                    <a:gd name="T42" fmla="*/ 25 w 34"/>
                    <a:gd name="T43" fmla="*/ 2 h 42"/>
                    <a:gd name="T44" fmla="*/ 29 w 34"/>
                    <a:gd name="T45" fmla="*/ 7 h 42"/>
                    <a:gd name="T46" fmla="*/ 30 w 34"/>
                    <a:gd name="T47" fmla="*/ 16 h 42"/>
                    <a:gd name="T48" fmla="*/ 30 w 34"/>
                    <a:gd name="T49" fmla="*/ 32 h 42"/>
                    <a:gd name="T50" fmla="*/ 30 w 34"/>
                    <a:gd name="T51" fmla="*/ 35 h 42"/>
                    <a:gd name="T52" fmla="*/ 30 w 34"/>
                    <a:gd name="T53" fmla="*/ 36 h 42"/>
                    <a:gd name="T54" fmla="*/ 31 w 34"/>
                    <a:gd name="T55" fmla="*/ 37 h 42"/>
                    <a:gd name="T56" fmla="*/ 33 w 34"/>
                    <a:gd name="T57" fmla="*/ 35 h 42"/>
                    <a:gd name="T58" fmla="*/ 34 w 34"/>
                    <a:gd name="T59" fmla="*/ 36 h 42"/>
                    <a:gd name="T60" fmla="*/ 30 w 34"/>
                    <a:gd name="T61" fmla="*/ 41 h 42"/>
                    <a:gd name="T62" fmla="*/ 26 w 34"/>
                    <a:gd name="T63" fmla="*/ 42 h 42"/>
                    <a:gd name="T64" fmla="*/ 21 w 34"/>
                    <a:gd name="T65" fmla="*/ 41 h 42"/>
                    <a:gd name="T66" fmla="*/ 19 w 34"/>
                    <a:gd name="T67" fmla="*/ 36 h 42"/>
                    <a:gd name="T68" fmla="*/ 19 w 34"/>
                    <a:gd name="T69" fmla="*/ 33 h 42"/>
                    <a:gd name="T70" fmla="*/ 19 w 34"/>
                    <a:gd name="T71" fmla="*/ 19 h 42"/>
                    <a:gd name="T72" fmla="*/ 12 w 34"/>
                    <a:gd name="T73" fmla="*/ 25 h 42"/>
                    <a:gd name="T74" fmla="*/ 10 w 34"/>
                    <a:gd name="T75" fmla="*/ 30 h 42"/>
                    <a:gd name="T76" fmla="*/ 11 w 34"/>
                    <a:gd name="T77" fmla="*/ 34 h 42"/>
                    <a:gd name="T78" fmla="*/ 14 w 34"/>
                    <a:gd name="T79" fmla="*/ 35 h 42"/>
                    <a:gd name="T80" fmla="*/ 19 w 34"/>
                    <a:gd name="T81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" h="42">
                      <a:moveTo>
                        <a:pt x="19" y="36"/>
                      </a:moveTo>
                      <a:cubicBezTo>
                        <a:pt x="14" y="40"/>
                        <a:pt x="10" y="42"/>
                        <a:pt x="7" y="42"/>
                      </a:cubicBezTo>
                      <a:cubicBezTo>
                        <a:pt x="5" y="42"/>
                        <a:pt x="3" y="42"/>
                        <a:pt x="2" y="40"/>
                      </a:cubicBezTo>
                      <a:cubicBezTo>
                        <a:pt x="0" y="39"/>
                        <a:pt x="0" y="37"/>
                        <a:pt x="0" y="34"/>
                      </a:cubicBezTo>
                      <a:cubicBezTo>
                        <a:pt x="0" y="31"/>
                        <a:pt x="1" y="28"/>
                        <a:pt x="3" y="26"/>
                      </a:cubicBezTo>
                      <a:cubicBezTo>
                        <a:pt x="6" y="23"/>
                        <a:pt x="11" y="20"/>
                        <a:pt x="19" y="1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9"/>
                        <a:pt x="19" y="7"/>
                        <a:pt x="18" y="6"/>
                      </a:cubicBezTo>
                      <a:cubicBezTo>
                        <a:pt x="18" y="5"/>
                        <a:pt x="17" y="4"/>
                        <a:pt x="17" y="4"/>
                      </a:cubicBezTo>
                      <a:cubicBezTo>
                        <a:pt x="16" y="3"/>
                        <a:pt x="15" y="3"/>
                        <a:pt x="14" y="3"/>
                      </a:cubicBezTo>
                      <a:cubicBezTo>
                        <a:pt x="12" y="3"/>
                        <a:pt x="11" y="3"/>
                        <a:pt x="10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7"/>
                        <a:pt x="9" y="7"/>
                        <a:pt x="10" y="8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1" y="13"/>
                        <a:pt x="11" y="15"/>
                        <a:pt x="10" y="16"/>
                      </a:cubicBezTo>
                      <a:cubicBezTo>
                        <a:pt x="9" y="17"/>
                        <a:pt x="8" y="17"/>
                        <a:pt x="6" y="17"/>
                      </a:cubicBezTo>
                      <a:cubicBezTo>
                        <a:pt x="4" y="17"/>
                        <a:pt x="3" y="17"/>
                        <a:pt x="2" y="15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9"/>
                        <a:pt x="1" y="7"/>
                        <a:pt x="3" y="6"/>
                      </a:cubicBezTo>
                      <a:cubicBezTo>
                        <a:pt x="4" y="4"/>
                        <a:pt x="6" y="2"/>
                        <a:pt x="9" y="1"/>
                      </a:cubicBezTo>
                      <a:cubicBezTo>
                        <a:pt x="11" y="0"/>
                        <a:pt x="14" y="0"/>
                        <a:pt x="17" y="0"/>
                      </a:cubicBezTo>
                      <a:cubicBezTo>
                        <a:pt x="20" y="0"/>
                        <a:pt x="23" y="0"/>
                        <a:pt x="25" y="2"/>
                      </a:cubicBezTo>
                      <a:cubicBezTo>
                        <a:pt x="27" y="4"/>
                        <a:pt x="28" y="6"/>
                        <a:pt x="29" y="7"/>
                      </a:cubicBezTo>
                      <a:cubicBezTo>
                        <a:pt x="29" y="9"/>
                        <a:pt x="30" y="11"/>
                        <a:pt x="30" y="16"/>
                      </a:cubicBez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1" y="37"/>
                        <a:pt x="31" y="37"/>
                        <a:pt x="31" y="37"/>
                      </a:cubicBezTo>
                      <a:cubicBezTo>
                        <a:pt x="32" y="37"/>
                        <a:pt x="33" y="36"/>
                        <a:pt x="33" y="35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3" y="38"/>
                        <a:pt x="32" y="40"/>
                        <a:pt x="30" y="41"/>
                      </a:cubicBezTo>
                      <a:cubicBezTo>
                        <a:pt x="29" y="42"/>
                        <a:pt x="27" y="42"/>
                        <a:pt x="26" y="42"/>
                      </a:cubicBezTo>
                      <a:cubicBezTo>
                        <a:pt x="24" y="42"/>
                        <a:pt x="22" y="42"/>
                        <a:pt x="21" y="41"/>
                      </a:cubicBezTo>
                      <a:cubicBezTo>
                        <a:pt x="20" y="40"/>
                        <a:pt x="19" y="38"/>
                        <a:pt x="19" y="36"/>
                      </a:cubicBezTo>
                      <a:close/>
                      <a:moveTo>
                        <a:pt x="19" y="33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6" y="21"/>
                        <a:pt x="13" y="23"/>
                        <a:pt x="12" y="25"/>
                      </a:cubicBezTo>
                      <a:cubicBezTo>
                        <a:pt x="11" y="27"/>
                        <a:pt x="10" y="29"/>
                        <a:pt x="10" y="30"/>
                      </a:cubicBezTo>
                      <a:cubicBezTo>
                        <a:pt x="10" y="32"/>
                        <a:pt x="11" y="33"/>
                        <a:pt x="11" y="34"/>
                      </a:cubicBezTo>
                      <a:cubicBezTo>
                        <a:pt x="12" y="35"/>
                        <a:pt x="13" y="35"/>
                        <a:pt x="14" y="35"/>
                      </a:cubicBezTo>
                      <a:cubicBezTo>
                        <a:pt x="16" y="35"/>
                        <a:pt x="17" y="34"/>
                        <a:pt x="19" y="3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šḻíďê">
                  <a:extLst>
                    <a:ext uri="{FF2B5EF4-FFF2-40B4-BE49-F238E27FC236}">
                      <a16:creationId xmlns:a16="http://schemas.microsoft.com/office/drawing/2014/main" id="{007D7B73-D253-250C-F7CE-41DF7DCEE998}"/>
                    </a:ext>
                  </a:extLst>
                </p:cNvPr>
                <p:cNvSpPr/>
                <p:nvPr/>
              </p:nvSpPr>
              <p:spPr bwMode="auto">
                <a:xfrm>
                  <a:off x="6818313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6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3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2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ṥ1ïḍê">
                  <a:extLst>
                    <a:ext uri="{FF2B5EF4-FFF2-40B4-BE49-F238E27FC236}">
                      <a16:creationId xmlns:a16="http://schemas.microsoft.com/office/drawing/2014/main" id="{1DDF6FA4-D19A-C234-F68B-59A547738CA3}"/>
                    </a:ext>
                  </a:extLst>
                </p:cNvPr>
                <p:cNvSpPr/>
                <p:nvPr/>
              </p:nvSpPr>
              <p:spPr bwMode="auto">
                <a:xfrm>
                  <a:off x="6973888" y="3743325"/>
                  <a:ext cx="128588" cy="201613"/>
                </a:xfrm>
                <a:custGeom>
                  <a:avLst/>
                  <a:gdLst>
                    <a:gd name="T0" fmla="*/ 35 w 39"/>
                    <a:gd name="T1" fmla="*/ 0 h 61"/>
                    <a:gd name="T2" fmla="*/ 35 w 39"/>
                    <a:gd name="T3" fmla="*/ 48 h 61"/>
                    <a:gd name="T4" fmla="*/ 35 w 39"/>
                    <a:gd name="T5" fmla="*/ 53 h 61"/>
                    <a:gd name="T6" fmla="*/ 36 w 39"/>
                    <a:gd name="T7" fmla="*/ 55 h 61"/>
                    <a:gd name="T8" fmla="*/ 39 w 39"/>
                    <a:gd name="T9" fmla="*/ 56 h 61"/>
                    <a:gd name="T10" fmla="*/ 39 w 39"/>
                    <a:gd name="T11" fmla="*/ 58 h 61"/>
                    <a:gd name="T12" fmla="*/ 24 w 39"/>
                    <a:gd name="T13" fmla="*/ 61 h 61"/>
                    <a:gd name="T14" fmla="*/ 24 w 39"/>
                    <a:gd name="T15" fmla="*/ 55 h 61"/>
                    <a:gd name="T16" fmla="*/ 19 w 39"/>
                    <a:gd name="T17" fmla="*/ 60 h 61"/>
                    <a:gd name="T18" fmla="*/ 14 w 39"/>
                    <a:gd name="T19" fmla="*/ 61 h 61"/>
                    <a:gd name="T20" fmla="*/ 3 w 39"/>
                    <a:gd name="T21" fmla="*/ 54 h 61"/>
                    <a:gd name="T22" fmla="*/ 0 w 39"/>
                    <a:gd name="T23" fmla="*/ 40 h 61"/>
                    <a:gd name="T24" fmla="*/ 2 w 39"/>
                    <a:gd name="T25" fmla="*/ 28 h 61"/>
                    <a:gd name="T26" fmla="*/ 7 w 39"/>
                    <a:gd name="T27" fmla="*/ 20 h 61"/>
                    <a:gd name="T28" fmla="*/ 15 w 39"/>
                    <a:gd name="T29" fmla="*/ 18 h 61"/>
                    <a:gd name="T30" fmla="*/ 20 w 39"/>
                    <a:gd name="T31" fmla="*/ 19 h 61"/>
                    <a:gd name="T32" fmla="*/ 24 w 39"/>
                    <a:gd name="T33" fmla="*/ 23 h 61"/>
                    <a:gd name="T34" fmla="*/ 24 w 39"/>
                    <a:gd name="T35" fmla="*/ 10 h 61"/>
                    <a:gd name="T36" fmla="*/ 24 w 39"/>
                    <a:gd name="T37" fmla="*/ 5 h 61"/>
                    <a:gd name="T38" fmla="*/ 22 w 39"/>
                    <a:gd name="T39" fmla="*/ 3 h 61"/>
                    <a:gd name="T40" fmla="*/ 19 w 39"/>
                    <a:gd name="T41" fmla="*/ 2 h 61"/>
                    <a:gd name="T42" fmla="*/ 19 w 39"/>
                    <a:gd name="T43" fmla="*/ 0 h 61"/>
                    <a:gd name="T44" fmla="*/ 35 w 39"/>
                    <a:gd name="T45" fmla="*/ 0 h 61"/>
                    <a:gd name="T46" fmla="*/ 24 w 39"/>
                    <a:gd name="T47" fmla="*/ 28 h 61"/>
                    <a:gd name="T48" fmla="*/ 17 w 39"/>
                    <a:gd name="T49" fmla="*/ 22 h 61"/>
                    <a:gd name="T50" fmla="*/ 14 w 39"/>
                    <a:gd name="T51" fmla="*/ 23 h 61"/>
                    <a:gd name="T52" fmla="*/ 12 w 39"/>
                    <a:gd name="T53" fmla="*/ 28 h 61"/>
                    <a:gd name="T54" fmla="*/ 11 w 39"/>
                    <a:gd name="T55" fmla="*/ 38 h 61"/>
                    <a:gd name="T56" fmla="*/ 12 w 39"/>
                    <a:gd name="T57" fmla="*/ 50 h 61"/>
                    <a:gd name="T58" fmla="*/ 15 w 39"/>
                    <a:gd name="T59" fmla="*/ 55 h 61"/>
                    <a:gd name="T60" fmla="*/ 17 w 39"/>
                    <a:gd name="T61" fmla="*/ 56 h 61"/>
                    <a:gd name="T62" fmla="*/ 24 w 39"/>
                    <a:gd name="T63" fmla="*/ 50 h 61"/>
                    <a:gd name="T64" fmla="*/ 24 w 39"/>
                    <a:gd name="T65" fmla="*/ 2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61">
                      <a:moveTo>
                        <a:pt x="35" y="0"/>
                      </a:moveTo>
                      <a:cubicBezTo>
                        <a:pt x="35" y="48"/>
                        <a:pt x="35" y="48"/>
                        <a:pt x="35" y="48"/>
                      </a:cubicBezTo>
                      <a:cubicBezTo>
                        <a:pt x="35" y="51"/>
                        <a:pt x="35" y="53"/>
                        <a:pt x="35" y="53"/>
                      </a:cubicBezTo>
                      <a:cubicBezTo>
                        <a:pt x="35" y="54"/>
                        <a:pt x="36" y="55"/>
                        <a:pt x="36" y="55"/>
                      </a:cubicBezTo>
                      <a:cubicBezTo>
                        <a:pt x="37" y="56"/>
                        <a:pt x="38" y="56"/>
                        <a:pt x="39" y="56"/>
                      </a:cubicBezTo>
                      <a:cubicBezTo>
                        <a:pt x="39" y="58"/>
                        <a:pt x="39" y="58"/>
                        <a:pt x="39" y="58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22" y="57"/>
                        <a:pt x="20" y="59"/>
                        <a:pt x="19" y="60"/>
                      </a:cubicBezTo>
                      <a:cubicBezTo>
                        <a:pt x="18" y="61"/>
                        <a:pt x="16" y="61"/>
                        <a:pt x="14" y="61"/>
                      </a:cubicBezTo>
                      <a:cubicBezTo>
                        <a:pt x="9" y="61"/>
                        <a:pt x="6" y="59"/>
                        <a:pt x="3" y="54"/>
                      </a:cubicBezTo>
                      <a:cubicBezTo>
                        <a:pt x="1" y="50"/>
                        <a:pt x="0" y="46"/>
                        <a:pt x="0" y="40"/>
                      </a:cubicBezTo>
                      <a:cubicBezTo>
                        <a:pt x="0" y="36"/>
                        <a:pt x="1" y="32"/>
                        <a:pt x="2" y="28"/>
                      </a:cubicBezTo>
                      <a:cubicBezTo>
                        <a:pt x="3" y="25"/>
                        <a:pt x="5" y="22"/>
                        <a:pt x="7" y="20"/>
                      </a:cubicBezTo>
                      <a:cubicBezTo>
                        <a:pt x="10" y="18"/>
                        <a:pt x="12" y="18"/>
                        <a:pt x="15" y="18"/>
                      </a:cubicBezTo>
                      <a:cubicBezTo>
                        <a:pt x="17" y="18"/>
                        <a:pt x="18" y="18"/>
                        <a:pt x="20" y="19"/>
                      </a:cubicBezTo>
                      <a:cubicBezTo>
                        <a:pt x="21" y="19"/>
                        <a:pt x="22" y="21"/>
                        <a:pt x="24" y="23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7"/>
                        <a:pt x="24" y="5"/>
                        <a:pt x="24" y="5"/>
                      </a:cubicBezTo>
                      <a:cubicBezTo>
                        <a:pt x="23" y="4"/>
                        <a:pt x="23" y="3"/>
                        <a:pt x="22" y="3"/>
                      </a:cubicBezTo>
                      <a:cubicBezTo>
                        <a:pt x="21" y="2"/>
                        <a:pt x="20" y="2"/>
                        <a:pt x="19" y="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4" y="28"/>
                      </a:moveTo>
                      <a:cubicBezTo>
                        <a:pt x="22" y="24"/>
                        <a:pt x="20" y="22"/>
                        <a:pt x="17" y="22"/>
                      </a:cubicBezTo>
                      <a:cubicBezTo>
                        <a:pt x="16" y="22"/>
                        <a:pt x="15" y="22"/>
                        <a:pt x="14" y="23"/>
                      </a:cubicBezTo>
                      <a:cubicBezTo>
                        <a:pt x="14" y="24"/>
                        <a:pt x="13" y="25"/>
                        <a:pt x="12" y="28"/>
                      </a:cubicBezTo>
                      <a:cubicBezTo>
                        <a:pt x="12" y="30"/>
                        <a:pt x="11" y="33"/>
                        <a:pt x="11" y="38"/>
                      </a:cubicBezTo>
                      <a:cubicBezTo>
                        <a:pt x="11" y="43"/>
                        <a:pt x="12" y="47"/>
                        <a:pt x="12" y="50"/>
                      </a:cubicBezTo>
                      <a:cubicBezTo>
                        <a:pt x="13" y="52"/>
                        <a:pt x="14" y="54"/>
                        <a:pt x="15" y="55"/>
                      </a:cubicBezTo>
                      <a:cubicBezTo>
                        <a:pt x="16" y="55"/>
                        <a:pt x="16" y="56"/>
                        <a:pt x="17" y="56"/>
                      </a:cubicBezTo>
                      <a:cubicBezTo>
                        <a:pt x="20" y="56"/>
                        <a:pt x="22" y="54"/>
                        <a:pt x="24" y="50"/>
                      </a:cubicBezTo>
                      <a:lnTo>
                        <a:pt x="24" y="28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š1íḑê">
                  <a:extLst>
                    <a:ext uri="{FF2B5EF4-FFF2-40B4-BE49-F238E27FC236}">
                      <a16:creationId xmlns:a16="http://schemas.microsoft.com/office/drawing/2014/main" id="{6EE3A307-9422-9219-CB88-40D74226FBA4}"/>
                    </a:ext>
                  </a:extLst>
                </p:cNvPr>
                <p:cNvSpPr/>
                <p:nvPr/>
              </p:nvSpPr>
              <p:spPr bwMode="auto">
                <a:xfrm>
                  <a:off x="7173913" y="3743325"/>
                  <a:ext cx="155575" cy="198438"/>
                </a:xfrm>
                <a:custGeom>
                  <a:avLst/>
                  <a:gdLst>
                    <a:gd name="T0" fmla="*/ 47 w 47"/>
                    <a:gd name="T1" fmla="*/ 0 h 60"/>
                    <a:gd name="T2" fmla="*/ 47 w 47"/>
                    <a:gd name="T3" fmla="*/ 16 h 60"/>
                    <a:gd name="T4" fmla="*/ 46 w 47"/>
                    <a:gd name="T5" fmla="*/ 16 h 60"/>
                    <a:gd name="T6" fmla="*/ 43 w 47"/>
                    <a:gd name="T7" fmla="*/ 8 h 60"/>
                    <a:gd name="T8" fmla="*/ 39 w 47"/>
                    <a:gd name="T9" fmla="*/ 5 h 60"/>
                    <a:gd name="T10" fmla="*/ 33 w 47"/>
                    <a:gd name="T11" fmla="*/ 4 h 60"/>
                    <a:gd name="T12" fmla="*/ 30 w 47"/>
                    <a:gd name="T13" fmla="*/ 4 h 60"/>
                    <a:gd name="T14" fmla="*/ 30 w 47"/>
                    <a:gd name="T15" fmla="*/ 50 h 60"/>
                    <a:gd name="T16" fmla="*/ 30 w 47"/>
                    <a:gd name="T17" fmla="*/ 55 h 60"/>
                    <a:gd name="T18" fmla="*/ 32 w 47"/>
                    <a:gd name="T19" fmla="*/ 57 h 60"/>
                    <a:gd name="T20" fmla="*/ 35 w 47"/>
                    <a:gd name="T21" fmla="*/ 58 h 60"/>
                    <a:gd name="T22" fmla="*/ 37 w 47"/>
                    <a:gd name="T23" fmla="*/ 58 h 60"/>
                    <a:gd name="T24" fmla="*/ 37 w 47"/>
                    <a:gd name="T25" fmla="*/ 60 h 60"/>
                    <a:gd name="T26" fmla="*/ 10 w 47"/>
                    <a:gd name="T27" fmla="*/ 60 h 60"/>
                    <a:gd name="T28" fmla="*/ 10 w 47"/>
                    <a:gd name="T29" fmla="*/ 58 h 60"/>
                    <a:gd name="T30" fmla="*/ 11 w 47"/>
                    <a:gd name="T31" fmla="*/ 58 h 60"/>
                    <a:gd name="T32" fmla="*/ 15 w 47"/>
                    <a:gd name="T33" fmla="*/ 57 h 60"/>
                    <a:gd name="T34" fmla="*/ 17 w 47"/>
                    <a:gd name="T35" fmla="*/ 55 h 60"/>
                    <a:gd name="T36" fmla="*/ 17 w 47"/>
                    <a:gd name="T37" fmla="*/ 50 h 60"/>
                    <a:gd name="T38" fmla="*/ 17 w 47"/>
                    <a:gd name="T39" fmla="*/ 4 h 60"/>
                    <a:gd name="T40" fmla="*/ 13 w 47"/>
                    <a:gd name="T41" fmla="*/ 4 h 60"/>
                    <a:gd name="T42" fmla="*/ 5 w 47"/>
                    <a:gd name="T43" fmla="*/ 6 h 60"/>
                    <a:gd name="T44" fmla="*/ 1 w 47"/>
                    <a:gd name="T45" fmla="*/ 16 h 60"/>
                    <a:gd name="T46" fmla="*/ 0 w 47"/>
                    <a:gd name="T47" fmla="*/ 16 h 60"/>
                    <a:gd name="T48" fmla="*/ 0 w 47"/>
                    <a:gd name="T49" fmla="*/ 0 h 60"/>
                    <a:gd name="T50" fmla="*/ 47 w 47"/>
                    <a:gd name="T5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60">
                      <a:moveTo>
                        <a:pt x="47" y="0"/>
                      </a:moveTo>
                      <a:cubicBezTo>
                        <a:pt x="47" y="16"/>
                        <a:pt x="47" y="16"/>
                        <a:pt x="47" y="16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5" y="13"/>
                        <a:pt x="44" y="10"/>
                        <a:pt x="43" y="8"/>
                      </a:cubicBezTo>
                      <a:cubicBezTo>
                        <a:pt x="42" y="7"/>
                        <a:pt x="40" y="6"/>
                        <a:pt x="39" y="5"/>
                      </a:cubicBezTo>
                      <a:cubicBezTo>
                        <a:pt x="38" y="4"/>
                        <a:pt x="36" y="4"/>
                        <a:pt x="33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3"/>
                        <a:pt x="30" y="55"/>
                        <a:pt x="30" y="55"/>
                      </a:cubicBezTo>
                      <a:cubicBezTo>
                        <a:pt x="30" y="56"/>
                        <a:pt x="31" y="57"/>
                        <a:pt x="32" y="57"/>
                      </a:cubicBezTo>
                      <a:cubicBezTo>
                        <a:pt x="33" y="58"/>
                        <a:pt x="34" y="58"/>
                        <a:pt x="35" y="58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10" y="60"/>
                        <a:pt x="10" y="60"/>
                        <a:pt x="10" y="60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3" y="58"/>
                        <a:pt x="14" y="58"/>
                        <a:pt x="15" y="57"/>
                      </a:cubicBezTo>
                      <a:cubicBezTo>
                        <a:pt x="16" y="57"/>
                        <a:pt x="16" y="56"/>
                        <a:pt x="17" y="55"/>
                      </a:cubicBezTo>
                      <a:cubicBezTo>
                        <a:pt x="17" y="54"/>
                        <a:pt x="17" y="53"/>
                        <a:pt x="17" y="5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0" y="4"/>
                        <a:pt x="7" y="5"/>
                        <a:pt x="5" y="6"/>
                      </a:cubicBezTo>
                      <a:cubicBezTo>
                        <a:pt x="3" y="9"/>
                        <a:pt x="2" y="12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ṧļïde">
                  <a:extLst>
                    <a:ext uri="{FF2B5EF4-FFF2-40B4-BE49-F238E27FC236}">
                      <a16:creationId xmlns:a16="http://schemas.microsoft.com/office/drawing/2014/main" id="{2F1BA2B1-4F6E-BEA8-0158-AB569A17F578}"/>
                    </a:ext>
                  </a:extLst>
                </p:cNvPr>
                <p:cNvSpPr/>
                <p:nvPr/>
              </p:nvSpPr>
              <p:spPr bwMode="auto">
                <a:xfrm>
                  <a:off x="7332663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1 w 30"/>
                    <a:gd name="T7" fmla="*/ 36 h 43"/>
                    <a:gd name="T8" fmla="*/ 25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4 w 30"/>
                    <a:gd name="T15" fmla="*/ 40 h 43"/>
                    <a:gd name="T16" fmla="*/ 16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5 w 30"/>
                    <a:gd name="T23" fmla="*/ 6 h 43"/>
                    <a:gd name="T24" fmla="*/ 16 w 30"/>
                    <a:gd name="T25" fmla="*/ 0 h 43"/>
                    <a:gd name="T26" fmla="*/ 26 w 30"/>
                    <a:gd name="T27" fmla="*/ 5 h 43"/>
                    <a:gd name="T28" fmla="*/ 30 w 30"/>
                    <a:gd name="T29" fmla="*/ 20 h 43"/>
                    <a:gd name="T30" fmla="*/ 21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6 w 30"/>
                    <a:gd name="T37" fmla="*/ 2 h 43"/>
                    <a:gd name="T38" fmla="*/ 13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1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5"/>
                        <a:pt x="12" y="30"/>
                        <a:pt x="14" y="33"/>
                      </a:cubicBezTo>
                      <a:cubicBezTo>
                        <a:pt x="16" y="35"/>
                        <a:pt x="18" y="36"/>
                        <a:pt x="21" y="36"/>
                      </a:cubicBezTo>
                      <a:cubicBezTo>
                        <a:pt x="22" y="36"/>
                        <a:pt x="24" y="36"/>
                        <a:pt x="25" y="35"/>
                      </a:cubicBezTo>
                      <a:cubicBezTo>
                        <a:pt x="26" y="34"/>
                        <a:pt x="28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4" y="40"/>
                      </a:cubicBezTo>
                      <a:cubicBezTo>
                        <a:pt x="21" y="42"/>
                        <a:pt x="19" y="43"/>
                        <a:pt x="16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2" y="10"/>
                        <a:pt x="5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6" y="5"/>
                      </a:cubicBezTo>
                      <a:cubicBezTo>
                        <a:pt x="29" y="8"/>
                        <a:pt x="30" y="13"/>
                        <a:pt x="30" y="20"/>
                      </a:cubicBezTo>
                      <a:close/>
                      <a:moveTo>
                        <a:pt x="21" y="17"/>
                      </a:moveTo>
                      <a:cubicBezTo>
                        <a:pt x="21" y="12"/>
                        <a:pt x="21" y="9"/>
                        <a:pt x="20" y="7"/>
                      </a:cubicBezTo>
                      <a:cubicBezTo>
                        <a:pt x="20" y="5"/>
                        <a:pt x="19" y="4"/>
                        <a:pt x="18" y="3"/>
                      </a:cubicBezTo>
                      <a:cubicBezTo>
                        <a:pt x="17" y="3"/>
                        <a:pt x="17" y="2"/>
                        <a:pt x="16" y="2"/>
                      </a:cubicBezTo>
                      <a:cubicBezTo>
                        <a:pt x="14" y="2"/>
                        <a:pt x="13" y="3"/>
                        <a:pt x="13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1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sḷîḋè">
                  <a:extLst>
                    <a:ext uri="{FF2B5EF4-FFF2-40B4-BE49-F238E27FC236}">
                      <a16:creationId xmlns:a16="http://schemas.microsoft.com/office/drawing/2014/main" id="{C1978ADB-E26A-DFD6-93E3-982AAB7413F9}"/>
                    </a:ext>
                  </a:extLst>
                </p:cNvPr>
                <p:cNvSpPr/>
                <p:nvPr/>
              </p:nvSpPr>
              <p:spPr bwMode="auto">
                <a:xfrm>
                  <a:off x="7458075" y="3802063"/>
                  <a:ext cx="98425" cy="142875"/>
                </a:xfrm>
                <a:custGeom>
                  <a:avLst/>
                  <a:gdLst>
                    <a:gd name="T0" fmla="*/ 29 w 30"/>
                    <a:gd name="T1" fmla="*/ 31 h 43"/>
                    <a:gd name="T2" fmla="*/ 30 w 30"/>
                    <a:gd name="T3" fmla="*/ 32 h 43"/>
                    <a:gd name="T4" fmla="*/ 24 w 30"/>
                    <a:gd name="T5" fmla="*/ 40 h 43"/>
                    <a:gd name="T6" fmla="*/ 16 w 30"/>
                    <a:gd name="T7" fmla="*/ 43 h 43"/>
                    <a:gd name="T8" fmla="*/ 4 w 30"/>
                    <a:gd name="T9" fmla="*/ 37 h 43"/>
                    <a:gd name="T10" fmla="*/ 0 w 30"/>
                    <a:gd name="T11" fmla="*/ 22 h 43"/>
                    <a:gd name="T12" fmla="*/ 4 w 30"/>
                    <a:gd name="T13" fmla="*/ 7 h 43"/>
                    <a:gd name="T14" fmla="*/ 17 w 30"/>
                    <a:gd name="T15" fmla="*/ 0 h 43"/>
                    <a:gd name="T16" fmla="*/ 26 w 30"/>
                    <a:gd name="T17" fmla="*/ 3 h 43"/>
                    <a:gd name="T18" fmla="*/ 29 w 30"/>
                    <a:gd name="T19" fmla="*/ 10 h 43"/>
                    <a:gd name="T20" fmla="*/ 28 w 30"/>
                    <a:gd name="T21" fmla="*/ 14 h 43"/>
                    <a:gd name="T22" fmla="*/ 24 w 30"/>
                    <a:gd name="T23" fmla="*/ 15 h 43"/>
                    <a:gd name="T24" fmla="*/ 20 w 30"/>
                    <a:gd name="T25" fmla="*/ 14 h 43"/>
                    <a:gd name="T26" fmla="*/ 19 w 30"/>
                    <a:gd name="T27" fmla="*/ 8 h 43"/>
                    <a:gd name="T28" fmla="*/ 17 w 30"/>
                    <a:gd name="T29" fmla="*/ 4 h 43"/>
                    <a:gd name="T30" fmla="*/ 15 w 30"/>
                    <a:gd name="T31" fmla="*/ 3 h 43"/>
                    <a:gd name="T32" fmla="*/ 12 w 30"/>
                    <a:gd name="T33" fmla="*/ 5 h 43"/>
                    <a:gd name="T34" fmla="*/ 10 w 30"/>
                    <a:gd name="T35" fmla="*/ 15 h 43"/>
                    <a:gd name="T36" fmla="*/ 12 w 30"/>
                    <a:gd name="T37" fmla="*/ 26 h 43"/>
                    <a:gd name="T38" fmla="*/ 16 w 30"/>
                    <a:gd name="T39" fmla="*/ 34 h 43"/>
                    <a:gd name="T40" fmla="*/ 21 w 30"/>
                    <a:gd name="T41" fmla="*/ 36 h 43"/>
                    <a:gd name="T42" fmla="*/ 25 w 30"/>
                    <a:gd name="T43" fmla="*/ 35 h 43"/>
                    <a:gd name="T44" fmla="*/ 29 w 30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29" y="31"/>
                      </a:move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28" y="36"/>
                        <a:pt x="26" y="39"/>
                        <a:pt x="24" y="40"/>
                      </a:cubicBezTo>
                      <a:cubicBezTo>
                        <a:pt x="21" y="42"/>
                        <a:pt x="18" y="43"/>
                        <a:pt x="16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3"/>
                        <a:pt x="0" y="28"/>
                        <a:pt x="0" y="22"/>
                      </a:cubicBezTo>
                      <a:cubicBezTo>
                        <a:pt x="0" y="16"/>
                        <a:pt x="1" y="12"/>
                        <a:pt x="4" y="7"/>
                      </a:cubicBezTo>
                      <a:cubicBezTo>
                        <a:pt x="7" y="2"/>
                        <a:pt x="11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29" y="7"/>
                        <a:pt x="29" y="10"/>
                      </a:cubicBezTo>
                      <a:cubicBezTo>
                        <a:pt x="29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4" y="15"/>
                      </a:cubicBezTo>
                      <a:cubicBezTo>
                        <a:pt x="23" y="15"/>
                        <a:pt x="21" y="15"/>
                        <a:pt x="20" y="14"/>
                      </a:cubicBezTo>
                      <a:cubicBezTo>
                        <a:pt x="19" y="13"/>
                        <a:pt x="19" y="11"/>
                        <a:pt x="19" y="8"/>
                      </a:cubicBezTo>
                      <a:cubicBezTo>
                        <a:pt x="18" y="6"/>
                        <a:pt x="18" y="4"/>
                        <a:pt x="17" y="4"/>
                      </a:cubicBezTo>
                      <a:cubicBezTo>
                        <a:pt x="17" y="3"/>
                        <a:pt x="16" y="3"/>
                        <a:pt x="15" y="3"/>
                      </a:cubicBezTo>
                      <a:cubicBezTo>
                        <a:pt x="14" y="3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9"/>
                        <a:pt x="11" y="23"/>
                        <a:pt x="12" y="26"/>
                      </a:cubicBezTo>
                      <a:cubicBezTo>
                        <a:pt x="13" y="30"/>
                        <a:pt x="14" y="32"/>
                        <a:pt x="16" y="34"/>
                      </a:cubicBezTo>
                      <a:cubicBezTo>
                        <a:pt x="18" y="35"/>
                        <a:pt x="19" y="36"/>
                        <a:pt x="21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6" y="34"/>
                        <a:pt x="27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sļiḍé">
                  <a:extLst>
                    <a:ext uri="{FF2B5EF4-FFF2-40B4-BE49-F238E27FC236}">
                      <a16:creationId xmlns:a16="http://schemas.microsoft.com/office/drawing/2014/main" id="{8401045F-38EB-9C74-E388-6408FCFE69B6}"/>
                    </a:ext>
                  </a:extLst>
                </p:cNvPr>
                <p:cNvSpPr/>
                <p:nvPr/>
              </p:nvSpPr>
              <p:spPr bwMode="auto">
                <a:xfrm>
                  <a:off x="7580313" y="3743325"/>
                  <a:ext cx="128588" cy="198438"/>
                </a:xfrm>
                <a:custGeom>
                  <a:avLst/>
                  <a:gdLst>
                    <a:gd name="T0" fmla="*/ 15 w 39"/>
                    <a:gd name="T1" fmla="*/ 0 h 60"/>
                    <a:gd name="T2" fmla="*/ 15 w 39"/>
                    <a:gd name="T3" fmla="*/ 24 h 60"/>
                    <a:gd name="T4" fmla="*/ 20 w 39"/>
                    <a:gd name="T5" fmla="*/ 19 h 60"/>
                    <a:gd name="T6" fmla="*/ 25 w 39"/>
                    <a:gd name="T7" fmla="*/ 18 h 60"/>
                    <a:gd name="T8" fmla="*/ 31 w 39"/>
                    <a:gd name="T9" fmla="*/ 20 h 60"/>
                    <a:gd name="T10" fmla="*/ 35 w 39"/>
                    <a:gd name="T11" fmla="*/ 25 h 60"/>
                    <a:gd name="T12" fmla="*/ 35 w 39"/>
                    <a:gd name="T13" fmla="*/ 35 h 60"/>
                    <a:gd name="T14" fmla="*/ 35 w 39"/>
                    <a:gd name="T15" fmla="*/ 51 h 60"/>
                    <a:gd name="T16" fmla="*/ 36 w 39"/>
                    <a:gd name="T17" fmla="*/ 57 h 60"/>
                    <a:gd name="T18" fmla="*/ 39 w 39"/>
                    <a:gd name="T19" fmla="*/ 58 h 60"/>
                    <a:gd name="T20" fmla="*/ 39 w 39"/>
                    <a:gd name="T21" fmla="*/ 60 h 60"/>
                    <a:gd name="T22" fmla="*/ 21 w 39"/>
                    <a:gd name="T23" fmla="*/ 60 h 60"/>
                    <a:gd name="T24" fmla="*/ 21 w 39"/>
                    <a:gd name="T25" fmla="*/ 58 h 60"/>
                    <a:gd name="T26" fmla="*/ 24 w 39"/>
                    <a:gd name="T27" fmla="*/ 56 h 60"/>
                    <a:gd name="T28" fmla="*/ 24 w 39"/>
                    <a:gd name="T29" fmla="*/ 51 h 60"/>
                    <a:gd name="T30" fmla="*/ 24 w 39"/>
                    <a:gd name="T31" fmla="*/ 33 h 60"/>
                    <a:gd name="T32" fmla="*/ 24 w 39"/>
                    <a:gd name="T33" fmla="*/ 26 h 60"/>
                    <a:gd name="T34" fmla="*/ 23 w 39"/>
                    <a:gd name="T35" fmla="*/ 24 h 60"/>
                    <a:gd name="T36" fmla="*/ 21 w 39"/>
                    <a:gd name="T37" fmla="*/ 24 h 60"/>
                    <a:gd name="T38" fmla="*/ 18 w 39"/>
                    <a:gd name="T39" fmla="*/ 25 h 60"/>
                    <a:gd name="T40" fmla="*/ 15 w 39"/>
                    <a:gd name="T41" fmla="*/ 29 h 60"/>
                    <a:gd name="T42" fmla="*/ 15 w 39"/>
                    <a:gd name="T43" fmla="*/ 51 h 60"/>
                    <a:gd name="T44" fmla="*/ 15 w 39"/>
                    <a:gd name="T45" fmla="*/ 56 h 60"/>
                    <a:gd name="T46" fmla="*/ 18 w 39"/>
                    <a:gd name="T47" fmla="*/ 58 h 60"/>
                    <a:gd name="T48" fmla="*/ 18 w 39"/>
                    <a:gd name="T49" fmla="*/ 60 h 60"/>
                    <a:gd name="T50" fmla="*/ 0 w 39"/>
                    <a:gd name="T51" fmla="*/ 60 h 60"/>
                    <a:gd name="T52" fmla="*/ 0 w 39"/>
                    <a:gd name="T53" fmla="*/ 58 h 60"/>
                    <a:gd name="T54" fmla="*/ 3 w 39"/>
                    <a:gd name="T55" fmla="*/ 57 h 60"/>
                    <a:gd name="T56" fmla="*/ 4 w 39"/>
                    <a:gd name="T57" fmla="*/ 51 h 60"/>
                    <a:gd name="T58" fmla="*/ 4 w 39"/>
                    <a:gd name="T59" fmla="*/ 9 h 60"/>
                    <a:gd name="T60" fmla="*/ 3 w 39"/>
                    <a:gd name="T61" fmla="*/ 3 h 60"/>
                    <a:gd name="T62" fmla="*/ 0 w 39"/>
                    <a:gd name="T63" fmla="*/ 2 h 60"/>
                    <a:gd name="T64" fmla="*/ 0 w 39"/>
                    <a:gd name="T65" fmla="*/ 0 h 60"/>
                    <a:gd name="T66" fmla="*/ 15 w 39"/>
                    <a:gd name="T6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5" y="0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9" y="20"/>
                        <a:pt x="20" y="19"/>
                      </a:cubicBezTo>
                      <a:cubicBezTo>
                        <a:pt x="22" y="18"/>
                        <a:pt x="24" y="18"/>
                        <a:pt x="25" y="18"/>
                      </a:cubicBezTo>
                      <a:cubicBezTo>
                        <a:pt x="28" y="18"/>
                        <a:pt x="30" y="18"/>
                        <a:pt x="31" y="20"/>
                      </a:cubicBezTo>
                      <a:cubicBezTo>
                        <a:pt x="33" y="21"/>
                        <a:pt x="34" y="23"/>
                        <a:pt x="35" y="25"/>
                      </a:cubicBezTo>
                      <a:cubicBezTo>
                        <a:pt x="35" y="27"/>
                        <a:pt x="35" y="30"/>
                        <a:pt x="35" y="35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5" y="54"/>
                        <a:pt x="36" y="56"/>
                        <a:pt x="36" y="57"/>
                      </a:cubicBezTo>
                      <a:cubicBezTo>
                        <a:pt x="37" y="58"/>
                        <a:pt x="38" y="58"/>
                        <a:pt x="39" y="58"/>
                      </a:cubicBezTo>
                      <a:cubicBezTo>
                        <a:pt x="39" y="60"/>
                        <a:pt x="39" y="60"/>
                        <a:pt x="39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22" y="58"/>
                        <a:pt x="23" y="57"/>
                        <a:pt x="24" y="56"/>
                      </a:cubicBezTo>
                      <a:cubicBezTo>
                        <a:pt x="24" y="56"/>
                        <a:pt x="24" y="54"/>
                        <a:pt x="24" y="5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4" y="29"/>
                        <a:pt x="24" y="27"/>
                        <a:pt x="24" y="26"/>
                      </a:cubicBezTo>
                      <a:cubicBezTo>
                        <a:pt x="24" y="25"/>
                        <a:pt x="23" y="25"/>
                        <a:pt x="23" y="24"/>
                      </a:cubicBezTo>
                      <a:cubicBezTo>
                        <a:pt x="22" y="24"/>
                        <a:pt x="22" y="24"/>
                        <a:pt x="21" y="24"/>
                      </a:cubicBezTo>
                      <a:cubicBezTo>
                        <a:pt x="20" y="24"/>
                        <a:pt x="19" y="24"/>
                        <a:pt x="18" y="25"/>
                      </a:cubicBezTo>
                      <a:cubicBezTo>
                        <a:pt x="17" y="26"/>
                        <a:pt x="16" y="27"/>
                        <a:pt x="15" y="29"/>
                      </a:cubicBezTo>
                      <a:cubicBezTo>
                        <a:pt x="15" y="51"/>
                        <a:pt x="15" y="51"/>
                        <a:pt x="15" y="51"/>
                      </a:cubicBezTo>
                      <a:cubicBezTo>
                        <a:pt x="15" y="54"/>
                        <a:pt x="15" y="56"/>
                        <a:pt x="15" y="56"/>
                      </a:cubicBezTo>
                      <a:cubicBezTo>
                        <a:pt x="16" y="57"/>
                        <a:pt x="17" y="58"/>
                        <a:pt x="18" y="58"/>
                      </a:cubicBez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7"/>
                        <a:pt x="3" y="57"/>
                      </a:cubicBezTo>
                      <a:cubicBezTo>
                        <a:pt x="4" y="56"/>
                        <a:pt x="4" y="54"/>
                        <a:pt x="4" y="51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6"/>
                        <a:pt x="4" y="4"/>
                        <a:pt x="3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$1îḋè">
                  <a:extLst>
                    <a:ext uri="{FF2B5EF4-FFF2-40B4-BE49-F238E27FC236}">
                      <a16:creationId xmlns:a16="http://schemas.microsoft.com/office/drawing/2014/main" id="{279AD16D-E607-3BA2-1A89-F28E282268D2}"/>
                    </a:ext>
                  </a:extLst>
                </p:cNvPr>
                <p:cNvSpPr/>
                <p:nvPr/>
              </p:nvSpPr>
              <p:spPr bwMode="auto">
                <a:xfrm>
                  <a:off x="7735888" y="3802063"/>
                  <a:ext cx="128588" cy="139700"/>
                </a:xfrm>
                <a:custGeom>
                  <a:avLst/>
                  <a:gdLst>
                    <a:gd name="T0" fmla="*/ 14 w 39"/>
                    <a:gd name="T1" fmla="*/ 1 h 42"/>
                    <a:gd name="T2" fmla="*/ 14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0 w 39"/>
                    <a:gd name="T23" fmla="*/ 42 h 42"/>
                    <a:gd name="T24" fmla="*/ 20 w 39"/>
                    <a:gd name="T25" fmla="*/ 40 h 42"/>
                    <a:gd name="T26" fmla="*/ 23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2 w 39"/>
                    <a:gd name="T35" fmla="*/ 6 h 42"/>
                    <a:gd name="T36" fmla="*/ 21 w 39"/>
                    <a:gd name="T37" fmla="*/ 6 h 42"/>
                    <a:gd name="T38" fmla="*/ 14 w 39"/>
                    <a:gd name="T39" fmla="*/ 11 h 42"/>
                    <a:gd name="T40" fmla="*/ 14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4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4" y="1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6" y="4"/>
                        <a:pt x="18" y="2"/>
                        <a:pt x="20" y="1"/>
                      </a:cubicBezTo>
                      <a:cubicBezTo>
                        <a:pt x="22" y="0"/>
                        <a:pt x="23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2" y="40"/>
                        <a:pt x="23" y="39"/>
                        <a:pt x="23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3" y="7"/>
                        <a:pt x="23" y="7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18" y="6"/>
                        <a:pt x="16" y="7"/>
                        <a:pt x="14" y="11"/>
                      </a:cubicBez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14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3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3" y="5"/>
                        <a:pt x="3" y="4"/>
                      </a:cubicBezTo>
                      <a:cubicBezTo>
                        <a:pt x="2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şlïḓe">
                  <a:extLst>
                    <a:ext uri="{FF2B5EF4-FFF2-40B4-BE49-F238E27FC236}">
                      <a16:creationId xmlns:a16="http://schemas.microsoft.com/office/drawing/2014/main" id="{C5F6CA47-FA2D-B08B-46F6-F5DFEC1878ED}"/>
                    </a:ext>
                  </a:extLst>
                </p:cNvPr>
                <p:cNvSpPr/>
                <p:nvPr/>
              </p:nvSpPr>
              <p:spPr bwMode="auto">
                <a:xfrm>
                  <a:off x="7886700" y="3802063"/>
                  <a:ext cx="112713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1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8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2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8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1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4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1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8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3" y="8"/>
                        <a:pt x="12" y="11"/>
                      </a:cubicBezTo>
                      <a:cubicBezTo>
                        <a:pt x="12" y="14"/>
                        <a:pt x="12" y="19"/>
                        <a:pt x="12" y="25"/>
                      </a:cubicBezTo>
                      <a:cubicBezTo>
                        <a:pt x="12" y="28"/>
                        <a:pt x="12" y="31"/>
                        <a:pt x="12" y="34"/>
                      </a:cubicBezTo>
                      <a:cubicBezTo>
                        <a:pt x="13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9" y="40"/>
                        <a:pt x="19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3" y="32"/>
                        <a:pt x="23" y="26"/>
                        <a:pt x="23" y="18"/>
                      </a:cubicBezTo>
                      <a:cubicBezTo>
                        <a:pt x="23" y="13"/>
                        <a:pt x="23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9" y="3"/>
                        <a:pt x="18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ṧ1ïḋé">
                  <a:extLst>
                    <a:ext uri="{FF2B5EF4-FFF2-40B4-BE49-F238E27FC236}">
                      <a16:creationId xmlns:a16="http://schemas.microsoft.com/office/drawing/2014/main" id="{4FE42528-C838-27C1-4468-23C7596ABCEC}"/>
                    </a:ext>
                  </a:extLst>
                </p:cNvPr>
                <p:cNvSpPr/>
                <p:nvPr/>
              </p:nvSpPr>
              <p:spPr bwMode="auto">
                <a:xfrm>
                  <a:off x="8021638" y="3743325"/>
                  <a:ext cx="66675" cy="198438"/>
                </a:xfrm>
                <a:custGeom>
                  <a:avLst/>
                  <a:gdLst>
                    <a:gd name="T0" fmla="*/ 16 w 20"/>
                    <a:gd name="T1" fmla="*/ 0 h 60"/>
                    <a:gd name="T2" fmla="*/ 16 w 20"/>
                    <a:gd name="T3" fmla="*/ 51 h 60"/>
                    <a:gd name="T4" fmla="*/ 17 w 20"/>
                    <a:gd name="T5" fmla="*/ 57 h 60"/>
                    <a:gd name="T6" fmla="*/ 20 w 20"/>
                    <a:gd name="T7" fmla="*/ 58 h 60"/>
                    <a:gd name="T8" fmla="*/ 20 w 20"/>
                    <a:gd name="T9" fmla="*/ 60 h 60"/>
                    <a:gd name="T10" fmla="*/ 0 w 20"/>
                    <a:gd name="T11" fmla="*/ 60 h 60"/>
                    <a:gd name="T12" fmla="*/ 0 w 20"/>
                    <a:gd name="T13" fmla="*/ 58 h 60"/>
                    <a:gd name="T14" fmla="*/ 4 w 20"/>
                    <a:gd name="T15" fmla="*/ 57 h 60"/>
                    <a:gd name="T16" fmla="*/ 5 w 20"/>
                    <a:gd name="T17" fmla="*/ 51 h 60"/>
                    <a:gd name="T18" fmla="*/ 5 w 20"/>
                    <a:gd name="T19" fmla="*/ 9 h 60"/>
                    <a:gd name="T20" fmla="*/ 4 w 20"/>
                    <a:gd name="T21" fmla="*/ 3 h 60"/>
                    <a:gd name="T22" fmla="*/ 0 w 20"/>
                    <a:gd name="T23" fmla="*/ 2 h 60"/>
                    <a:gd name="T24" fmla="*/ 0 w 20"/>
                    <a:gd name="T25" fmla="*/ 0 h 60"/>
                    <a:gd name="T26" fmla="*/ 16 w 20"/>
                    <a:gd name="T2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60">
                      <a:moveTo>
                        <a:pt x="16" y="0"/>
                      </a:moveTo>
                      <a:cubicBezTo>
                        <a:pt x="16" y="51"/>
                        <a:pt x="16" y="51"/>
                        <a:pt x="16" y="51"/>
                      </a:cubicBezTo>
                      <a:cubicBezTo>
                        <a:pt x="16" y="54"/>
                        <a:pt x="16" y="56"/>
                        <a:pt x="17" y="57"/>
                      </a:cubicBezTo>
                      <a:cubicBezTo>
                        <a:pt x="17" y="58"/>
                        <a:pt x="18" y="58"/>
                        <a:pt x="20" y="58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8"/>
                        <a:pt x="4" y="57"/>
                      </a:cubicBezTo>
                      <a:cubicBezTo>
                        <a:pt x="5" y="56"/>
                        <a:pt x="5" y="54"/>
                        <a:pt x="5" y="51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6"/>
                        <a:pt x="4" y="4"/>
                        <a:pt x="4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šḷïḍê">
                  <a:extLst>
                    <a:ext uri="{FF2B5EF4-FFF2-40B4-BE49-F238E27FC236}">
                      <a16:creationId xmlns:a16="http://schemas.microsoft.com/office/drawing/2014/main" id="{C24EEA1C-270B-DC71-1C3B-7AA382395792}"/>
                    </a:ext>
                  </a:extLst>
                </p:cNvPr>
                <p:cNvSpPr/>
                <p:nvPr/>
              </p:nvSpPr>
              <p:spPr bwMode="auto">
                <a:xfrm>
                  <a:off x="8107363" y="3802063"/>
                  <a:ext cx="112713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0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7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1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7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0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3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0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7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2" y="8"/>
                        <a:pt x="12" y="11"/>
                      </a:cubicBezTo>
                      <a:cubicBezTo>
                        <a:pt x="12" y="14"/>
                        <a:pt x="11" y="19"/>
                        <a:pt x="11" y="25"/>
                      </a:cubicBezTo>
                      <a:cubicBezTo>
                        <a:pt x="11" y="28"/>
                        <a:pt x="12" y="31"/>
                        <a:pt x="12" y="34"/>
                      </a:cubicBezTo>
                      <a:cubicBezTo>
                        <a:pt x="12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8" y="40"/>
                        <a:pt x="19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2" y="32"/>
                        <a:pt x="23" y="26"/>
                        <a:pt x="23" y="18"/>
                      </a:cubicBezTo>
                      <a:cubicBezTo>
                        <a:pt x="23" y="13"/>
                        <a:pt x="22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8" y="3"/>
                        <a:pt x="17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ṥlîḑè">
                  <a:extLst>
                    <a:ext uri="{FF2B5EF4-FFF2-40B4-BE49-F238E27FC236}">
                      <a16:creationId xmlns:a16="http://schemas.microsoft.com/office/drawing/2014/main" id="{EC35B66C-9FC2-EF21-8418-7C9FB85EC890}"/>
                    </a:ext>
                  </a:extLst>
                </p:cNvPr>
                <p:cNvSpPr/>
                <p:nvPr/>
              </p:nvSpPr>
              <p:spPr bwMode="auto">
                <a:xfrm>
                  <a:off x="8247063" y="3802063"/>
                  <a:ext cx="119063" cy="203200"/>
                </a:xfrm>
                <a:custGeom>
                  <a:avLst/>
                  <a:gdLst>
                    <a:gd name="T0" fmla="*/ 23 w 36"/>
                    <a:gd name="T1" fmla="*/ 1 h 61"/>
                    <a:gd name="T2" fmla="*/ 36 w 36"/>
                    <a:gd name="T3" fmla="*/ 1 h 61"/>
                    <a:gd name="T4" fmla="*/ 36 w 36"/>
                    <a:gd name="T5" fmla="*/ 6 h 61"/>
                    <a:gd name="T6" fmla="*/ 29 w 36"/>
                    <a:gd name="T7" fmla="*/ 6 h 61"/>
                    <a:gd name="T8" fmla="*/ 31 w 36"/>
                    <a:gd name="T9" fmla="*/ 10 h 61"/>
                    <a:gd name="T10" fmla="*/ 32 w 36"/>
                    <a:gd name="T11" fmla="*/ 15 h 61"/>
                    <a:gd name="T12" fmla="*/ 30 w 36"/>
                    <a:gd name="T13" fmla="*/ 23 h 61"/>
                    <a:gd name="T14" fmla="*/ 24 w 36"/>
                    <a:gd name="T15" fmla="*/ 28 h 61"/>
                    <a:gd name="T16" fmla="*/ 18 w 36"/>
                    <a:gd name="T17" fmla="*/ 29 h 61"/>
                    <a:gd name="T18" fmla="*/ 13 w 36"/>
                    <a:gd name="T19" fmla="*/ 29 h 61"/>
                    <a:gd name="T20" fmla="*/ 10 w 36"/>
                    <a:gd name="T21" fmla="*/ 31 h 61"/>
                    <a:gd name="T22" fmla="*/ 9 w 36"/>
                    <a:gd name="T23" fmla="*/ 34 h 61"/>
                    <a:gd name="T24" fmla="*/ 10 w 36"/>
                    <a:gd name="T25" fmla="*/ 36 h 61"/>
                    <a:gd name="T26" fmla="*/ 13 w 36"/>
                    <a:gd name="T27" fmla="*/ 37 h 61"/>
                    <a:gd name="T28" fmla="*/ 20 w 36"/>
                    <a:gd name="T29" fmla="*/ 37 h 61"/>
                    <a:gd name="T30" fmla="*/ 31 w 36"/>
                    <a:gd name="T31" fmla="*/ 39 h 61"/>
                    <a:gd name="T32" fmla="*/ 36 w 36"/>
                    <a:gd name="T33" fmla="*/ 48 h 61"/>
                    <a:gd name="T34" fmla="*/ 34 w 36"/>
                    <a:gd name="T35" fmla="*/ 55 h 61"/>
                    <a:gd name="T36" fmla="*/ 28 w 36"/>
                    <a:gd name="T37" fmla="*/ 59 h 61"/>
                    <a:gd name="T38" fmla="*/ 17 w 36"/>
                    <a:gd name="T39" fmla="*/ 61 h 61"/>
                    <a:gd name="T40" fmla="*/ 8 w 36"/>
                    <a:gd name="T41" fmla="*/ 60 h 61"/>
                    <a:gd name="T42" fmla="*/ 2 w 36"/>
                    <a:gd name="T43" fmla="*/ 57 h 61"/>
                    <a:gd name="T44" fmla="*/ 0 w 36"/>
                    <a:gd name="T45" fmla="*/ 53 h 61"/>
                    <a:gd name="T46" fmla="*/ 2 w 36"/>
                    <a:gd name="T47" fmla="*/ 49 h 61"/>
                    <a:gd name="T48" fmla="*/ 7 w 36"/>
                    <a:gd name="T49" fmla="*/ 47 h 61"/>
                    <a:gd name="T50" fmla="*/ 2 w 36"/>
                    <a:gd name="T51" fmla="*/ 39 h 61"/>
                    <a:gd name="T52" fmla="*/ 4 w 36"/>
                    <a:gd name="T53" fmla="*/ 33 h 61"/>
                    <a:gd name="T54" fmla="*/ 10 w 36"/>
                    <a:gd name="T55" fmla="*/ 28 h 61"/>
                    <a:gd name="T56" fmla="*/ 3 w 36"/>
                    <a:gd name="T57" fmla="*/ 23 h 61"/>
                    <a:gd name="T58" fmla="*/ 0 w 36"/>
                    <a:gd name="T59" fmla="*/ 14 h 61"/>
                    <a:gd name="T60" fmla="*/ 5 w 36"/>
                    <a:gd name="T61" fmla="*/ 4 h 61"/>
                    <a:gd name="T62" fmla="*/ 16 w 36"/>
                    <a:gd name="T63" fmla="*/ 0 h 61"/>
                    <a:gd name="T64" fmla="*/ 23 w 36"/>
                    <a:gd name="T65" fmla="*/ 1 h 61"/>
                    <a:gd name="T66" fmla="*/ 17 w 36"/>
                    <a:gd name="T67" fmla="*/ 2 h 61"/>
                    <a:gd name="T68" fmla="*/ 13 w 36"/>
                    <a:gd name="T69" fmla="*/ 5 h 61"/>
                    <a:gd name="T70" fmla="*/ 11 w 36"/>
                    <a:gd name="T71" fmla="*/ 15 h 61"/>
                    <a:gd name="T72" fmla="*/ 13 w 36"/>
                    <a:gd name="T73" fmla="*/ 24 h 61"/>
                    <a:gd name="T74" fmla="*/ 16 w 36"/>
                    <a:gd name="T75" fmla="*/ 27 h 61"/>
                    <a:gd name="T76" fmla="*/ 20 w 36"/>
                    <a:gd name="T77" fmla="*/ 24 h 61"/>
                    <a:gd name="T78" fmla="*/ 22 w 36"/>
                    <a:gd name="T79" fmla="*/ 15 h 61"/>
                    <a:gd name="T80" fmla="*/ 20 w 36"/>
                    <a:gd name="T81" fmla="*/ 4 h 61"/>
                    <a:gd name="T82" fmla="*/ 17 w 36"/>
                    <a:gd name="T83" fmla="*/ 2 h 61"/>
                    <a:gd name="T84" fmla="*/ 14 w 36"/>
                    <a:gd name="T85" fmla="*/ 48 h 61"/>
                    <a:gd name="T86" fmla="*/ 9 w 36"/>
                    <a:gd name="T87" fmla="*/ 49 h 61"/>
                    <a:gd name="T88" fmla="*/ 7 w 36"/>
                    <a:gd name="T89" fmla="*/ 52 h 61"/>
                    <a:gd name="T90" fmla="*/ 9 w 36"/>
                    <a:gd name="T91" fmla="*/ 56 h 61"/>
                    <a:gd name="T92" fmla="*/ 18 w 36"/>
                    <a:gd name="T93" fmla="*/ 58 h 61"/>
                    <a:gd name="T94" fmla="*/ 26 w 36"/>
                    <a:gd name="T95" fmla="*/ 57 h 61"/>
                    <a:gd name="T96" fmla="*/ 29 w 36"/>
                    <a:gd name="T97" fmla="*/ 52 h 61"/>
                    <a:gd name="T98" fmla="*/ 29 w 36"/>
                    <a:gd name="T99" fmla="*/ 50 h 61"/>
                    <a:gd name="T100" fmla="*/ 26 w 36"/>
                    <a:gd name="T101" fmla="*/ 48 h 61"/>
                    <a:gd name="T102" fmla="*/ 14 w 36"/>
                    <a:gd name="T103" fmla="*/ 4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6" h="61">
                      <a:moveTo>
                        <a:pt x="23" y="1"/>
                      </a:move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30" y="8"/>
                        <a:pt x="31" y="9"/>
                        <a:pt x="31" y="10"/>
                      </a:cubicBezTo>
                      <a:cubicBezTo>
                        <a:pt x="32" y="12"/>
                        <a:pt x="32" y="13"/>
                        <a:pt x="32" y="15"/>
                      </a:cubicBezTo>
                      <a:cubicBezTo>
                        <a:pt x="32" y="18"/>
                        <a:pt x="31" y="20"/>
                        <a:pt x="30" y="23"/>
                      </a:cubicBezTo>
                      <a:cubicBezTo>
                        <a:pt x="29" y="25"/>
                        <a:pt x="27" y="26"/>
                        <a:pt x="24" y="28"/>
                      </a:cubicBezTo>
                      <a:cubicBezTo>
                        <a:pt x="22" y="29"/>
                        <a:pt x="20" y="29"/>
                        <a:pt x="18" y="29"/>
                      </a:cubicBezTo>
                      <a:cubicBezTo>
                        <a:pt x="17" y="29"/>
                        <a:pt x="16" y="29"/>
                        <a:pt x="13" y="29"/>
                      </a:cubicBezTo>
                      <a:cubicBezTo>
                        <a:pt x="12" y="29"/>
                        <a:pt x="11" y="30"/>
                        <a:pt x="10" y="31"/>
                      </a:cubicBezTo>
                      <a:cubicBezTo>
                        <a:pt x="9" y="31"/>
                        <a:pt x="9" y="32"/>
                        <a:pt x="9" y="34"/>
                      </a:cubicBezTo>
                      <a:cubicBezTo>
                        <a:pt x="9" y="35"/>
                        <a:pt x="9" y="36"/>
                        <a:pt x="10" y="36"/>
                      </a:cubicBezTo>
                      <a:cubicBezTo>
                        <a:pt x="11" y="37"/>
                        <a:pt x="12" y="37"/>
                        <a:pt x="13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6" y="37"/>
                        <a:pt x="29" y="38"/>
                        <a:pt x="31" y="39"/>
                      </a:cubicBezTo>
                      <a:cubicBezTo>
                        <a:pt x="34" y="41"/>
                        <a:pt x="36" y="44"/>
                        <a:pt x="36" y="48"/>
                      </a:cubicBezTo>
                      <a:cubicBezTo>
                        <a:pt x="36" y="50"/>
                        <a:pt x="35" y="52"/>
                        <a:pt x="34" y="55"/>
                      </a:cubicBezTo>
                      <a:cubicBezTo>
                        <a:pt x="32" y="57"/>
                        <a:pt x="31" y="58"/>
                        <a:pt x="28" y="59"/>
                      </a:cubicBezTo>
                      <a:cubicBezTo>
                        <a:pt x="25" y="60"/>
                        <a:pt x="21" y="61"/>
                        <a:pt x="17" y="61"/>
                      </a:cubicBezTo>
                      <a:cubicBezTo>
                        <a:pt x="14" y="61"/>
                        <a:pt x="11" y="61"/>
                        <a:pt x="8" y="60"/>
                      </a:cubicBezTo>
                      <a:cubicBezTo>
                        <a:pt x="5" y="59"/>
                        <a:pt x="3" y="58"/>
                        <a:pt x="2" y="57"/>
                      </a:cubicBezTo>
                      <a:cubicBezTo>
                        <a:pt x="1" y="56"/>
                        <a:pt x="0" y="55"/>
                        <a:pt x="0" y="53"/>
                      </a:cubicBezTo>
                      <a:cubicBezTo>
                        <a:pt x="0" y="52"/>
                        <a:pt x="1" y="51"/>
                        <a:pt x="2" y="49"/>
                      </a:cubicBezTo>
                      <a:cubicBezTo>
                        <a:pt x="3" y="48"/>
                        <a:pt x="4" y="48"/>
                        <a:pt x="7" y="47"/>
                      </a:cubicBezTo>
                      <a:cubicBezTo>
                        <a:pt x="3" y="45"/>
                        <a:pt x="2" y="42"/>
                        <a:pt x="2" y="39"/>
                      </a:cubicBezTo>
                      <a:cubicBezTo>
                        <a:pt x="2" y="37"/>
                        <a:pt x="2" y="35"/>
                        <a:pt x="4" y="33"/>
                      </a:cubicBezTo>
                      <a:cubicBezTo>
                        <a:pt x="5" y="31"/>
                        <a:pt x="7" y="30"/>
                        <a:pt x="10" y="28"/>
                      </a:cubicBezTo>
                      <a:cubicBezTo>
                        <a:pt x="7" y="27"/>
                        <a:pt x="4" y="25"/>
                        <a:pt x="3" y="23"/>
                      </a:cubicBezTo>
                      <a:cubicBezTo>
                        <a:pt x="1" y="20"/>
                        <a:pt x="0" y="17"/>
                        <a:pt x="0" y="14"/>
                      </a:cubicBezTo>
                      <a:cubicBezTo>
                        <a:pt x="0" y="10"/>
                        <a:pt x="2" y="7"/>
                        <a:pt x="5" y="4"/>
                      </a:cubicBezTo>
                      <a:cubicBezTo>
                        <a:pt x="8" y="1"/>
                        <a:pt x="11" y="0"/>
                        <a:pt x="16" y="0"/>
                      </a:cubicBezTo>
                      <a:cubicBezTo>
                        <a:pt x="18" y="0"/>
                        <a:pt x="21" y="0"/>
                        <a:pt x="23" y="1"/>
                      </a:cubicBezTo>
                      <a:close/>
                      <a:moveTo>
                        <a:pt x="17" y="2"/>
                      </a:moveTo>
                      <a:cubicBezTo>
                        <a:pt x="15" y="2"/>
                        <a:pt x="14" y="3"/>
                        <a:pt x="13" y="5"/>
                      </a:cubicBezTo>
                      <a:cubicBezTo>
                        <a:pt x="12" y="7"/>
                        <a:pt x="11" y="10"/>
                        <a:pt x="11" y="15"/>
                      </a:cubicBezTo>
                      <a:cubicBezTo>
                        <a:pt x="11" y="20"/>
                        <a:pt x="12" y="23"/>
                        <a:pt x="13" y="24"/>
                      </a:cubicBezTo>
                      <a:cubicBezTo>
                        <a:pt x="14" y="26"/>
                        <a:pt x="15" y="27"/>
                        <a:pt x="16" y="27"/>
                      </a:cubicBezTo>
                      <a:cubicBezTo>
                        <a:pt x="18" y="27"/>
                        <a:pt x="19" y="26"/>
                        <a:pt x="20" y="24"/>
                      </a:cubicBezTo>
                      <a:cubicBezTo>
                        <a:pt x="21" y="23"/>
                        <a:pt x="22" y="20"/>
                        <a:pt x="22" y="15"/>
                      </a:cubicBezTo>
                      <a:cubicBezTo>
                        <a:pt x="22" y="10"/>
                        <a:pt x="21" y="6"/>
                        <a:pt x="20" y="4"/>
                      </a:cubicBezTo>
                      <a:cubicBezTo>
                        <a:pt x="19" y="3"/>
                        <a:pt x="18" y="2"/>
                        <a:pt x="17" y="2"/>
                      </a:cubicBezTo>
                      <a:close/>
                      <a:moveTo>
                        <a:pt x="14" y="48"/>
                      </a:moveTo>
                      <a:cubicBezTo>
                        <a:pt x="12" y="48"/>
                        <a:pt x="10" y="48"/>
                        <a:pt x="9" y="49"/>
                      </a:cubicBezTo>
                      <a:cubicBezTo>
                        <a:pt x="8" y="50"/>
                        <a:pt x="7" y="51"/>
                        <a:pt x="7" y="52"/>
                      </a:cubicBezTo>
                      <a:cubicBezTo>
                        <a:pt x="7" y="54"/>
                        <a:pt x="8" y="55"/>
                        <a:pt x="9" y="56"/>
                      </a:cubicBezTo>
                      <a:cubicBezTo>
                        <a:pt x="11" y="58"/>
                        <a:pt x="14" y="58"/>
                        <a:pt x="18" y="58"/>
                      </a:cubicBezTo>
                      <a:cubicBezTo>
                        <a:pt x="21" y="58"/>
                        <a:pt x="24" y="58"/>
                        <a:pt x="26" y="57"/>
                      </a:cubicBezTo>
                      <a:cubicBezTo>
                        <a:pt x="28" y="55"/>
                        <a:pt x="29" y="54"/>
                        <a:pt x="29" y="52"/>
                      </a:cubicBezTo>
                      <a:cubicBezTo>
                        <a:pt x="29" y="51"/>
                        <a:pt x="29" y="51"/>
                        <a:pt x="29" y="50"/>
                      </a:cubicBezTo>
                      <a:cubicBezTo>
                        <a:pt x="28" y="49"/>
                        <a:pt x="27" y="49"/>
                        <a:pt x="26" y="48"/>
                      </a:cubicBezTo>
                      <a:cubicBezTo>
                        <a:pt x="24" y="48"/>
                        <a:pt x="20" y="48"/>
                        <a:pt x="14" y="48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ľîḓè">
                  <a:extLst>
                    <a:ext uri="{FF2B5EF4-FFF2-40B4-BE49-F238E27FC236}">
                      <a16:creationId xmlns:a16="http://schemas.microsoft.com/office/drawing/2014/main" id="{CAFCA0ED-6114-BDBC-EE3B-90376AD0D7FF}"/>
                    </a:ext>
                  </a:extLst>
                </p:cNvPr>
                <p:cNvSpPr/>
                <p:nvPr/>
              </p:nvSpPr>
              <p:spPr bwMode="auto">
                <a:xfrm>
                  <a:off x="8378825" y="3805238"/>
                  <a:ext cx="128588" cy="200025"/>
                </a:xfrm>
                <a:custGeom>
                  <a:avLst/>
                  <a:gdLst>
                    <a:gd name="T0" fmla="*/ 19 w 39"/>
                    <a:gd name="T1" fmla="*/ 42 h 60"/>
                    <a:gd name="T2" fmla="*/ 7 w 39"/>
                    <a:gd name="T3" fmla="*/ 12 h 60"/>
                    <a:gd name="T4" fmla="*/ 3 w 39"/>
                    <a:gd name="T5" fmla="*/ 4 h 60"/>
                    <a:gd name="T6" fmla="*/ 0 w 39"/>
                    <a:gd name="T7" fmla="*/ 1 h 60"/>
                    <a:gd name="T8" fmla="*/ 0 w 39"/>
                    <a:gd name="T9" fmla="*/ 0 h 60"/>
                    <a:gd name="T10" fmla="*/ 20 w 39"/>
                    <a:gd name="T11" fmla="*/ 0 h 60"/>
                    <a:gd name="T12" fmla="*/ 20 w 39"/>
                    <a:gd name="T13" fmla="*/ 1 h 60"/>
                    <a:gd name="T14" fmla="*/ 17 w 39"/>
                    <a:gd name="T15" fmla="*/ 2 h 60"/>
                    <a:gd name="T16" fmla="*/ 16 w 39"/>
                    <a:gd name="T17" fmla="*/ 4 h 60"/>
                    <a:gd name="T18" fmla="*/ 18 w 39"/>
                    <a:gd name="T19" fmla="*/ 11 h 60"/>
                    <a:gd name="T20" fmla="*/ 24 w 39"/>
                    <a:gd name="T21" fmla="*/ 27 h 60"/>
                    <a:gd name="T22" fmla="*/ 28 w 39"/>
                    <a:gd name="T23" fmla="*/ 14 h 60"/>
                    <a:gd name="T24" fmla="*/ 31 w 39"/>
                    <a:gd name="T25" fmla="*/ 5 h 60"/>
                    <a:gd name="T26" fmla="*/ 30 w 39"/>
                    <a:gd name="T27" fmla="*/ 2 h 60"/>
                    <a:gd name="T28" fmla="*/ 26 w 39"/>
                    <a:gd name="T29" fmla="*/ 1 h 60"/>
                    <a:gd name="T30" fmla="*/ 26 w 39"/>
                    <a:gd name="T31" fmla="*/ 0 h 60"/>
                    <a:gd name="T32" fmla="*/ 39 w 39"/>
                    <a:gd name="T33" fmla="*/ 0 h 60"/>
                    <a:gd name="T34" fmla="*/ 39 w 39"/>
                    <a:gd name="T35" fmla="*/ 1 h 60"/>
                    <a:gd name="T36" fmla="*/ 36 w 39"/>
                    <a:gd name="T37" fmla="*/ 3 h 60"/>
                    <a:gd name="T38" fmla="*/ 32 w 39"/>
                    <a:gd name="T39" fmla="*/ 12 h 60"/>
                    <a:gd name="T40" fmla="*/ 22 w 39"/>
                    <a:gd name="T41" fmla="*/ 42 h 60"/>
                    <a:gd name="T42" fmla="*/ 16 w 39"/>
                    <a:gd name="T43" fmla="*/ 56 h 60"/>
                    <a:gd name="T44" fmla="*/ 9 w 39"/>
                    <a:gd name="T45" fmla="*/ 60 h 60"/>
                    <a:gd name="T46" fmla="*/ 4 w 39"/>
                    <a:gd name="T47" fmla="*/ 58 h 60"/>
                    <a:gd name="T48" fmla="*/ 2 w 39"/>
                    <a:gd name="T49" fmla="*/ 53 h 60"/>
                    <a:gd name="T50" fmla="*/ 3 w 39"/>
                    <a:gd name="T51" fmla="*/ 49 h 60"/>
                    <a:gd name="T52" fmla="*/ 7 w 39"/>
                    <a:gd name="T53" fmla="*/ 47 h 60"/>
                    <a:gd name="T54" fmla="*/ 10 w 39"/>
                    <a:gd name="T55" fmla="*/ 49 h 60"/>
                    <a:gd name="T56" fmla="*/ 11 w 39"/>
                    <a:gd name="T57" fmla="*/ 53 h 60"/>
                    <a:gd name="T58" fmla="*/ 11 w 39"/>
                    <a:gd name="T59" fmla="*/ 55 h 60"/>
                    <a:gd name="T60" fmla="*/ 12 w 39"/>
                    <a:gd name="T61" fmla="*/ 56 h 60"/>
                    <a:gd name="T62" fmla="*/ 14 w 39"/>
                    <a:gd name="T63" fmla="*/ 54 h 60"/>
                    <a:gd name="T64" fmla="*/ 18 w 39"/>
                    <a:gd name="T65" fmla="*/ 46 h 60"/>
                    <a:gd name="T66" fmla="*/ 19 w 39"/>
                    <a:gd name="T67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9" y="4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7"/>
                        <a:pt x="4" y="5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3"/>
                        <a:pt x="16" y="4"/>
                      </a:cubicBezTo>
                      <a:cubicBezTo>
                        <a:pt x="16" y="5"/>
                        <a:pt x="17" y="7"/>
                        <a:pt x="18" y="11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10"/>
                        <a:pt x="31" y="7"/>
                        <a:pt x="31" y="5"/>
                      </a:cubicBezTo>
                      <a:cubicBezTo>
                        <a:pt x="31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7" y="2"/>
                        <a:pt x="36" y="2"/>
                        <a:pt x="36" y="3"/>
                      </a:cubicBezTo>
                      <a:cubicBezTo>
                        <a:pt x="35" y="4"/>
                        <a:pt x="34" y="7"/>
                        <a:pt x="32" y="1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9" y="50"/>
                        <a:pt x="17" y="55"/>
                        <a:pt x="16" y="56"/>
                      </a:cubicBezTo>
                      <a:cubicBezTo>
                        <a:pt x="14" y="59"/>
                        <a:pt x="12" y="60"/>
                        <a:pt x="9" y="60"/>
                      </a:cubicBezTo>
                      <a:cubicBezTo>
                        <a:pt x="7" y="60"/>
                        <a:pt x="5" y="59"/>
                        <a:pt x="4" y="58"/>
                      </a:cubicBezTo>
                      <a:cubicBezTo>
                        <a:pt x="2" y="57"/>
                        <a:pt x="2" y="55"/>
                        <a:pt x="2" y="53"/>
                      </a:cubicBezTo>
                      <a:cubicBezTo>
                        <a:pt x="2" y="51"/>
                        <a:pt x="2" y="50"/>
                        <a:pt x="3" y="49"/>
                      </a:cubicBezTo>
                      <a:cubicBezTo>
                        <a:pt x="4" y="48"/>
                        <a:pt x="5" y="47"/>
                        <a:pt x="7" y="47"/>
                      </a:cubicBezTo>
                      <a:cubicBezTo>
                        <a:pt x="8" y="47"/>
                        <a:pt x="9" y="48"/>
                        <a:pt x="10" y="49"/>
                      </a:cubicBezTo>
                      <a:cubicBezTo>
                        <a:pt x="10" y="50"/>
                        <a:pt x="11" y="51"/>
                        <a:pt x="11" y="53"/>
                      </a:cubicBezTo>
                      <a:cubicBezTo>
                        <a:pt x="11" y="54"/>
                        <a:pt x="11" y="55"/>
                        <a:pt x="11" y="55"/>
                      </a:cubicBezTo>
                      <a:cubicBezTo>
                        <a:pt x="11" y="55"/>
                        <a:pt x="12" y="56"/>
                        <a:pt x="12" y="56"/>
                      </a:cubicBezTo>
                      <a:cubicBezTo>
                        <a:pt x="13" y="56"/>
                        <a:pt x="13" y="55"/>
                        <a:pt x="14" y="54"/>
                      </a:cubicBezTo>
                      <a:cubicBezTo>
                        <a:pt x="15" y="53"/>
                        <a:pt x="16" y="50"/>
                        <a:pt x="18" y="46"/>
                      </a:cubicBezTo>
                      <a:lnTo>
                        <a:pt x="19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ŝļiďe">
                  <a:extLst>
                    <a:ext uri="{FF2B5EF4-FFF2-40B4-BE49-F238E27FC236}">
                      <a16:creationId xmlns:a16="http://schemas.microsoft.com/office/drawing/2014/main" id="{F09691BF-A51D-6FB9-4C20-DCB3FC1A48AA}"/>
                    </a:ext>
                  </a:extLst>
                </p:cNvPr>
                <p:cNvSpPr/>
                <p:nvPr/>
              </p:nvSpPr>
              <p:spPr bwMode="auto">
                <a:xfrm>
                  <a:off x="8577263" y="3802063"/>
                  <a:ext cx="111125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1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8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2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8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1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4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1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8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3" y="8"/>
                        <a:pt x="12" y="11"/>
                      </a:cubicBezTo>
                      <a:cubicBezTo>
                        <a:pt x="12" y="14"/>
                        <a:pt x="12" y="19"/>
                        <a:pt x="12" y="25"/>
                      </a:cubicBezTo>
                      <a:cubicBezTo>
                        <a:pt x="12" y="28"/>
                        <a:pt x="12" y="31"/>
                        <a:pt x="12" y="34"/>
                      </a:cubicBezTo>
                      <a:cubicBezTo>
                        <a:pt x="13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9" y="40"/>
                        <a:pt x="20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3" y="32"/>
                        <a:pt x="23" y="26"/>
                        <a:pt x="23" y="18"/>
                      </a:cubicBezTo>
                      <a:cubicBezTo>
                        <a:pt x="23" y="13"/>
                        <a:pt x="23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9" y="3"/>
                        <a:pt x="18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ïslîḑè">
                  <a:extLst>
                    <a:ext uri="{FF2B5EF4-FFF2-40B4-BE49-F238E27FC236}">
                      <a16:creationId xmlns:a16="http://schemas.microsoft.com/office/drawing/2014/main" id="{069AB188-3DE9-B800-4724-3D39EEB3125D}"/>
                    </a:ext>
                  </a:extLst>
                </p:cNvPr>
                <p:cNvSpPr/>
                <p:nvPr/>
              </p:nvSpPr>
              <p:spPr bwMode="auto">
                <a:xfrm>
                  <a:off x="8715375" y="3738563"/>
                  <a:ext cx="98425" cy="203200"/>
                </a:xfrm>
                <a:custGeom>
                  <a:avLst/>
                  <a:gdLst>
                    <a:gd name="T0" fmla="*/ 16 w 30"/>
                    <a:gd name="T1" fmla="*/ 24 h 61"/>
                    <a:gd name="T2" fmla="*/ 16 w 30"/>
                    <a:gd name="T3" fmla="*/ 53 h 61"/>
                    <a:gd name="T4" fmla="*/ 17 w 30"/>
                    <a:gd name="T5" fmla="*/ 58 h 61"/>
                    <a:gd name="T6" fmla="*/ 22 w 30"/>
                    <a:gd name="T7" fmla="*/ 59 h 61"/>
                    <a:gd name="T8" fmla="*/ 22 w 30"/>
                    <a:gd name="T9" fmla="*/ 61 h 61"/>
                    <a:gd name="T10" fmla="*/ 0 w 30"/>
                    <a:gd name="T11" fmla="*/ 61 h 61"/>
                    <a:gd name="T12" fmla="*/ 0 w 30"/>
                    <a:gd name="T13" fmla="*/ 59 h 61"/>
                    <a:gd name="T14" fmla="*/ 4 w 30"/>
                    <a:gd name="T15" fmla="*/ 59 h 61"/>
                    <a:gd name="T16" fmla="*/ 5 w 30"/>
                    <a:gd name="T17" fmla="*/ 57 h 61"/>
                    <a:gd name="T18" fmla="*/ 6 w 30"/>
                    <a:gd name="T19" fmla="*/ 53 h 61"/>
                    <a:gd name="T20" fmla="*/ 6 w 30"/>
                    <a:gd name="T21" fmla="*/ 24 h 61"/>
                    <a:gd name="T22" fmla="*/ 0 w 30"/>
                    <a:gd name="T23" fmla="*/ 24 h 61"/>
                    <a:gd name="T24" fmla="*/ 0 w 30"/>
                    <a:gd name="T25" fmla="*/ 20 h 61"/>
                    <a:gd name="T26" fmla="*/ 6 w 30"/>
                    <a:gd name="T27" fmla="*/ 20 h 61"/>
                    <a:gd name="T28" fmla="*/ 6 w 30"/>
                    <a:gd name="T29" fmla="*/ 17 h 61"/>
                    <a:gd name="T30" fmla="*/ 6 w 30"/>
                    <a:gd name="T31" fmla="*/ 15 h 61"/>
                    <a:gd name="T32" fmla="*/ 10 w 30"/>
                    <a:gd name="T33" fmla="*/ 4 h 61"/>
                    <a:gd name="T34" fmla="*/ 21 w 30"/>
                    <a:gd name="T35" fmla="*/ 0 h 61"/>
                    <a:gd name="T36" fmla="*/ 28 w 30"/>
                    <a:gd name="T37" fmla="*/ 2 h 61"/>
                    <a:gd name="T38" fmla="*/ 30 w 30"/>
                    <a:gd name="T39" fmla="*/ 6 h 61"/>
                    <a:gd name="T40" fmla="*/ 29 w 30"/>
                    <a:gd name="T41" fmla="*/ 10 h 61"/>
                    <a:gd name="T42" fmla="*/ 25 w 30"/>
                    <a:gd name="T43" fmla="*/ 11 h 61"/>
                    <a:gd name="T44" fmla="*/ 22 w 30"/>
                    <a:gd name="T45" fmla="*/ 10 h 61"/>
                    <a:gd name="T46" fmla="*/ 20 w 30"/>
                    <a:gd name="T47" fmla="*/ 8 h 61"/>
                    <a:gd name="T48" fmla="*/ 21 w 30"/>
                    <a:gd name="T49" fmla="*/ 6 h 61"/>
                    <a:gd name="T50" fmla="*/ 21 w 30"/>
                    <a:gd name="T51" fmla="*/ 5 h 61"/>
                    <a:gd name="T52" fmla="*/ 20 w 30"/>
                    <a:gd name="T53" fmla="*/ 3 h 61"/>
                    <a:gd name="T54" fmla="*/ 19 w 30"/>
                    <a:gd name="T55" fmla="*/ 3 h 61"/>
                    <a:gd name="T56" fmla="*/ 17 w 30"/>
                    <a:gd name="T57" fmla="*/ 4 h 61"/>
                    <a:gd name="T58" fmla="*/ 16 w 30"/>
                    <a:gd name="T59" fmla="*/ 7 h 61"/>
                    <a:gd name="T60" fmla="*/ 16 w 30"/>
                    <a:gd name="T61" fmla="*/ 15 h 61"/>
                    <a:gd name="T62" fmla="*/ 16 w 30"/>
                    <a:gd name="T63" fmla="*/ 20 h 61"/>
                    <a:gd name="T64" fmla="*/ 22 w 30"/>
                    <a:gd name="T65" fmla="*/ 20 h 61"/>
                    <a:gd name="T66" fmla="*/ 22 w 30"/>
                    <a:gd name="T67" fmla="*/ 24 h 61"/>
                    <a:gd name="T68" fmla="*/ 16 w 30"/>
                    <a:gd name="T69" fmla="*/ 2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" h="61">
                      <a:moveTo>
                        <a:pt x="16" y="24"/>
                      </a:move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5"/>
                        <a:pt x="17" y="57"/>
                        <a:pt x="17" y="58"/>
                      </a:cubicBezTo>
                      <a:cubicBezTo>
                        <a:pt x="18" y="59"/>
                        <a:pt x="19" y="59"/>
                        <a:pt x="22" y="59"/>
                      </a:cubicBezTo>
                      <a:cubicBezTo>
                        <a:pt x="22" y="61"/>
                        <a:pt x="22" y="61"/>
                        <a:pt x="22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9"/>
                      </a:cubicBezTo>
                      <a:cubicBezTo>
                        <a:pt x="4" y="58"/>
                        <a:pt x="5" y="58"/>
                        <a:pt x="5" y="57"/>
                      </a:cubicBezTo>
                      <a:cubicBezTo>
                        <a:pt x="5" y="56"/>
                        <a:pt x="6" y="55"/>
                        <a:pt x="6" y="53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1"/>
                        <a:pt x="7" y="7"/>
                        <a:pt x="10" y="4"/>
                      </a:cubicBezTo>
                      <a:cubicBezTo>
                        <a:pt x="12" y="1"/>
                        <a:pt x="16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29" y="3"/>
                        <a:pt x="30" y="5"/>
                        <a:pt x="30" y="6"/>
                      </a:cubicBezTo>
                      <a:cubicBezTo>
                        <a:pt x="30" y="8"/>
                        <a:pt x="30" y="9"/>
                        <a:pt x="29" y="10"/>
                      </a:cubicBezTo>
                      <a:cubicBezTo>
                        <a:pt x="28" y="11"/>
                        <a:pt x="26" y="11"/>
                        <a:pt x="25" y="11"/>
                      </a:cubicBezTo>
                      <a:cubicBezTo>
                        <a:pt x="24" y="11"/>
                        <a:pt x="22" y="11"/>
                        <a:pt x="22" y="10"/>
                      </a:cubicBezTo>
                      <a:cubicBezTo>
                        <a:pt x="21" y="9"/>
                        <a:pt x="20" y="9"/>
                        <a:pt x="20" y="8"/>
                      </a:cubicBezTo>
                      <a:cubicBezTo>
                        <a:pt x="20" y="7"/>
                        <a:pt x="21" y="7"/>
                        <a:pt x="21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4"/>
                        <a:pt x="21" y="3"/>
                        <a:pt x="20" y="3"/>
                      </a:cubicBezTo>
                      <a:cubicBezTo>
                        <a:pt x="20" y="3"/>
                        <a:pt x="19" y="3"/>
                        <a:pt x="19" y="3"/>
                      </a:cubicBezTo>
                      <a:cubicBezTo>
                        <a:pt x="18" y="3"/>
                        <a:pt x="18" y="3"/>
                        <a:pt x="17" y="4"/>
                      </a:cubicBezTo>
                      <a:cubicBezTo>
                        <a:pt x="17" y="4"/>
                        <a:pt x="16" y="5"/>
                        <a:pt x="16" y="7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lnTo>
                        <a:pt x="16" y="2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śḻiḍé">
                  <a:extLst>
                    <a:ext uri="{FF2B5EF4-FFF2-40B4-BE49-F238E27FC236}">
                      <a16:creationId xmlns:a16="http://schemas.microsoft.com/office/drawing/2014/main" id="{F9FD3CCC-14CB-37FB-4AD2-5643281007A9}"/>
                    </a:ext>
                  </a:extLst>
                </p:cNvPr>
                <p:cNvSpPr/>
                <p:nvPr/>
              </p:nvSpPr>
              <p:spPr bwMode="auto">
                <a:xfrm>
                  <a:off x="8866188" y="3738563"/>
                  <a:ext cx="165100" cy="206375"/>
                </a:xfrm>
                <a:custGeom>
                  <a:avLst/>
                  <a:gdLst>
                    <a:gd name="T0" fmla="*/ 50 w 50"/>
                    <a:gd name="T1" fmla="*/ 0 h 62"/>
                    <a:gd name="T2" fmla="*/ 50 w 50"/>
                    <a:gd name="T3" fmla="*/ 21 h 62"/>
                    <a:gd name="T4" fmla="*/ 48 w 50"/>
                    <a:gd name="T5" fmla="*/ 21 h 62"/>
                    <a:gd name="T6" fmla="*/ 42 w 50"/>
                    <a:gd name="T7" fmla="*/ 8 h 62"/>
                    <a:gd name="T8" fmla="*/ 31 w 50"/>
                    <a:gd name="T9" fmla="*/ 4 h 62"/>
                    <a:gd name="T10" fmla="*/ 22 w 50"/>
                    <a:gd name="T11" fmla="*/ 7 h 62"/>
                    <a:gd name="T12" fmla="*/ 16 w 50"/>
                    <a:gd name="T13" fmla="*/ 16 h 62"/>
                    <a:gd name="T14" fmla="*/ 14 w 50"/>
                    <a:gd name="T15" fmla="*/ 30 h 62"/>
                    <a:gd name="T16" fmla="*/ 15 w 50"/>
                    <a:gd name="T17" fmla="*/ 45 h 62"/>
                    <a:gd name="T18" fmla="*/ 21 w 50"/>
                    <a:gd name="T19" fmla="*/ 55 h 62"/>
                    <a:gd name="T20" fmla="*/ 31 w 50"/>
                    <a:gd name="T21" fmla="*/ 58 h 62"/>
                    <a:gd name="T22" fmla="*/ 40 w 50"/>
                    <a:gd name="T23" fmla="*/ 56 h 62"/>
                    <a:gd name="T24" fmla="*/ 49 w 50"/>
                    <a:gd name="T25" fmla="*/ 47 h 62"/>
                    <a:gd name="T26" fmla="*/ 49 w 50"/>
                    <a:gd name="T27" fmla="*/ 52 h 62"/>
                    <a:gd name="T28" fmla="*/ 39 w 50"/>
                    <a:gd name="T29" fmla="*/ 60 h 62"/>
                    <a:gd name="T30" fmla="*/ 28 w 50"/>
                    <a:gd name="T31" fmla="*/ 62 h 62"/>
                    <a:gd name="T32" fmla="*/ 13 w 50"/>
                    <a:gd name="T33" fmla="*/ 58 h 62"/>
                    <a:gd name="T34" fmla="*/ 3 w 50"/>
                    <a:gd name="T35" fmla="*/ 47 h 62"/>
                    <a:gd name="T36" fmla="*/ 0 w 50"/>
                    <a:gd name="T37" fmla="*/ 32 h 62"/>
                    <a:gd name="T38" fmla="*/ 4 w 50"/>
                    <a:gd name="T39" fmla="*/ 16 h 62"/>
                    <a:gd name="T40" fmla="*/ 14 w 50"/>
                    <a:gd name="T41" fmla="*/ 4 h 62"/>
                    <a:gd name="T42" fmla="*/ 28 w 50"/>
                    <a:gd name="T43" fmla="*/ 0 h 62"/>
                    <a:gd name="T44" fmla="*/ 40 w 50"/>
                    <a:gd name="T45" fmla="*/ 3 h 62"/>
                    <a:gd name="T46" fmla="*/ 45 w 50"/>
                    <a:gd name="T47" fmla="*/ 4 h 62"/>
                    <a:gd name="T48" fmla="*/ 47 w 50"/>
                    <a:gd name="T49" fmla="*/ 3 h 62"/>
                    <a:gd name="T50" fmla="*/ 48 w 50"/>
                    <a:gd name="T51" fmla="*/ 0 h 62"/>
                    <a:gd name="T52" fmla="*/ 50 w 50"/>
                    <a:gd name="T5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0" h="62">
                      <a:moveTo>
                        <a:pt x="50" y="0"/>
                      </a:moveTo>
                      <a:cubicBezTo>
                        <a:pt x="50" y="21"/>
                        <a:pt x="50" y="21"/>
                        <a:pt x="50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7" y="15"/>
                        <a:pt x="45" y="11"/>
                        <a:pt x="42" y="8"/>
                      </a:cubicBezTo>
                      <a:cubicBezTo>
                        <a:pt x="39" y="5"/>
                        <a:pt x="35" y="4"/>
                        <a:pt x="31" y="4"/>
                      </a:cubicBezTo>
                      <a:cubicBezTo>
                        <a:pt x="28" y="4"/>
                        <a:pt x="25" y="5"/>
                        <a:pt x="22" y="7"/>
                      </a:cubicBezTo>
                      <a:cubicBezTo>
                        <a:pt x="19" y="9"/>
                        <a:pt x="17" y="12"/>
                        <a:pt x="16" y="16"/>
                      </a:cubicBezTo>
                      <a:cubicBezTo>
                        <a:pt x="14" y="20"/>
                        <a:pt x="14" y="25"/>
                        <a:pt x="14" y="30"/>
                      </a:cubicBezTo>
                      <a:cubicBezTo>
                        <a:pt x="14" y="36"/>
                        <a:pt x="14" y="40"/>
                        <a:pt x="15" y="45"/>
                      </a:cubicBezTo>
                      <a:cubicBezTo>
                        <a:pt x="17" y="49"/>
                        <a:pt x="18" y="52"/>
                        <a:pt x="21" y="55"/>
                      </a:cubicBezTo>
                      <a:cubicBezTo>
                        <a:pt x="24" y="57"/>
                        <a:pt x="27" y="58"/>
                        <a:pt x="31" y="58"/>
                      </a:cubicBezTo>
                      <a:cubicBezTo>
                        <a:pt x="34" y="58"/>
                        <a:pt x="37" y="57"/>
                        <a:pt x="40" y="56"/>
                      </a:cubicBezTo>
                      <a:cubicBezTo>
                        <a:pt x="43" y="54"/>
                        <a:pt x="46" y="51"/>
                        <a:pt x="49" y="47"/>
                      </a:cubicBez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46" y="56"/>
                        <a:pt x="43" y="58"/>
                        <a:pt x="39" y="60"/>
                      </a:cubicBezTo>
                      <a:cubicBezTo>
                        <a:pt x="36" y="61"/>
                        <a:pt x="33" y="62"/>
                        <a:pt x="28" y="62"/>
                      </a:cubicBezTo>
                      <a:cubicBezTo>
                        <a:pt x="23" y="62"/>
                        <a:pt x="18" y="61"/>
                        <a:pt x="13" y="58"/>
                      </a:cubicBezTo>
                      <a:cubicBezTo>
                        <a:pt x="9" y="56"/>
                        <a:pt x="6" y="52"/>
                        <a:pt x="3" y="47"/>
                      </a:cubicBezTo>
                      <a:cubicBezTo>
                        <a:pt x="1" y="43"/>
                        <a:pt x="0" y="38"/>
                        <a:pt x="0" y="32"/>
                      </a:cubicBezTo>
                      <a:cubicBezTo>
                        <a:pt x="0" y="27"/>
                        <a:pt x="1" y="21"/>
                        <a:pt x="4" y="16"/>
                      </a:cubicBezTo>
                      <a:cubicBezTo>
                        <a:pt x="6" y="11"/>
                        <a:pt x="10" y="7"/>
                        <a:pt x="14" y="4"/>
                      </a:cubicBezTo>
                      <a:cubicBezTo>
                        <a:pt x="19" y="1"/>
                        <a:pt x="23" y="0"/>
                        <a:pt x="28" y="0"/>
                      </a:cubicBezTo>
                      <a:cubicBezTo>
                        <a:pt x="32" y="0"/>
                        <a:pt x="36" y="1"/>
                        <a:pt x="40" y="3"/>
                      </a:cubicBezTo>
                      <a:cubicBezTo>
                        <a:pt x="43" y="4"/>
                        <a:pt x="44" y="4"/>
                        <a:pt x="45" y="4"/>
                      </a:cubicBezTo>
                      <a:cubicBezTo>
                        <a:pt x="45" y="4"/>
                        <a:pt x="46" y="4"/>
                        <a:pt x="47" y="3"/>
                      </a:cubicBezTo>
                      <a:cubicBezTo>
                        <a:pt x="47" y="3"/>
                        <a:pt x="48" y="1"/>
                        <a:pt x="48" y="0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ṧḷiḍé">
                  <a:extLst>
                    <a:ext uri="{FF2B5EF4-FFF2-40B4-BE49-F238E27FC236}">
                      <a16:creationId xmlns:a16="http://schemas.microsoft.com/office/drawing/2014/main" id="{CEB7B2FB-C42F-747D-5F47-1B294200C25B}"/>
                    </a:ext>
                  </a:extLst>
                </p:cNvPr>
                <p:cNvSpPr/>
                <p:nvPr/>
              </p:nvSpPr>
              <p:spPr bwMode="auto">
                <a:xfrm>
                  <a:off x="9061450" y="3743325"/>
                  <a:ext cx="128588" cy="198438"/>
                </a:xfrm>
                <a:custGeom>
                  <a:avLst/>
                  <a:gdLst>
                    <a:gd name="T0" fmla="*/ 15 w 39"/>
                    <a:gd name="T1" fmla="*/ 0 h 60"/>
                    <a:gd name="T2" fmla="*/ 15 w 39"/>
                    <a:gd name="T3" fmla="*/ 24 h 60"/>
                    <a:gd name="T4" fmla="*/ 20 w 39"/>
                    <a:gd name="T5" fmla="*/ 19 h 60"/>
                    <a:gd name="T6" fmla="*/ 25 w 39"/>
                    <a:gd name="T7" fmla="*/ 18 h 60"/>
                    <a:gd name="T8" fmla="*/ 31 w 39"/>
                    <a:gd name="T9" fmla="*/ 20 h 60"/>
                    <a:gd name="T10" fmla="*/ 34 w 39"/>
                    <a:gd name="T11" fmla="*/ 25 h 60"/>
                    <a:gd name="T12" fmla="*/ 35 w 39"/>
                    <a:gd name="T13" fmla="*/ 35 h 60"/>
                    <a:gd name="T14" fmla="*/ 35 w 39"/>
                    <a:gd name="T15" fmla="*/ 51 h 60"/>
                    <a:gd name="T16" fmla="*/ 36 w 39"/>
                    <a:gd name="T17" fmla="*/ 57 h 60"/>
                    <a:gd name="T18" fmla="*/ 39 w 39"/>
                    <a:gd name="T19" fmla="*/ 58 h 60"/>
                    <a:gd name="T20" fmla="*/ 39 w 39"/>
                    <a:gd name="T21" fmla="*/ 60 h 60"/>
                    <a:gd name="T22" fmla="*/ 21 w 39"/>
                    <a:gd name="T23" fmla="*/ 60 h 60"/>
                    <a:gd name="T24" fmla="*/ 21 w 39"/>
                    <a:gd name="T25" fmla="*/ 58 h 60"/>
                    <a:gd name="T26" fmla="*/ 24 w 39"/>
                    <a:gd name="T27" fmla="*/ 56 h 60"/>
                    <a:gd name="T28" fmla="*/ 24 w 39"/>
                    <a:gd name="T29" fmla="*/ 51 h 60"/>
                    <a:gd name="T30" fmla="*/ 24 w 39"/>
                    <a:gd name="T31" fmla="*/ 33 h 60"/>
                    <a:gd name="T32" fmla="*/ 24 w 39"/>
                    <a:gd name="T33" fmla="*/ 26 h 60"/>
                    <a:gd name="T34" fmla="*/ 23 w 39"/>
                    <a:gd name="T35" fmla="*/ 24 h 60"/>
                    <a:gd name="T36" fmla="*/ 21 w 39"/>
                    <a:gd name="T37" fmla="*/ 24 h 60"/>
                    <a:gd name="T38" fmla="*/ 18 w 39"/>
                    <a:gd name="T39" fmla="*/ 25 h 60"/>
                    <a:gd name="T40" fmla="*/ 15 w 39"/>
                    <a:gd name="T41" fmla="*/ 29 h 60"/>
                    <a:gd name="T42" fmla="*/ 15 w 39"/>
                    <a:gd name="T43" fmla="*/ 51 h 60"/>
                    <a:gd name="T44" fmla="*/ 15 w 39"/>
                    <a:gd name="T45" fmla="*/ 56 h 60"/>
                    <a:gd name="T46" fmla="*/ 18 w 39"/>
                    <a:gd name="T47" fmla="*/ 58 h 60"/>
                    <a:gd name="T48" fmla="*/ 18 w 39"/>
                    <a:gd name="T49" fmla="*/ 60 h 60"/>
                    <a:gd name="T50" fmla="*/ 0 w 39"/>
                    <a:gd name="T51" fmla="*/ 60 h 60"/>
                    <a:gd name="T52" fmla="*/ 0 w 39"/>
                    <a:gd name="T53" fmla="*/ 58 h 60"/>
                    <a:gd name="T54" fmla="*/ 3 w 39"/>
                    <a:gd name="T55" fmla="*/ 57 h 60"/>
                    <a:gd name="T56" fmla="*/ 4 w 39"/>
                    <a:gd name="T57" fmla="*/ 51 h 60"/>
                    <a:gd name="T58" fmla="*/ 4 w 39"/>
                    <a:gd name="T59" fmla="*/ 9 h 60"/>
                    <a:gd name="T60" fmla="*/ 3 w 39"/>
                    <a:gd name="T61" fmla="*/ 3 h 60"/>
                    <a:gd name="T62" fmla="*/ 0 w 39"/>
                    <a:gd name="T63" fmla="*/ 2 h 60"/>
                    <a:gd name="T64" fmla="*/ 0 w 39"/>
                    <a:gd name="T65" fmla="*/ 0 h 60"/>
                    <a:gd name="T66" fmla="*/ 15 w 39"/>
                    <a:gd name="T6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5" y="0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9" y="20"/>
                        <a:pt x="20" y="19"/>
                      </a:cubicBezTo>
                      <a:cubicBezTo>
                        <a:pt x="22" y="18"/>
                        <a:pt x="24" y="18"/>
                        <a:pt x="25" y="18"/>
                      </a:cubicBezTo>
                      <a:cubicBezTo>
                        <a:pt x="28" y="18"/>
                        <a:pt x="30" y="18"/>
                        <a:pt x="31" y="20"/>
                      </a:cubicBezTo>
                      <a:cubicBezTo>
                        <a:pt x="33" y="21"/>
                        <a:pt x="34" y="23"/>
                        <a:pt x="34" y="25"/>
                      </a:cubicBezTo>
                      <a:cubicBezTo>
                        <a:pt x="35" y="27"/>
                        <a:pt x="35" y="30"/>
                        <a:pt x="35" y="35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5" y="54"/>
                        <a:pt x="36" y="56"/>
                        <a:pt x="36" y="57"/>
                      </a:cubicBezTo>
                      <a:cubicBezTo>
                        <a:pt x="37" y="58"/>
                        <a:pt x="38" y="58"/>
                        <a:pt x="39" y="58"/>
                      </a:cubicBezTo>
                      <a:cubicBezTo>
                        <a:pt x="39" y="60"/>
                        <a:pt x="39" y="60"/>
                        <a:pt x="39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22" y="58"/>
                        <a:pt x="23" y="57"/>
                        <a:pt x="24" y="56"/>
                      </a:cubicBezTo>
                      <a:cubicBezTo>
                        <a:pt x="24" y="56"/>
                        <a:pt x="24" y="54"/>
                        <a:pt x="24" y="5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4" y="29"/>
                        <a:pt x="24" y="27"/>
                        <a:pt x="24" y="26"/>
                      </a:cubicBezTo>
                      <a:cubicBezTo>
                        <a:pt x="24" y="25"/>
                        <a:pt x="23" y="25"/>
                        <a:pt x="23" y="24"/>
                      </a:cubicBezTo>
                      <a:cubicBezTo>
                        <a:pt x="22" y="24"/>
                        <a:pt x="22" y="24"/>
                        <a:pt x="21" y="24"/>
                      </a:cubicBezTo>
                      <a:cubicBezTo>
                        <a:pt x="20" y="24"/>
                        <a:pt x="19" y="24"/>
                        <a:pt x="18" y="25"/>
                      </a:cubicBezTo>
                      <a:cubicBezTo>
                        <a:pt x="17" y="26"/>
                        <a:pt x="16" y="27"/>
                        <a:pt x="15" y="29"/>
                      </a:cubicBezTo>
                      <a:cubicBezTo>
                        <a:pt x="15" y="51"/>
                        <a:pt x="15" y="51"/>
                        <a:pt x="15" y="51"/>
                      </a:cubicBezTo>
                      <a:cubicBezTo>
                        <a:pt x="15" y="54"/>
                        <a:pt x="15" y="56"/>
                        <a:pt x="15" y="56"/>
                      </a:cubicBezTo>
                      <a:cubicBezTo>
                        <a:pt x="16" y="57"/>
                        <a:pt x="17" y="58"/>
                        <a:pt x="18" y="58"/>
                      </a:cubicBez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7"/>
                        <a:pt x="3" y="57"/>
                      </a:cubicBezTo>
                      <a:cubicBezTo>
                        <a:pt x="4" y="56"/>
                        <a:pt x="4" y="54"/>
                        <a:pt x="4" y="51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6"/>
                        <a:pt x="4" y="4"/>
                        <a:pt x="3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sľïḑe">
                  <a:extLst>
                    <a:ext uri="{FF2B5EF4-FFF2-40B4-BE49-F238E27FC236}">
                      <a16:creationId xmlns:a16="http://schemas.microsoft.com/office/drawing/2014/main" id="{FDB10F3B-FF62-BD95-DB69-A5FDCAB5A05E}"/>
                    </a:ext>
                  </a:extLst>
                </p:cNvPr>
                <p:cNvSpPr/>
                <p:nvPr/>
              </p:nvSpPr>
              <p:spPr bwMode="auto">
                <a:xfrm>
                  <a:off x="9213850" y="3738563"/>
                  <a:ext cx="61913" cy="203200"/>
                </a:xfrm>
                <a:custGeom>
                  <a:avLst/>
                  <a:gdLst>
                    <a:gd name="T0" fmla="*/ 9 w 19"/>
                    <a:gd name="T1" fmla="*/ 0 h 61"/>
                    <a:gd name="T2" fmla="*/ 14 w 19"/>
                    <a:gd name="T3" fmla="*/ 2 h 61"/>
                    <a:gd name="T4" fmla="*/ 15 w 19"/>
                    <a:gd name="T5" fmla="*/ 7 h 61"/>
                    <a:gd name="T6" fmla="*/ 14 w 19"/>
                    <a:gd name="T7" fmla="*/ 12 h 61"/>
                    <a:gd name="T8" fmla="*/ 9 w 19"/>
                    <a:gd name="T9" fmla="*/ 14 h 61"/>
                    <a:gd name="T10" fmla="*/ 5 w 19"/>
                    <a:gd name="T11" fmla="*/ 12 h 61"/>
                    <a:gd name="T12" fmla="*/ 3 w 19"/>
                    <a:gd name="T13" fmla="*/ 7 h 61"/>
                    <a:gd name="T14" fmla="*/ 5 w 19"/>
                    <a:gd name="T15" fmla="*/ 2 h 61"/>
                    <a:gd name="T16" fmla="*/ 9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9" y="0"/>
                      </a:moveTo>
                      <a:cubicBezTo>
                        <a:pt x="11" y="0"/>
                        <a:pt x="12" y="1"/>
                        <a:pt x="14" y="2"/>
                      </a:cubicBezTo>
                      <a:cubicBezTo>
                        <a:pt x="15" y="3"/>
                        <a:pt x="15" y="5"/>
                        <a:pt x="15" y="7"/>
                      </a:cubicBezTo>
                      <a:cubicBezTo>
                        <a:pt x="15" y="9"/>
                        <a:pt x="15" y="10"/>
                        <a:pt x="14" y="12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8" y="14"/>
                        <a:pt x="6" y="13"/>
                        <a:pt x="5" y="12"/>
                      </a:cubicBezTo>
                      <a:cubicBezTo>
                        <a:pt x="4" y="10"/>
                        <a:pt x="3" y="9"/>
                        <a:pt x="3" y="7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6" y="59"/>
                        <a:pt x="17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2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2" y="22"/>
                        <a:pt x="1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ṩ1îdé">
                  <a:extLst>
                    <a:ext uri="{FF2B5EF4-FFF2-40B4-BE49-F238E27FC236}">
                      <a16:creationId xmlns:a16="http://schemas.microsoft.com/office/drawing/2014/main" id="{FB1ACAB7-BD71-841B-1EEA-79FE2E9E2129}"/>
                    </a:ext>
                  </a:extLst>
                </p:cNvPr>
                <p:cNvSpPr/>
                <p:nvPr/>
              </p:nvSpPr>
              <p:spPr bwMode="auto">
                <a:xfrm>
                  <a:off x="9296400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6 w 39"/>
                    <a:gd name="T7" fmla="*/ 0 h 42"/>
                    <a:gd name="T8" fmla="*/ 32 w 39"/>
                    <a:gd name="T9" fmla="*/ 2 h 42"/>
                    <a:gd name="T10" fmla="*/ 35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5 w 39"/>
                    <a:gd name="T29" fmla="*/ 33 h 42"/>
                    <a:gd name="T30" fmla="*/ 25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6 w 39"/>
                    <a:gd name="T43" fmla="*/ 39 h 42"/>
                    <a:gd name="T44" fmla="*/ 19 w 39"/>
                    <a:gd name="T45" fmla="*/ 40 h 42"/>
                    <a:gd name="T46" fmla="*/ 19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9" y="2"/>
                        <a:pt x="20" y="1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8" y="0"/>
                        <a:pt x="30" y="0"/>
                        <a:pt x="32" y="2"/>
                      </a:cubicBezTo>
                      <a:cubicBezTo>
                        <a:pt x="33" y="3"/>
                        <a:pt x="34" y="5"/>
                        <a:pt x="35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6" y="38"/>
                        <a:pt x="36" y="39"/>
                      </a:cubicBezTo>
                      <a:cubicBezTo>
                        <a:pt x="37" y="40"/>
                        <a:pt x="38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5" y="36"/>
                        <a:pt x="25" y="33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ubicBezTo>
                        <a:pt x="25" y="11"/>
                        <a:pt x="24" y="9"/>
                        <a:pt x="24" y="8"/>
                      </a:cubicBezTo>
                      <a:cubicBezTo>
                        <a:pt x="24" y="7"/>
                        <a:pt x="24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6" y="39"/>
                      </a:cubicBezTo>
                      <a:cubicBezTo>
                        <a:pt x="16" y="40"/>
                        <a:pt x="17" y="40"/>
                        <a:pt x="19" y="40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3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2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iṣḻïḓè">
                  <a:extLst>
                    <a:ext uri="{FF2B5EF4-FFF2-40B4-BE49-F238E27FC236}">
                      <a16:creationId xmlns:a16="http://schemas.microsoft.com/office/drawing/2014/main" id="{D9FD0800-7D31-4AED-218F-BC34EF4F9EEA}"/>
                    </a:ext>
                  </a:extLst>
                </p:cNvPr>
                <p:cNvSpPr/>
                <p:nvPr/>
              </p:nvSpPr>
              <p:spPr bwMode="auto">
                <a:xfrm>
                  <a:off x="9453563" y="3802063"/>
                  <a:ext cx="112713" cy="139700"/>
                </a:xfrm>
                <a:custGeom>
                  <a:avLst/>
                  <a:gdLst>
                    <a:gd name="T0" fmla="*/ 19 w 34"/>
                    <a:gd name="T1" fmla="*/ 36 h 42"/>
                    <a:gd name="T2" fmla="*/ 7 w 34"/>
                    <a:gd name="T3" fmla="*/ 42 h 42"/>
                    <a:gd name="T4" fmla="*/ 2 w 34"/>
                    <a:gd name="T5" fmla="*/ 40 h 42"/>
                    <a:gd name="T6" fmla="*/ 0 w 34"/>
                    <a:gd name="T7" fmla="*/ 34 h 42"/>
                    <a:gd name="T8" fmla="*/ 3 w 34"/>
                    <a:gd name="T9" fmla="*/ 26 h 42"/>
                    <a:gd name="T10" fmla="*/ 19 w 34"/>
                    <a:gd name="T11" fmla="*/ 16 h 42"/>
                    <a:gd name="T12" fmla="*/ 19 w 34"/>
                    <a:gd name="T13" fmla="*/ 12 h 42"/>
                    <a:gd name="T14" fmla="*/ 18 w 34"/>
                    <a:gd name="T15" fmla="*/ 6 h 42"/>
                    <a:gd name="T16" fmla="*/ 17 w 34"/>
                    <a:gd name="T17" fmla="*/ 4 h 42"/>
                    <a:gd name="T18" fmla="*/ 14 w 34"/>
                    <a:gd name="T19" fmla="*/ 3 h 42"/>
                    <a:gd name="T20" fmla="*/ 10 w 34"/>
                    <a:gd name="T21" fmla="*/ 4 h 42"/>
                    <a:gd name="T22" fmla="*/ 9 w 34"/>
                    <a:gd name="T23" fmla="*/ 6 h 42"/>
                    <a:gd name="T24" fmla="*/ 10 w 34"/>
                    <a:gd name="T25" fmla="*/ 8 h 42"/>
                    <a:gd name="T26" fmla="*/ 11 w 34"/>
                    <a:gd name="T27" fmla="*/ 12 h 42"/>
                    <a:gd name="T28" fmla="*/ 10 w 34"/>
                    <a:gd name="T29" fmla="*/ 16 h 42"/>
                    <a:gd name="T30" fmla="*/ 6 w 34"/>
                    <a:gd name="T31" fmla="*/ 17 h 42"/>
                    <a:gd name="T32" fmla="*/ 2 w 34"/>
                    <a:gd name="T33" fmla="*/ 15 h 42"/>
                    <a:gd name="T34" fmla="*/ 0 w 34"/>
                    <a:gd name="T35" fmla="*/ 12 h 42"/>
                    <a:gd name="T36" fmla="*/ 3 w 34"/>
                    <a:gd name="T37" fmla="*/ 6 h 42"/>
                    <a:gd name="T38" fmla="*/ 9 w 34"/>
                    <a:gd name="T39" fmla="*/ 1 h 42"/>
                    <a:gd name="T40" fmla="*/ 17 w 34"/>
                    <a:gd name="T41" fmla="*/ 0 h 42"/>
                    <a:gd name="T42" fmla="*/ 25 w 34"/>
                    <a:gd name="T43" fmla="*/ 2 h 42"/>
                    <a:gd name="T44" fmla="*/ 29 w 34"/>
                    <a:gd name="T45" fmla="*/ 7 h 42"/>
                    <a:gd name="T46" fmla="*/ 30 w 34"/>
                    <a:gd name="T47" fmla="*/ 16 h 42"/>
                    <a:gd name="T48" fmla="*/ 30 w 34"/>
                    <a:gd name="T49" fmla="*/ 32 h 42"/>
                    <a:gd name="T50" fmla="*/ 30 w 34"/>
                    <a:gd name="T51" fmla="*/ 35 h 42"/>
                    <a:gd name="T52" fmla="*/ 30 w 34"/>
                    <a:gd name="T53" fmla="*/ 36 h 42"/>
                    <a:gd name="T54" fmla="*/ 31 w 34"/>
                    <a:gd name="T55" fmla="*/ 37 h 42"/>
                    <a:gd name="T56" fmla="*/ 33 w 34"/>
                    <a:gd name="T57" fmla="*/ 35 h 42"/>
                    <a:gd name="T58" fmla="*/ 34 w 34"/>
                    <a:gd name="T59" fmla="*/ 36 h 42"/>
                    <a:gd name="T60" fmla="*/ 30 w 34"/>
                    <a:gd name="T61" fmla="*/ 41 h 42"/>
                    <a:gd name="T62" fmla="*/ 26 w 34"/>
                    <a:gd name="T63" fmla="*/ 42 h 42"/>
                    <a:gd name="T64" fmla="*/ 21 w 34"/>
                    <a:gd name="T65" fmla="*/ 41 h 42"/>
                    <a:gd name="T66" fmla="*/ 19 w 34"/>
                    <a:gd name="T67" fmla="*/ 36 h 42"/>
                    <a:gd name="T68" fmla="*/ 19 w 34"/>
                    <a:gd name="T69" fmla="*/ 33 h 42"/>
                    <a:gd name="T70" fmla="*/ 19 w 34"/>
                    <a:gd name="T71" fmla="*/ 19 h 42"/>
                    <a:gd name="T72" fmla="*/ 12 w 34"/>
                    <a:gd name="T73" fmla="*/ 25 h 42"/>
                    <a:gd name="T74" fmla="*/ 10 w 34"/>
                    <a:gd name="T75" fmla="*/ 30 h 42"/>
                    <a:gd name="T76" fmla="*/ 12 w 34"/>
                    <a:gd name="T77" fmla="*/ 34 h 42"/>
                    <a:gd name="T78" fmla="*/ 14 w 34"/>
                    <a:gd name="T79" fmla="*/ 35 h 42"/>
                    <a:gd name="T80" fmla="*/ 19 w 34"/>
                    <a:gd name="T81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" h="42">
                      <a:moveTo>
                        <a:pt x="19" y="36"/>
                      </a:moveTo>
                      <a:cubicBezTo>
                        <a:pt x="14" y="40"/>
                        <a:pt x="10" y="42"/>
                        <a:pt x="7" y="42"/>
                      </a:cubicBezTo>
                      <a:cubicBezTo>
                        <a:pt x="5" y="42"/>
                        <a:pt x="3" y="42"/>
                        <a:pt x="2" y="40"/>
                      </a:cubicBezTo>
                      <a:cubicBezTo>
                        <a:pt x="0" y="39"/>
                        <a:pt x="0" y="37"/>
                        <a:pt x="0" y="34"/>
                      </a:cubicBezTo>
                      <a:cubicBezTo>
                        <a:pt x="0" y="31"/>
                        <a:pt x="1" y="28"/>
                        <a:pt x="3" y="26"/>
                      </a:cubicBezTo>
                      <a:cubicBezTo>
                        <a:pt x="6" y="23"/>
                        <a:pt x="11" y="20"/>
                        <a:pt x="19" y="1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9"/>
                        <a:pt x="19" y="7"/>
                        <a:pt x="18" y="6"/>
                      </a:cubicBezTo>
                      <a:cubicBezTo>
                        <a:pt x="18" y="5"/>
                        <a:pt x="17" y="4"/>
                        <a:pt x="17" y="4"/>
                      </a:cubicBezTo>
                      <a:cubicBezTo>
                        <a:pt x="16" y="3"/>
                        <a:pt x="15" y="3"/>
                        <a:pt x="14" y="3"/>
                      </a:cubicBezTo>
                      <a:cubicBezTo>
                        <a:pt x="12" y="3"/>
                        <a:pt x="11" y="3"/>
                        <a:pt x="10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7"/>
                        <a:pt x="9" y="7"/>
                        <a:pt x="10" y="8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1" y="13"/>
                        <a:pt x="11" y="15"/>
                        <a:pt x="10" y="16"/>
                      </a:cubicBezTo>
                      <a:cubicBezTo>
                        <a:pt x="9" y="17"/>
                        <a:pt x="8" y="17"/>
                        <a:pt x="6" y="17"/>
                      </a:cubicBezTo>
                      <a:cubicBezTo>
                        <a:pt x="4" y="17"/>
                        <a:pt x="3" y="17"/>
                        <a:pt x="2" y="15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9"/>
                        <a:pt x="1" y="7"/>
                        <a:pt x="3" y="6"/>
                      </a:cubicBezTo>
                      <a:cubicBezTo>
                        <a:pt x="4" y="4"/>
                        <a:pt x="6" y="2"/>
                        <a:pt x="9" y="1"/>
                      </a:cubicBezTo>
                      <a:cubicBezTo>
                        <a:pt x="11" y="0"/>
                        <a:pt x="14" y="0"/>
                        <a:pt x="17" y="0"/>
                      </a:cubicBezTo>
                      <a:cubicBezTo>
                        <a:pt x="20" y="0"/>
                        <a:pt x="23" y="0"/>
                        <a:pt x="25" y="2"/>
                      </a:cubicBezTo>
                      <a:cubicBezTo>
                        <a:pt x="27" y="4"/>
                        <a:pt x="28" y="6"/>
                        <a:pt x="29" y="7"/>
                      </a:cubicBezTo>
                      <a:cubicBezTo>
                        <a:pt x="29" y="9"/>
                        <a:pt x="30" y="11"/>
                        <a:pt x="30" y="16"/>
                      </a:cubicBez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1" y="37"/>
                        <a:pt x="31" y="37"/>
                        <a:pt x="31" y="37"/>
                      </a:cubicBezTo>
                      <a:cubicBezTo>
                        <a:pt x="32" y="37"/>
                        <a:pt x="33" y="36"/>
                        <a:pt x="33" y="35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3" y="38"/>
                        <a:pt x="32" y="40"/>
                        <a:pt x="30" y="41"/>
                      </a:cubicBezTo>
                      <a:cubicBezTo>
                        <a:pt x="29" y="42"/>
                        <a:pt x="27" y="42"/>
                        <a:pt x="26" y="42"/>
                      </a:cubicBezTo>
                      <a:cubicBezTo>
                        <a:pt x="24" y="42"/>
                        <a:pt x="22" y="42"/>
                        <a:pt x="21" y="41"/>
                      </a:cubicBezTo>
                      <a:cubicBezTo>
                        <a:pt x="20" y="40"/>
                        <a:pt x="19" y="38"/>
                        <a:pt x="19" y="36"/>
                      </a:cubicBezTo>
                      <a:close/>
                      <a:moveTo>
                        <a:pt x="19" y="33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6" y="21"/>
                        <a:pt x="13" y="23"/>
                        <a:pt x="12" y="25"/>
                      </a:cubicBezTo>
                      <a:cubicBezTo>
                        <a:pt x="11" y="27"/>
                        <a:pt x="10" y="29"/>
                        <a:pt x="10" y="30"/>
                      </a:cubicBezTo>
                      <a:cubicBezTo>
                        <a:pt x="10" y="32"/>
                        <a:pt x="11" y="33"/>
                        <a:pt x="12" y="34"/>
                      </a:cubicBezTo>
                      <a:cubicBezTo>
                        <a:pt x="12" y="35"/>
                        <a:pt x="13" y="35"/>
                        <a:pt x="14" y="35"/>
                      </a:cubicBezTo>
                      <a:cubicBezTo>
                        <a:pt x="16" y="35"/>
                        <a:pt x="17" y="34"/>
                        <a:pt x="19" y="3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##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科研项目名称</a:t>
            </a:r>
          </a:p>
        </p:txBody>
      </p:sp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9335274-D9D1-45F0-9DA4-53820FD57D52}"/>
              </a:ext>
            </a:extLst>
          </p:cNvPr>
          <p:cNvSpPr/>
          <p:nvPr/>
        </p:nvSpPr>
        <p:spPr>
          <a:xfrm>
            <a:off x="427752" y="1612609"/>
            <a:ext cx="3691348" cy="2398146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stretch>
              <a:fillRect t="-65444" b="-6544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5901A9-0C48-4152-8798-156E1A4D5C47}"/>
              </a:ext>
            </a:extLst>
          </p:cNvPr>
          <p:cNvSpPr/>
          <p:nvPr/>
        </p:nvSpPr>
        <p:spPr>
          <a:xfrm>
            <a:off x="4242071" y="1559463"/>
            <a:ext cx="3703969" cy="2472056"/>
          </a:xfrm>
          <a:prstGeom prst="roundRect">
            <a:avLst>
              <a:gd name="adj" fmla="val 0"/>
            </a:avLst>
          </a:prstGeom>
          <a:blipFill dpi="0" rotWithShape="1">
            <a:blip r:embed="rId3"/>
            <a:srcRect/>
            <a:stretch>
              <a:fillRect l="-40" r="-4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8085EA0-B516-4BC2-A7CD-B0441039161E}"/>
              </a:ext>
            </a:extLst>
          </p:cNvPr>
          <p:cNvSpPr/>
          <p:nvPr/>
        </p:nvSpPr>
        <p:spPr>
          <a:xfrm>
            <a:off x="8069010" y="1553108"/>
            <a:ext cx="3695239" cy="2466231"/>
          </a:xfrm>
          <a:prstGeom prst="roundRect">
            <a:avLst>
              <a:gd name="adj" fmla="val 0"/>
            </a:avLst>
          </a:prstGeom>
          <a:blipFill dpi="0" rotWithShape="1">
            <a:blip r:embed="rId4"/>
            <a:srcRect/>
            <a:stretch>
              <a:fillRect l="-40" r="-4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EC52E42-7121-4001-8E62-582076D135F5}"/>
              </a:ext>
            </a:extLst>
          </p:cNvPr>
          <p:cNvGrpSpPr/>
          <p:nvPr/>
        </p:nvGrpSpPr>
        <p:grpSpPr>
          <a:xfrm>
            <a:off x="7528980" y="1878813"/>
            <a:ext cx="957091" cy="215901"/>
            <a:chOff x="7655944" y="1905689"/>
            <a:chExt cx="957091" cy="215901"/>
          </a:xfrm>
        </p:grpSpPr>
        <p:sp>
          <p:nvSpPr>
            <p:cNvPr id="4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2D74FDDA-2D05-4F72-A785-64639082D221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3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5EB758E3-32BF-4919-AF6E-EA825279222A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4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D394D203-7E0B-4EA1-B8BC-BC92F9188346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FB722E0-A08F-4A78-A980-0CDBD77B649B}"/>
              </a:ext>
            </a:extLst>
          </p:cNvPr>
          <p:cNvGrpSpPr/>
          <p:nvPr/>
        </p:nvGrpSpPr>
        <p:grpSpPr>
          <a:xfrm>
            <a:off x="3702040" y="1878813"/>
            <a:ext cx="957091" cy="215901"/>
            <a:chOff x="7655944" y="1905689"/>
            <a:chExt cx="957091" cy="215901"/>
          </a:xfrm>
        </p:grpSpPr>
        <p:sp>
          <p:nvSpPr>
            <p:cNvPr id="39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DA11D634-9A1D-4481-A780-85D36765BBE1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B5B945AB-EFDF-4F3F-B03A-17ECACC79A66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1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17A1FBA7-8CD4-46E0-9C3D-CCCFFFE229E9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2E07AEC-9108-4F65-8ADE-B7AA716FAE73}"/>
              </a:ext>
            </a:extLst>
          </p:cNvPr>
          <p:cNvSpPr/>
          <p:nvPr/>
        </p:nvSpPr>
        <p:spPr>
          <a:xfrm>
            <a:off x="427752" y="4163398"/>
            <a:ext cx="3691348" cy="58840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6506980-E430-4973-BAB5-EBD2F32218CA}"/>
              </a:ext>
            </a:extLst>
          </p:cNvPr>
          <p:cNvSpPr/>
          <p:nvPr/>
        </p:nvSpPr>
        <p:spPr>
          <a:xfrm>
            <a:off x="4242071" y="4154331"/>
            <a:ext cx="3703969" cy="60653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202EE05-4C2D-4FF1-9A63-3A256F56B23A}"/>
              </a:ext>
            </a:extLst>
          </p:cNvPr>
          <p:cNvSpPr/>
          <p:nvPr/>
        </p:nvSpPr>
        <p:spPr>
          <a:xfrm>
            <a:off x="8069010" y="4155047"/>
            <a:ext cx="3695239" cy="60510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CC0995B-03BC-4B1A-B9CF-612DAAB9EA5B}"/>
              </a:ext>
            </a:extLst>
          </p:cNvPr>
          <p:cNvGrpSpPr/>
          <p:nvPr/>
        </p:nvGrpSpPr>
        <p:grpSpPr>
          <a:xfrm>
            <a:off x="7528980" y="4349650"/>
            <a:ext cx="957091" cy="215901"/>
            <a:chOff x="7655944" y="1905689"/>
            <a:chExt cx="957091" cy="215901"/>
          </a:xfrm>
        </p:grpSpPr>
        <p:sp>
          <p:nvSpPr>
            <p:cNvPr id="36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4DEB829-7FFE-441E-B6F1-A6B4AC60147A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A93868CD-8F15-4F2B-8EC9-D94BC7252986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5EF7C327-D73F-430F-8C6E-CDCCFF3BF672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EC58195-32D0-412E-A46F-3890826BAD36}"/>
              </a:ext>
            </a:extLst>
          </p:cNvPr>
          <p:cNvGrpSpPr/>
          <p:nvPr/>
        </p:nvGrpSpPr>
        <p:grpSpPr>
          <a:xfrm>
            <a:off x="3702040" y="4349650"/>
            <a:ext cx="957091" cy="215901"/>
            <a:chOff x="7655944" y="1905689"/>
            <a:chExt cx="957091" cy="215901"/>
          </a:xfrm>
        </p:grpSpPr>
        <p:sp>
          <p:nvSpPr>
            <p:cNvPr id="3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EF901890-2361-4A42-9425-3A0B14962899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3EB2B53D-BAD8-4776-AC79-B95C9E6A2228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5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024D7A40-778D-406E-B925-A7889B9B2839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7F0351F-C144-5EE0-A49B-45EBF1B1AB3A}"/>
              </a:ext>
            </a:extLst>
          </p:cNvPr>
          <p:cNvGrpSpPr/>
          <p:nvPr/>
        </p:nvGrpSpPr>
        <p:grpSpPr>
          <a:xfrm>
            <a:off x="635298" y="4333955"/>
            <a:ext cx="10917514" cy="1768062"/>
            <a:chOff x="635298" y="4333955"/>
            <a:chExt cx="10917514" cy="176806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48C96F2-48E0-47A2-84D6-BFD98D3BE5C3}"/>
                </a:ext>
              </a:extLst>
            </p:cNvPr>
            <p:cNvGrpSpPr/>
            <p:nvPr/>
          </p:nvGrpSpPr>
          <p:grpSpPr>
            <a:xfrm>
              <a:off x="635298" y="4333955"/>
              <a:ext cx="3276256" cy="1768062"/>
              <a:chOff x="639184" y="4360831"/>
              <a:chExt cx="3276256" cy="1768062"/>
            </a:xfrm>
          </p:grpSpPr>
          <p:sp>
            <p:nvSpPr>
              <p:cNvPr id="31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63B1BCAD-8B85-44DC-85B1-E98E14D1ADC4}"/>
                  </a:ext>
                </a:extLst>
              </p:cNvPr>
              <p:cNvSpPr txBox="1"/>
              <p:nvPr/>
            </p:nvSpPr>
            <p:spPr>
              <a:xfrm flipH="1">
                <a:off x="1764352" y="4360831"/>
                <a:ext cx="1025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项目简介</a:t>
                </a:r>
              </a:p>
            </p:txBody>
          </p:sp>
          <p:sp>
            <p:nvSpPr>
              <p:cNvPr id="32" name="powerpoint template design by DAJU_PPT正版来源小红书大橘PPT微信DAJU_PPT请勿抄袭搬运！盗版必究！-2">
                <a:extLst>
                  <a:ext uri="{FF2B5EF4-FFF2-40B4-BE49-F238E27FC236}">
                    <a16:creationId xmlns:a16="http://schemas.microsoft.com/office/drawing/2014/main" id="{D0126414-8B63-459B-BEF7-AFD0DB67AAA8}"/>
                  </a:ext>
                </a:extLst>
              </p:cNvPr>
              <p:cNvSpPr txBox="1"/>
              <p:nvPr/>
            </p:nvSpPr>
            <p:spPr>
              <a:xfrm flipH="1">
                <a:off x="639184" y="4931321"/>
                <a:ext cx="3276256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这里输入您的正文内容，建议标题字号</a:t>
                </a:r>
                <a:r>
                  <a:rPr lang="en-US" altLang="zh-CN" dirty="0">
                    <a:latin typeface="+mn-ea"/>
                  </a:rPr>
                  <a:t>16-24</a:t>
                </a:r>
                <a:r>
                  <a:rPr lang="zh-CN" altLang="en-US" dirty="0">
                    <a:latin typeface="+mn-ea"/>
                  </a:rPr>
                  <a:t>，正文字号</a:t>
                </a:r>
                <a:r>
                  <a:rPr lang="en-US" altLang="zh-CN" dirty="0">
                    <a:latin typeface="+mn-ea"/>
                  </a:rPr>
                  <a:t>14-18</a:t>
                </a:r>
                <a:r>
                  <a:rPr lang="zh-CN" altLang="en-US" dirty="0">
                    <a:latin typeface="+mn-ea"/>
                  </a:rPr>
                  <a:t>。正文文本长度不宜过长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35D60A5-83D7-49CA-A928-C9717D22D22E}"/>
                </a:ext>
              </a:extLst>
            </p:cNvPr>
            <p:cNvGrpSpPr/>
            <p:nvPr/>
          </p:nvGrpSpPr>
          <p:grpSpPr>
            <a:xfrm>
              <a:off x="4455927" y="4333955"/>
              <a:ext cx="3276256" cy="1768062"/>
              <a:chOff x="639184" y="4360831"/>
              <a:chExt cx="3276256" cy="1768062"/>
            </a:xfrm>
          </p:grpSpPr>
          <p:sp>
            <p:nvSpPr>
              <p:cNvPr id="29" name="powerpoint template design by DAJU_PPT正版来源小红书大橘PPT微信DAJU_PPT请勿抄袭搬运！盗版必究！-3">
                <a:extLst>
                  <a:ext uri="{FF2B5EF4-FFF2-40B4-BE49-F238E27FC236}">
                    <a16:creationId xmlns:a16="http://schemas.microsoft.com/office/drawing/2014/main" id="{B11C72E2-E54F-4E94-ACB0-438B240FB822}"/>
                  </a:ext>
                </a:extLst>
              </p:cNvPr>
              <p:cNvSpPr txBox="1"/>
              <p:nvPr/>
            </p:nvSpPr>
            <p:spPr>
              <a:xfrm flipH="1">
                <a:off x="1507870" y="4360831"/>
                <a:ext cx="1538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latin typeface="+mj-ea"/>
                    <a:ea typeface="+mj-ea"/>
                  </a:rPr>
                  <a:t>主要负责任务</a:t>
                </a:r>
              </a:p>
            </p:txBody>
          </p:sp>
          <p:sp>
            <p:nvSpPr>
              <p:cNvPr id="30" name="powerpoint template design by DAJU_PPT正版来源小红书大橘PPT微信DAJU_PPT请勿抄袭搬运！盗版必究！-4">
                <a:extLst>
                  <a:ext uri="{FF2B5EF4-FFF2-40B4-BE49-F238E27FC236}">
                    <a16:creationId xmlns:a16="http://schemas.microsoft.com/office/drawing/2014/main" id="{FCC1EE5C-B59B-4DC4-8A43-5D08D223E2F0}"/>
                  </a:ext>
                </a:extLst>
              </p:cNvPr>
              <p:cNvSpPr txBox="1"/>
              <p:nvPr/>
            </p:nvSpPr>
            <p:spPr>
              <a:xfrm flipH="1">
                <a:off x="639184" y="4931321"/>
                <a:ext cx="3276256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这里输入您的正文内容，建议标题字号</a:t>
                </a:r>
                <a:r>
                  <a:rPr lang="en-US" altLang="zh-CN" dirty="0">
                    <a:latin typeface="+mn-ea"/>
                  </a:rPr>
                  <a:t>16-24</a:t>
                </a:r>
                <a:r>
                  <a:rPr lang="zh-CN" altLang="en-US" dirty="0">
                    <a:latin typeface="+mn-ea"/>
                  </a:rPr>
                  <a:t>，正文字号</a:t>
                </a:r>
                <a:r>
                  <a:rPr lang="en-US" altLang="zh-CN" dirty="0">
                    <a:latin typeface="+mn-ea"/>
                  </a:rPr>
                  <a:t>14-18</a:t>
                </a:r>
                <a:r>
                  <a:rPr lang="zh-CN" altLang="en-US" dirty="0">
                    <a:latin typeface="+mn-ea"/>
                  </a:rPr>
                  <a:t>。正文文本长度不宜过长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A6F89B-2BC7-4FFA-A6A5-9B79F7F463BC}"/>
                </a:ext>
              </a:extLst>
            </p:cNvPr>
            <p:cNvGrpSpPr/>
            <p:nvPr/>
          </p:nvGrpSpPr>
          <p:grpSpPr>
            <a:xfrm>
              <a:off x="8276556" y="4333955"/>
              <a:ext cx="3276256" cy="1768062"/>
              <a:chOff x="639184" y="4360831"/>
              <a:chExt cx="3276256" cy="1768062"/>
            </a:xfrm>
          </p:grpSpPr>
          <p:sp>
            <p:nvSpPr>
              <p:cNvPr id="27" name="powerpoint template design by DAJU_PPT正版来源小红书大橘PPT微信DAJU_PPT请勿抄袭搬运！盗版必究！-5">
                <a:extLst>
                  <a:ext uri="{FF2B5EF4-FFF2-40B4-BE49-F238E27FC236}">
                    <a16:creationId xmlns:a16="http://schemas.microsoft.com/office/drawing/2014/main" id="{49B1DB46-2E05-4C22-B989-10F7E45638ED}"/>
                  </a:ext>
                </a:extLst>
              </p:cNvPr>
              <p:cNvSpPr txBox="1"/>
              <p:nvPr/>
            </p:nvSpPr>
            <p:spPr>
              <a:xfrm flipH="1">
                <a:off x="1764352" y="4360831"/>
                <a:ext cx="1025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成果展示</a:t>
                </a:r>
              </a:p>
            </p:txBody>
          </p:sp>
          <p:sp>
            <p:nvSpPr>
              <p:cNvPr id="28" name="powerpoint template design by DAJU_PPT正版来源小红书大橘PPT微信DAJU_PPT请勿抄袭搬运！盗版必究！-6">
                <a:extLst>
                  <a:ext uri="{FF2B5EF4-FFF2-40B4-BE49-F238E27FC236}">
                    <a16:creationId xmlns:a16="http://schemas.microsoft.com/office/drawing/2014/main" id="{AEA385CA-EE71-4FD3-BA0C-AD1C4F73C8BF}"/>
                  </a:ext>
                </a:extLst>
              </p:cNvPr>
              <p:cNvSpPr txBox="1"/>
              <p:nvPr/>
            </p:nvSpPr>
            <p:spPr>
              <a:xfrm flipH="1">
                <a:off x="639184" y="4931321"/>
                <a:ext cx="3276256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这里输入您的正文内容，建议标题字号</a:t>
                </a:r>
                <a:r>
                  <a:rPr lang="en-US" altLang="zh-CN" dirty="0">
                    <a:latin typeface="+mn-ea"/>
                  </a:rPr>
                  <a:t>16-24</a:t>
                </a:r>
                <a:r>
                  <a:rPr lang="zh-CN" altLang="en-US" dirty="0">
                    <a:latin typeface="+mn-ea"/>
                  </a:rPr>
                  <a:t>，正文字号</a:t>
                </a:r>
                <a:r>
                  <a:rPr lang="en-US" altLang="zh-CN" dirty="0">
                    <a:latin typeface="+mn-ea"/>
                  </a:rPr>
                  <a:t>14-18</a:t>
                </a:r>
                <a:r>
                  <a:rPr lang="zh-CN" altLang="en-US" dirty="0">
                    <a:latin typeface="+mn-ea"/>
                  </a:rPr>
                  <a:t>。正文文本长度不宜过长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3799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##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科研项目名称</a:t>
            </a:r>
          </a:p>
        </p:txBody>
      </p:sp>
      <p:grpSp>
        <p:nvGrp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EF76710-DF5A-5C8E-1755-D5AB47F8FCF8}"/>
              </a:ext>
            </a:extLst>
          </p:cNvPr>
          <p:cNvGrpSpPr/>
          <p:nvPr/>
        </p:nvGrpSpPr>
        <p:grpSpPr>
          <a:xfrm>
            <a:off x="6239411" y="1688918"/>
            <a:ext cx="5001573" cy="1054456"/>
            <a:chOff x="635297" y="4333955"/>
            <a:chExt cx="5001573" cy="1054456"/>
          </a:xfrm>
        </p:grpSpPr>
        <p:sp>
          <p:nvSpPr>
            <p:cNvPr id="31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63B1BCAD-8B85-44DC-85B1-E98E14D1ADC4}"/>
                </a:ext>
              </a:extLst>
            </p:cNvPr>
            <p:cNvSpPr txBox="1"/>
            <p:nvPr/>
          </p:nvSpPr>
          <p:spPr>
            <a:xfrm flipH="1">
              <a:off x="635298" y="4333955"/>
              <a:ext cx="12311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项目简介</a:t>
              </a:r>
            </a:p>
          </p:txBody>
        </p:sp>
        <p:sp>
          <p:nvSpPr>
            <p:cNvPr id="32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D0126414-8B63-459B-BEF7-AFD0DB67AAA8}"/>
                </a:ext>
              </a:extLst>
            </p:cNvPr>
            <p:cNvSpPr txBox="1"/>
            <p:nvPr/>
          </p:nvSpPr>
          <p:spPr>
            <a:xfrm flipH="1">
              <a:off x="635297" y="4703287"/>
              <a:ext cx="5001573" cy="685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+mn-ea"/>
                </a:rPr>
                <a:t>这里输入您的正文内容，建议标题字号</a:t>
              </a:r>
              <a:r>
                <a:rPr lang="en-US" altLang="zh-CN" dirty="0">
                  <a:latin typeface="+mn-ea"/>
                </a:rPr>
                <a:t>16-24</a:t>
              </a:r>
              <a:r>
                <a:rPr lang="zh-CN" altLang="en-US" dirty="0">
                  <a:latin typeface="+mn-ea"/>
                </a:rPr>
                <a:t>，正文字号</a:t>
              </a:r>
              <a:r>
                <a:rPr lang="en-US" altLang="zh-CN" dirty="0">
                  <a:latin typeface="+mn-ea"/>
                </a:rPr>
                <a:t>14-18</a:t>
              </a:r>
              <a:r>
                <a:rPr lang="zh-CN" altLang="en-US" dirty="0">
                  <a:latin typeface="+mn-ea"/>
                </a:rPr>
                <a:t>。正文文本长度不宜过长</a:t>
              </a:r>
            </a:p>
          </p:txBody>
        </p:sp>
      </p:grpSp>
      <p:grpSp>
        <p:nvGrpSpPr>
          <p:cNvPr id="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2C6D0AE-2896-9996-5777-EB91DF3FECC9}"/>
              </a:ext>
            </a:extLst>
          </p:cNvPr>
          <p:cNvGrpSpPr/>
          <p:nvPr/>
        </p:nvGrpSpPr>
        <p:grpSpPr>
          <a:xfrm>
            <a:off x="6239411" y="3244334"/>
            <a:ext cx="5001573" cy="1054456"/>
            <a:chOff x="4455926" y="4333955"/>
            <a:chExt cx="5001573" cy="1054456"/>
          </a:xfrm>
        </p:grpSpPr>
        <p:sp>
          <p:nvSpPr>
            <p:cNvPr id="29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B11C72E2-E54F-4E94-ACB0-438B240FB822}"/>
                </a:ext>
              </a:extLst>
            </p:cNvPr>
            <p:cNvSpPr txBox="1"/>
            <p:nvPr/>
          </p:nvSpPr>
          <p:spPr>
            <a:xfrm flipH="1">
              <a:off x="4455927" y="4333955"/>
              <a:ext cx="184666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主要负责任务</a:t>
              </a:r>
            </a:p>
          </p:txBody>
        </p:sp>
        <p:sp>
          <p:nvSpPr>
            <p:cNvPr id="30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FCC1EE5C-B59B-4DC4-8A43-5D08D223E2F0}"/>
                </a:ext>
              </a:extLst>
            </p:cNvPr>
            <p:cNvSpPr txBox="1"/>
            <p:nvPr/>
          </p:nvSpPr>
          <p:spPr>
            <a:xfrm flipH="1">
              <a:off x="4455926" y="4703287"/>
              <a:ext cx="5001573" cy="685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+mn-ea"/>
                </a:rPr>
                <a:t>这里输入您的正文内容，建议标题字号</a:t>
              </a:r>
              <a:r>
                <a:rPr lang="en-US" altLang="zh-CN" dirty="0">
                  <a:latin typeface="+mn-ea"/>
                </a:rPr>
                <a:t>16-24</a:t>
              </a:r>
              <a:r>
                <a:rPr lang="zh-CN" altLang="en-US" dirty="0">
                  <a:latin typeface="+mn-ea"/>
                </a:rPr>
                <a:t>，正文字号</a:t>
              </a:r>
              <a:r>
                <a:rPr lang="en-US" altLang="zh-CN" dirty="0">
                  <a:latin typeface="+mn-ea"/>
                </a:rPr>
                <a:t>14-18</a:t>
              </a:r>
              <a:r>
                <a:rPr lang="zh-CN" altLang="en-US" dirty="0">
                  <a:latin typeface="+mn-ea"/>
                </a:rPr>
                <a:t>。正文文本长度不宜过长</a:t>
              </a:r>
            </a:p>
          </p:txBody>
        </p:sp>
      </p:grpSp>
      <p:grpSp>
        <p:nvGrpSpPr>
          <p:cNvPr id="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D02175F-4473-2AA9-DDB7-F76772FB7467}"/>
              </a:ext>
            </a:extLst>
          </p:cNvPr>
          <p:cNvGrpSpPr/>
          <p:nvPr/>
        </p:nvGrpSpPr>
        <p:grpSpPr>
          <a:xfrm>
            <a:off x="6239411" y="4799750"/>
            <a:ext cx="5001573" cy="1054456"/>
            <a:chOff x="8276555" y="4333955"/>
            <a:chExt cx="5001573" cy="1054456"/>
          </a:xfrm>
        </p:grpSpPr>
        <p:sp>
          <p:nvSpPr>
            <p:cNvPr id="27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49B1DB46-2E05-4C22-B989-10F7E45638ED}"/>
                </a:ext>
              </a:extLst>
            </p:cNvPr>
            <p:cNvSpPr txBox="1"/>
            <p:nvPr/>
          </p:nvSpPr>
          <p:spPr>
            <a:xfrm flipH="1">
              <a:off x="8276556" y="4333955"/>
              <a:ext cx="12311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成果展示</a:t>
              </a:r>
            </a:p>
          </p:txBody>
        </p:sp>
        <p:sp>
          <p:nvSpPr>
            <p:cNvPr id="28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AEA385CA-EE71-4FD3-BA0C-AD1C4F73C8BF}"/>
                </a:ext>
              </a:extLst>
            </p:cNvPr>
            <p:cNvSpPr txBox="1"/>
            <p:nvPr/>
          </p:nvSpPr>
          <p:spPr>
            <a:xfrm flipH="1">
              <a:off x="8276555" y="4703287"/>
              <a:ext cx="5001573" cy="685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+mn-ea"/>
                </a:rPr>
                <a:t>这里输入您的正文内容，建议标题字号</a:t>
              </a:r>
              <a:r>
                <a:rPr lang="en-US" altLang="zh-CN" dirty="0">
                  <a:latin typeface="+mn-ea"/>
                </a:rPr>
                <a:t>16-24</a:t>
              </a:r>
              <a:r>
                <a:rPr lang="zh-CN" altLang="en-US" dirty="0">
                  <a:latin typeface="+mn-ea"/>
                </a:rPr>
                <a:t>，正文字号</a:t>
              </a:r>
              <a:r>
                <a:rPr lang="en-US" altLang="zh-CN" dirty="0">
                  <a:latin typeface="+mn-ea"/>
                </a:rPr>
                <a:t>14-18</a:t>
              </a:r>
              <a:r>
                <a:rPr lang="zh-CN" altLang="en-US" dirty="0">
                  <a:latin typeface="+mn-ea"/>
                </a:rPr>
                <a:t>。正文文本长度不宜过长</a:t>
              </a:r>
            </a:p>
          </p:txBody>
        </p:sp>
      </p:grpSp>
      <p:grpSp>
        <p:nvGrpSpPr>
          <p:cNvPr id="6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6AFB0A1-C784-40B0-968D-2E660C69405E}"/>
              </a:ext>
            </a:extLst>
          </p:cNvPr>
          <p:cNvGrpSpPr/>
          <p:nvPr/>
        </p:nvGrpSpPr>
        <p:grpSpPr>
          <a:xfrm>
            <a:off x="5503937" y="1886674"/>
            <a:ext cx="490316" cy="490314"/>
            <a:chOff x="2332355" y="3151187"/>
            <a:chExt cx="885825" cy="885825"/>
          </a:xfrm>
        </p:grpSpPr>
        <p:sp>
          <p:nvSpPr>
            <p:cNvPr id="6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857448B-7520-4F3B-97B7-6764865C58A5}"/>
                </a:ext>
              </a:extLst>
            </p:cNvPr>
            <p:cNvSpPr/>
            <p:nvPr/>
          </p:nvSpPr>
          <p:spPr>
            <a:xfrm>
              <a:off x="2332355" y="3151187"/>
              <a:ext cx="885825" cy="885825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69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406D8ACB-F793-46FC-8011-7A1527CA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3665" y="3377882"/>
              <a:ext cx="241935" cy="432435"/>
            </a:xfrm>
            <a:custGeom>
              <a:avLst/>
              <a:gdLst>
                <a:gd name="T0" fmla="*/ 122 w 140"/>
                <a:gd name="T1" fmla="*/ 0 h 255"/>
                <a:gd name="T2" fmla="*/ 140 w 140"/>
                <a:gd name="T3" fmla="*/ 153 h 255"/>
                <a:gd name="T4" fmla="*/ 138 w 140"/>
                <a:gd name="T5" fmla="*/ 140 h 255"/>
                <a:gd name="T6" fmla="*/ 125 w 140"/>
                <a:gd name="T7" fmla="*/ 137 h 255"/>
                <a:gd name="T8" fmla="*/ 124 w 140"/>
                <a:gd name="T9" fmla="*/ 109 h 255"/>
                <a:gd name="T10" fmla="*/ 110 w 140"/>
                <a:gd name="T11" fmla="*/ 127 h 255"/>
                <a:gd name="T12" fmla="*/ 109 w 140"/>
                <a:gd name="T13" fmla="*/ 115 h 255"/>
                <a:gd name="T14" fmla="*/ 107 w 140"/>
                <a:gd name="T15" fmla="*/ 64 h 255"/>
                <a:gd name="T16" fmla="*/ 56 w 140"/>
                <a:gd name="T17" fmla="*/ 64 h 255"/>
                <a:gd name="T18" fmla="*/ 56 w 140"/>
                <a:gd name="T19" fmla="*/ 116 h 255"/>
                <a:gd name="T20" fmla="*/ 65 w 140"/>
                <a:gd name="T21" fmla="*/ 130 h 255"/>
                <a:gd name="T22" fmla="*/ 49 w 140"/>
                <a:gd name="T23" fmla="*/ 123 h 255"/>
                <a:gd name="T24" fmla="*/ 49 w 140"/>
                <a:gd name="T25" fmla="*/ 57 h 255"/>
                <a:gd name="T26" fmla="*/ 115 w 140"/>
                <a:gd name="T27" fmla="*/ 57 h 255"/>
                <a:gd name="T28" fmla="*/ 124 w 140"/>
                <a:gd name="T29" fmla="*/ 31 h 255"/>
                <a:gd name="T30" fmla="*/ 16 w 140"/>
                <a:gd name="T31" fmla="*/ 180 h 255"/>
                <a:gd name="T32" fmla="*/ 59 w 140"/>
                <a:gd name="T33" fmla="*/ 213 h 255"/>
                <a:gd name="T34" fmla="*/ 0 w 140"/>
                <a:gd name="T35" fmla="*/ 194 h 255"/>
                <a:gd name="T36" fmla="*/ 19 w 140"/>
                <a:gd name="T37" fmla="*/ 0 h 255"/>
                <a:gd name="T38" fmla="*/ 73 w 140"/>
                <a:gd name="T39" fmla="*/ 236 h 255"/>
                <a:gd name="T40" fmla="*/ 137 w 140"/>
                <a:gd name="T41" fmla="*/ 240 h 255"/>
                <a:gd name="T42" fmla="*/ 93 w 140"/>
                <a:gd name="T43" fmla="*/ 99 h 255"/>
                <a:gd name="T44" fmla="*/ 79 w 140"/>
                <a:gd name="T45" fmla="*/ 160 h 255"/>
                <a:gd name="T46" fmla="*/ 74 w 140"/>
                <a:gd name="T47" fmla="*/ 140 h 255"/>
                <a:gd name="T48" fmla="*/ 81 w 140"/>
                <a:gd name="T49" fmla="*/ 225 h 255"/>
                <a:gd name="T50" fmla="*/ 134 w 140"/>
                <a:gd name="T51" fmla="*/ 165 h 255"/>
                <a:gd name="T52" fmla="*/ 127 w 140"/>
                <a:gd name="T53" fmla="*/ 151 h 255"/>
                <a:gd name="T54" fmla="*/ 115 w 140"/>
                <a:gd name="T55" fmla="*/ 155 h 255"/>
                <a:gd name="T56" fmla="*/ 112 w 140"/>
                <a:gd name="T57" fmla="*/ 141 h 255"/>
                <a:gd name="T58" fmla="*/ 99 w 140"/>
                <a:gd name="T59" fmla="*/ 147 h 255"/>
                <a:gd name="T60" fmla="*/ 93 w 140"/>
                <a:gd name="T61" fmla="*/ 99 h 255"/>
                <a:gd name="T62" fmla="*/ 63 w 140"/>
                <a:gd name="T63" fmla="*/ 72 h 255"/>
                <a:gd name="T64" fmla="*/ 63 w 140"/>
                <a:gd name="T65" fmla="*/ 108 h 255"/>
                <a:gd name="T66" fmla="*/ 68 w 140"/>
                <a:gd name="T67" fmla="*/ 99 h 255"/>
                <a:gd name="T68" fmla="*/ 70 w 140"/>
                <a:gd name="T69" fmla="*/ 79 h 255"/>
                <a:gd name="T70" fmla="*/ 93 w 140"/>
                <a:gd name="T71" fmla="*/ 79 h 255"/>
                <a:gd name="T72" fmla="*/ 106 w 140"/>
                <a:gd name="T73" fmla="*/ 99 h 255"/>
                <a:gd name="T74" fmla="*/ 100 w 140"/>
                <a:gd name="T75" fmla="*/ 72 h 255"/>
                <a:gd name="T76" fmla="*/ 44 w 140"/>
                <a:gd name="T77" fmla="*/ 10 h 255"/>
                <a:gd name="T78" fmla="*/ 93 w 140"/>
                <a:gd name="T79" fmla="*/ 18 h 255"/>
                <a:gd name="T80" fmla="*/ 44 w 140"/>
                <a:gd name="T81" fmla="*/ 10 h 255"/>
                <a:gd name="T82" fmla="*/ 25 w 140"/>
                <a:gd name="T83" fmla="*/ 197 h 255"/>
                <a:gd name="T84" fmla="*/ 49 w 140"/>
                <a:gd name="T85" fmla="*/ 19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255">
                  <a:moveTo>
                    <a:pt x="19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32" y="0"/>
                    <a:pt x="140" y="9"/>
                    <a:pt x="140" y="19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0" y="151"/>
                    <a:pt x="140" y="150"/>
                    <a:pt x="140" y="149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8" y="138"/>
                    <a:pt x="126" y="138"/>
                    <a:pt x="125" y="137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2" y="114"/>
                    <a:pt x="119" y="119"/>
                    <a:pt x="115" y="123"/>
                  </a:cubicBezTo>
                  <a:cubicBezTo>
                    <a:pt x="113" y="124"/>
                    <a:pt x="112" y="126"/>
                    <a:pt x="110" y="127"/>
                  </a:cubicBezTo>
                  <a:cubicBezTo>
                    <a:pt x="109" y="127"/>
                    <a:pt x="109" y="127"/>
                    <a:pt x="109" y="127"/>
                  </a:cubicBezTo>
                  <a:cubicBezTo>
                    <a:pt x="109" y="123"/>
                    <a:pt x="109" y="119"/>
                    <a:pt x="109" y="115"/>
                  </a:cubicBezTo>
                  <a:cubicBezTo>
                    <a:pt x="115" y="108"/>
                    <a:pt x="118" y="100"/>
                    <a:pt x="118" y="90"/>
                  </a:cubicBezTo>
                  <a:cubicBezTo>
                    <a:pt x="118" y="80"/>
                    <a:pt x="114" y="71"/>
                    <a:pt x="107" y="64"/>
                  </a:cubicBezTo>
                  <a:cubicBezTo>
                    <a:pt x="101" y="58"/>
                    <a:pt x="92" y="54"/>
                    <a:pt x="82" y="54"/>
                  </a:cubicBezTo>
                  <a:cubicBezTo>
                    <a:pt x="72" y="54"/>
                    <a:pt x="63" y="58"/>
                    <a:pt x="56" y="64"/>
                  </a:cubicBezTo>
                  <a:cubicBezTo>
                    <a:pt x="50" y="71"/>
                    <a:pt x="45" y="80"/>
                    <a:pt x="45" y="90"/>
                  </a:cubicBezTo>
                  <a:cubicBezTo>
                    <a:pt x="45" y="100"/>
                    <a:pt x="50" y="109"/>
                    <a:pt x="56" y="116"/>
                  </a:cubicBezTo>
                  <a:cubicBezTo>
                    <a:pt x="59" y="118"/>
                    <a:pt x="62" y="121"/>
                    <a:pt x="65" y="122"/>
                  </a:cubicBezTo>
                  <a:cubicBezTo>
                    <a:pt x="65" y="125"/>
                    <a:pt x="65" y="128"/>
                    <a:pt x="65" y="130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57" y="130"/>
                    <a:pt x="53" y="127"/>
                    <a:pt x="49" y="123"/>
                  </a:cubicBezTo>
                  <a:cubicBezTo>
                    <a:pt x="41" y="114"/>
                    <a:pt x="36" y="103"/>
                    <a:pt x="36" y="90"/>
                  </a:cubicBezTo>
                  <a:cubicBezTo>
                    <a:pt x="36" y="77"/>
                    <a:pt x="41" y="66"/>
                    <a:pt x="49" y="57"/>
                  </a:cubicBezTo>
                  <a:cubicBezTo>
                    <a:pt x="57" y="49"/>
                    <a:pt x="69" y="44"/>
                    <a:pt x="82" y="44"/>
                  </a:cubicBezTo>
                  <a:cubicBezTo>
                    <a:pt x="95" y="44"/>
                    <a:pt x="106" y="49"/>
                    <a:pt x="115" y="57"/>
                  </a:cubicBezTo>
                  <a:cubicBezTo>
                    <a:pt x="119" y="61"/>
                    <a:pt x="122" y="66"/>
                    <a:pt x="124" y="7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3" y="191"/>
                    <a:pt x="55" y="202"/>
                    <a:pt x="5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9" y="213"/>
                    <a:pt x="0" y="204"/>
                    <a:pt x="0" y="19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  <a:moveTo>
                    <a:pt x="133" y="222"/>
                  </a:moveTo>
                  <a:cubicBezTo>
                    <a:pt x="73" y="236"/>
                    <a:pt x="73" y="236"/>
                    <a:pt x="73" y="236"/>
                  </a:cubicBezTo>
                  <a:cubicBezTo>
                    <a:pt x="77" y="255"/>
                    <a:pt x="77" y="255"/>
                    <a:pt x="77" y="255"/>
                  </a:cubicBezTo>
                  <a:cubicBezTo>
                    <a:pt x="137" y="240"/>
                    <a:pt x="137" y="240"/>
                    <a:pt x="137" y="240"/>
                  </a:cubicBezTo>
                  <a:cubicBezTo>
                    <a:pt x="133" y="222"/>
                    <a:pt x="133" y="222"/>
                    <a:pt x="133" y="222"/>
                  </a:cubicBezTo>
                  <a:close/>
                  <a:moveTo>
                    <a:pt x="93" y="99"/>
                  </a:moveTo>
                  <a:cubicBezTo>
                    <a:pt x="89" y="99"/>
                    <a:pt x="85" y="99"/>
                    <a:pt x="82" y="99"/>
                  </a:cubicBezTo>
                  <a:cubicBezTo>
                    <a:pt x="77" y="118"/>
                    <a:pt x="77" y="141"/>
                    <a:pt x="79" y="160"/>
                  </a:cubicBezTo>
                  <a:cubicBezTo>
                    <a:pt x="74" y="163"/>
                    <a:pt x="74" y="163"/>
                    <a:pt x="74" y="163"/>
                  </a:cubicBezTo>
                  <a:cubicBezTo>
                    <a:pt x="74" y="140"/>
                    <a:pt x="74" y="140"/>
                    <a:pt x="74" y="140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3" y="181"/>
                    <a:pt x="68" y="211"/>
                    <a:pt x="81" y="225"/>
                  </a:cubicBezTo>
                  <a:cubicBezTo>
                    <a:pt x="94" y="223"/>
                    <a:pt x="107" y="222"/>
                    <a:pt x="120" y="220"/>
                  </a:cubicBezTo>
                  <a:cubicBezTo>
                    <a:pt x="126" y="206"/>
                    <a:pt x="132" y="189"/>
                    <a:pt x="134" y="165"/>
                  </a:cubicBezTo>
                  <a:cubicBezTo>
                    <a:pt x="134" y="165"/>
                    <a:pt x="131" y="164"/>
                    <a:pt x="127" y="162"/>
                  </a:cubicBezTo>
                  <a:cubicBezTo>
                    <a:pt x="128" y="158"/>
                    <a:pt x="127" y="155"/>
                    <a:pt x="127" y="151"/>
                  </a:cubicBezTo>
                  <a:cubicBezTo>
                    <a:pt x="124" y="151"/>
                    <a:pt x="120" y="150"/>
                    <a:pt x="117" y="149"/>
                  </a:cubicBezTo>
                  <a:cubicBezTo>
                    <a:pt x="116" y="151"/>
                    <a:pt x="115" y="153"/>
                    <a:pt x="115" y="155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3" y="149"/>
                    <a:pt x="113" y="145"/>
                    <a:pt x="112" y="141"/>
                  </a:cubicBezTo>
                  <a:cubicBezTo>
                    <a:pt x="109" y="140"/>
                    <a:pt x="106" y="139"/>
                    <a:pt x="102" y="139"/>
                  </a:cubicBezTo>
                  <a:cubicBezTo>
                    <a:pt x="101" y="141"/>
                    <a:pt x="100" y="144"/>
                    <a:pt x="99" y="147"/>
                  </a:cubicBezTo>
                  <a:cubicBezTo>
                    <a:pt x="98" y="146"/>
                    <a:pt x="96" y="146"/>
                    <a:pt x="95" y="145"/>
                  </a:cubicBezTo>
                  <a:cubicBezTo>
                    <a:pt x="97" y="130"/>
                    <a:pt x="96" y="114"/>
                    <a:pt x="93" y="99"/>
                  </a:cubicBezTo>
                  <a:close/>
                  <a:moveTo>
                    <a:pt x="82" y="64"/>
                  </a:moveTo>
                  <a:cubicBezTo>
                    <a:pt x="75" y="64"/>
                    <a:pt x="68" y="67"/>
                    <a:pt x="63" y="72"/>
                  </a:cubicBezTo>
                  <a:cubicBezTo>
                    <a:pt x="59" y="76"/>
                    <a:pt x="56" y="83"/>
                    <a:pt x="56" y="90"/>
                  </a:cubicBezTo>
                  <a:cubicBezTo>
                    <a:pt x="56" y="97"/>
                    <a:pt x="59" y="104"/>
                    <a:pt x="63" y="108"/>
                  </a:cubicBezTo>
                  <a:cubicBezTo>
                    <a:pt x="64" y="109"/>
                    <a:pt x="65" y="110"/>
                    <a:pt x="66" y="111"/>
                  </a:cubicBezTo>
                  <a:cubicBezTo>
                    <a:pt x="67" y="107"/>
                    <a:pt x="67" y="103"/>
                    <a:pt x="68" y="99"/>
                  </a:cubicBezTo>
                  <a:cubicBezTo>
                    <a:pt x="67" y="96"/>
                    <a:pt x="66" y="93"/>
                    <a:pt x="66" y="90"/>
                  </a:cubicBezTo>
                  <a:cubicBezTo>
                    <a:pt x="66" y="86"/>
                    <a:pt x="68" y="82"/>
                    <a:pt x="70" y="79"/>
                  </a:cubicBezTo>
                  <a:cubicBezTo>
                    <a:pt x="73" y="76"/>
                    <a:pt x="77" y="74"/>
                    <a:pt x="82" y="74"/>
                  </a:cubicBezTo>
                  <a:cubicBezTo>
                    <a:pt x="86" y="74"/>
                    <a:pt x="90" y="76"/>
                    <a:pt x="93" y="79"/>
                  </a:cubicBezTo>
                  <a:cubicBezTo>
                    <a:pt x="95" y="81"/>
                    <a:pt x="97" y="83"/>
                    <a:pt x="97" y="86"/>
                  </a:cubicBezTo>
                  <a:cubicBezTo>
                    <a:pt x="102" y="89"/>
                    <a:pt x="105" y="94"/>
                    <a:pt x="106" y="99"/>
                  </a:cubicBezTo>
                  <a:cubicBezTo>
                    <a:pt x="107" y="96"/>
                    <a:pt x="108" y="93"/>
                    <a:pt x="108" y="90"/>
                  </a:cubicBezTo>
                  <a:cubicBezTo>
                    <a:pt x="108" y="83"/>
                    <a:pt x="105" y="76"/>
                    <a:pt x="100" y="72"/>
                  </a:cubicBezTo>
                  <a:cubicBezTo>
                    <a:pt x="95" y="67"/>
                    <a:pt x="89" y="64"/>
                    <a:pt x="82" y="64"/>
                  </a:cubicBezTo>
                  <a:close/>
                  <a:moveTo>
                    <a:pt x="44" y="10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44" y="10"/>
                    <a:pt x="44" y="10"/>
                    <a:pt x="44" y="10"/>
                  </a:cubicBezTo>
                  <a:close/>
                  <a:moveTo>
                    <a:pt x="25" y="193"/>
                  </a:moveTo>
                  <a:cubicBezTo>
                    <a:pt x="25" y="197"/>
                    <a:pt x="25" y="197"/>
                    <a:pt x="25" y="19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49" y="193"/>
                    <a:pt x="49" y="193"/>
                    <a:pt x="49" y="193"/>
                  </a:cubicBezTo>
                  <a:lnTo>
                    <a:pt x="25" y="1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6D35906-7F59-4FA8-AD2C-E51ACBF8104A}"/>
              </a:ext>
            </a:extLst>
          </p:cNvPr>
          <p:cNvGrpSpPr/>
          <p:nvPr/>
        </p:nvGrpSpPr>
        <p:grpSpPr>
          <a:xfrm>
            <a:off x="5503937" y="3444602"/>
            <a:ext cx="490316" cy="490314"/>
            <a:chOff x="5653405" y="3151187"/>
            <a:chExt cx="885825" cy="885825"/>
          </a:xfrm>
        </p:grpSpPr>
        <p:sp>
          <p:nvSpPr>
            <p:cNvPr id="61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B2637D59-A938-40B5-AD2D-C16BE6249019}"/>
                </a:ext>
              </a:extLst>
            </p:cNvPr>
            <p:cNvSpPr/>
            <p:nvPr/>
          </p:nvSpPr>
          <p:spPr>
            <a:xfrm>
              <a:off x="5653405" y="3151187"/>
              <a:ext cx="885825" cy="885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62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A8F985B6-6ABD-41DD-9DE8-11CDE9B96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010" y="3377882"/>
              <a:ext cx="350520" cy="403225"/>
            </a:xfrm>
            <a:custGeom>
              <a:avLst/>
              <a:gdLst>
                <a:gd name="T0" fmla="*/ 74 w 93"/>
                <a:gd name="T1" fmla="*/ 51 h 107"/>
                <a:gd name="T2" fmla="*/ 67 w 93"/>
                <a:gd name="T3" fmla="*/ 46 h 107"/>
                <a:gd name="T4" fmla="*/ 65 w 93"/>
                <a:gd name="T5" fmla="*/ 38 h 107"/>
                <a:gd name="T6" fmla="*/ 68 w 93"/>
                <a:gd name="T7" fmla="*/ 33 h 107"/>
                <a:gd name="T8" fmla="*/ 70 w 93"/>
                <a:gd name="T9" fmla="*/ 24 h 107"/>
                <a:gd name="T10" fmla="*/ 46 w 93"/>
                <a:gd name="T11" fmla="*/ 0 h 107"/>
                <a:gd name="T12" fmla="*/ 23 w 93"/>
                <a:gd name="T13" fmla="*/ 24 h 107"/>
                <a:gd name="T14" fmla="*/ 25 w 93"/>
                <a:gd name="T15" fmla="*/ 34 h 107"/>
                <a:gd name="T16" fmla="*/ 27 w 93"/>
                <a:gd name="T17" fmla="*/ 39 h 107"/>
                <a:gd name="T18" fmla="*/ 26 w 93"/>
                <a:gd name="T19" fmla="*/ 46 h 107"/>
                <a:gd name="T20" fmla="*/ 18 w 93"/>
                <a:gd name="T21" fmla="*/ 51 h 107"/>
                <a:gd name="T22" fmla="*/ 0 w 93"/>
                <a:gd name="T23" fmla="*/ 88 h 107"/>
                <a:gd name="T24" fmla="*/ 93 w 93"/>
                <a:gd name="T25" fmla="*/ 88 h 107"/>
                <a:gd name="T26" fmla="*/ 74 w 93"/>
                <a:gd name="T27" fmla="*/ 51 h 107"/>
                <a:gd name="T28" fmla="*/ 57 w 93"/>
                <a:gd name="T29" fmla="*/ 91 h 107"/>
                <a:gd name="T30" fmla="*/ 51 w 93"/>
                <a:gd name="T31" fmla="*/ 96 h 107"/>
                <a:gd name="T32" fmla="*/ 48 w 93"/>
                <a:gd name="T33" fmla="*/ 98 h 107"/>
                <a:gd name="T34" fmla="*/ 45 w 93"/>
                <a:gd name="T35" fmla="*/ 98 h 107"/>
                <a:gd name="T36" fmla="*/ 42 w 93"/>
                <a:gd name="T37" fmla="*/ 96 h 107"/>
                <a:gd name="T38" fmla="*/ 36 w 93"/>
                <a:gd name="T39" fmla="*/ 91 h 107"/>
                <a:gd name="T40" fmla="*/ 33 w 93"/>
                <a:gd name="T41" fmla="*/ 84 h 107"/>
                <a:gd name="T42" fmla="*/ 36 w 93"/>
                <a:gd name="T43" fmla="*/ 76 h 107"/>
                <a:gd name="T44" fmla="*/ 39 w 93"/>
                <a:gd name="T45" fmla="*/ 68 h 107"/>
                <a:gd name="T46" fmla="*/ 42 w 93"/>
                <a:gd name="T47" fmla="*/ 61 h 107"/>
                <a:gd name="T48" fmla="*/ 44 w 93"/>
                <a:gd name="T49" fmla="*/ 57 h 107"/>
                <a:gd name="T50" fmla="*/ 42 w 93"/>
                <a:gd name="T51" fmla="*/ 55 h 107"/>
                <a:gd name="T52" fmla="*/ 36 w 93"/>
                <a:gd name="T53" fmla="*/ 51 h 107"/>
                <a:gd name="T54" fmla="*/ 46 w 93"/>
                <a:gd name="T55" fmla="*/ 46 h 107"/>
                <a:gd name="T56" fmla="*/ 57 w 93"/>
                <a:gd name="T57" fmla="*/ 51 h 107"/>
                <a:gd name="T58" fmla="*/ 51 w 93"/>
                <a:gd name="T59" fmla="*/ 55 h 107"/>
                <a:gd name="T60" fmla="*/ 49 w 93"/>
                <a:gd name="T61" fmla="*/ 57 h 107"/>
                <a:gd name="T62" fmla="*/ 51 w 93"/>
                <a:gd name="T63" fmla="*/ 61 h 107"/>
                <a:gd name="T64" fmla="*/ 54 w 93"/>
                <a:gd name="T65" fmla="*/ 68 h 107"/>
                <a:gd name="T66" fmla="*/ 57 w 93"/>
                <a:gd name="T67" fmla="*/ 76 h 107"/>
                <a:gd name="T68" fmla="*/ 60 w 93"/>
                <a:gd name="T69" fmla="*/ 84 h 107"/>
                <a:gd name="T70" fmla="*/ 57 w 93"/>
                <a:gd name="T71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" h="107">
                  <a:moveTo>
                    <a:pt x="74" y="51"/>
                  </a:moveTo>
                  <a:cubicBezTo>
                    <a:pt x="70" y="48"/>
                    <a:pt x="67" y="46"/>
                    <a:pt x="67" y="46"/>
                  </a:cubicBezTo>
                  <a:cubicBezTo>
                    <a:pt x="63" y="45"/>
                    <a:pt x="62" y="41"/>
                    <a:pt x="65" y="38"/>
                  </a:cubicBezTo>
                  <a:cubicBezTo>
                    <a:pt x="65" y="38"/>
                    <a:pt x="67" y="37"/>
                    <a:pt x="68" y="33"/>
                  </a:cubicBezTo>
                  <a:cubicBezTo>
                    <a:pt x="70" y="30"/>
                    <a:pt x="70" y="27"/>
                    <a:pt x="70" y="24"/>
                  </a:cubicBezTo>
                  <a:cubicBezTo>
                    <a:pt x="70" y="11"/>
                    <a:pt x="60" y="0"/>
                    <a:pt x="46" y="0"/>
                  </a:cubicBezTo>
                  <a:cubicBezTo>
                    <a:pt x="33" y="0"/>
                    <a:pt x="23" y="11"/>
                    <a:pt x="23" y="24"/>
                  </a:cubicBezTo>
                  <a:cubicBezTo>
                    <a:pt x="23" y="27"/>
                    <a:pt x="23" y="31"/>
                    <a:pt x="25" y="34"/>
                  </a:cubicBezTo>
                  <a:cubicBezTo>
                    <a:pt x="27" y="38"/>
                    <a:pt x="27" y="39"/>
                    <a:pt x="27" y="39"/>
                  </a:cubicBezTo>
                  <a:cubicBezTo>
                    <a:pt x="31" y="41"/>
                    <a:pt x="30" y="45"/>
                    <a:pt x="26" y="46"/>
                  </a:cubicBezTo>
                  <a:cubicBezTo>
                    <a:pt x="26" y="46"/>
                    <a:pt x="23" y="48"/>
                    <a:pt x="18" y="51"/>
                  </a:cubicBezTo>
                  <a:cubicBezTo>
                    <a:pt x="7" y="60"/>
                    <a:pt x="0" y="73"/>
                    <a:pt x="0" y="88"/>
                  </a:cubicBezTo>
                  <a:cubicBezTo>
                    <a:pt x="0" y="106"/>
                    <a:pt x="93" y="107"/>
                    <a:pt x="93" y="88"/>
                  </a:cubicBezTo>
                  <a:cubicBezTo>
                    <a:pt x="93" y="73"/>
                    <a:pt x="86" y="59"/>
                    <a:pt x="74" y="51"/>
                  </a:cubicBezTo>
                  <a:close/>
                  <a:moveTo>
                    <a:pt x="57" y="91"/>
                  </a:moveTo>
                  <a:cubicBezTo>
                    <a:pt x="55" y="93"/>
                    <a:pt x="53" y="95"/>
                    <a:pt x="51" y="96"/>
                  </a:cubicBezTo>
                  <a:cubicBezTo>
                    <a:pt x="49" y="97"/>
                    <a:pt x="48" y="98"/>
                    <a:pt x="48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4" y="97"/>
                    <a:pt x="42" y="96"/>
                  </a:cubicBezTo>
                  <a:cubicBezTo>
                    <a:pt x="40" y="95"/>
                    <a:pt x="38" y="93"/>
                    <a:pt x="36" y="91"/>
                  </a:cubicBezTo>
                  <a:cubicBezTo>
                    <a:pt x="35" y="89"/>
                    <a:pt x="33" y="87"/>
                    <a:pt x="33" y="84"/>
                  </a:cubicBezTo>
                  <a:cubicBezTo>
                    <a:pt x="33" y="82"/>
                    <a:pt x="35" y="79"/>
                    <a:pt x="36" y="76"/>
                  </a:cubicBezTo>
                  <a:cubicBezTo>
                    <a:pt x="37" y="74"/>
                    <a:pt x="38" y="71"/>
                    <a:pt x="39" y="68"/>
                  </a:cubicBezTo>
                  <a:cubicBezTo>
                    <a:pt x="40" y="66"/>
                    <a:pt x="41" y="63"/>
                    <a:pt x="42" y="61"/>
                  </a:cubicBezTo>
                  <a:cubicBezTo>
                    <a:pt x="43" y="60"/>
                    <a:pt x="43" y="58"/>
                    <a:pt x="44" y="57"/>
                  </a:cubicBezTo>
                  <a:cubicBezTo>
                    <a:pt x="43" y="56"/>
                    <a:pt x="43" y="56"/>
                    <a:pt x="42" y="55"/>
                  </a:cubicBezTo>
                  <a:cubicBezTo>
                    <a:pt x="40" y="54"/>
                    <a:pt x="38" y="53"/>
                    <a:pt x="36" y="51"/>
                  </a:cubicBezTo>
                  <a:cubicBezTo>
                    <a:pt x="35" y="49"/>
                    <a:pt x="42" y="46"/>
                    <a:pt x="46" y="46"/>
                  </a:cubicBezTo>
                  <a:cubicBezTo>
                    <a:pt x="51" y="46"/>
                    <a:pt x="58" y="49"/>
                    <a:pt x="57" y="51"/>
                  </a:cubicBezTo>
                  <a:cubicBezTo>
                    <a:pt x="55" y="53"/>
                    <a:pt x="53" y="54"/>
                    <a:pt x="51" y="55"/>
                  </a:cubicBezTo>
                  <a:cubicBezTo>
                    <a:pt x="50" y="56"/>
                    <a:pt x="49" y="56"/>
                    <a:pt x="49" y="57"/>
                  </a:cubicBezTo>
                  <a:cubicBezTo>
                    <a:pt x="49" y="58"/>
                    <a:pt x="50" y="60"/>
                    <a:pt x="51" y="61"/>
                  </a:cubicBezTo>
                  <a:cubicBezTo>
                    <a:pt x="52" y="63"/>
                    <a:pt x="53" y="66"/>
                    <a:pt x="54" y="68"/>
                  </a:cubicBezTo>
                  <a:cubicBezTo>
                    <a:pt x="55" y="71"/>
                    <a:pt x="56" y="74"/>
                    <a:pt x="57" y="76"/>
                  </a:cubicBezTo>
                  <a:cubicBezTo>
                    <a:pt x="57" y="79"/>
                    <a:pt x="60" y="82"/>
                    <a:pt x="60" y="84"/>
                  </a:cubicBezTo>
                  <a:cubicBezTo>
                    <a:pt x="60" y="87"/>
                    <a:pt x="58" y="89"/>
                    <a:pt x="5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8C9A9BB-FCC1-4C54-B284-92063615DD50}"/>
              </a:ext>
            </a:extLst>
          </p:cNvPr>
          <p:cNvGrpSpPr/>
          <p:nvPr/>
        </p:nvGrpSpPr>
        <p:grpSpPr>
          <a:xfrm>
            <a:off x="5503937" y="5002529"/>
            <a:ext cx="490316" cy="490314"/>
            <a:chOff x="8974455" y="3151187"/>
            <a:chExt cx="885825" cy="885825"/>
          </a:xfrm>
        </p:grpSpPr>
        <p:sp>
          <p:nvSpPr>
            <p:cNvPr id="54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64D0A445-8397-4F3F-B746-50E3482E305A}"/>
                </a:ext>
              </a:extLst>
            </p:cNvPr>
            <p:cNvSpPr/>
            <p:nvPr/>
          </p:nvSpPr>
          <p:spPr>
            <a:xfrm>
              <a:off x="8974455" y="3151187"/>
              <a:ext cx="885825" cy="885825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55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4195E384-DA27-4C6F-9620-230641C479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2895" y="3422332"/>
              <a:ext cx="450215" cy="314325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" name="powerpoint template design by DAJU_PPT正版来源小红书大橘PPT微信DAJU_PPT请勿抄袭搬运！盗版必究！" descr="人手里拿着枪&#10;&#10;中度可信度描述已自动生成">
            <a:extLst>
              <a:ext uri="{FF2B5EF4-FFF2-40B4-BE49-F238E27FC236}">
                <a16:creationId xmlns:a16="http://schemas.microsoft.com/office/drawing/2014/main" id="{260EC5C2-7E96-A355-8FFB-37347CD17A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1" b="19385"/>
          <a:stretch/>
        </p:blipFill>
        <p:spPr>
          <a:xfrm>
            <a:off x="1066800" y="1707594"/>
            <a:ext cx="3831220" cy="39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27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校园经历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THE CAMPUS EXPERIENCE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03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学生干部工作</a:t>
            </a:r>
          </a:p>
        </p:txBody>
      </p:sp>
      <p:grpSp>
        <p:nvGrpSpPr>
          <p:cNvPr id="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41C90D4-F403-5014-464C-BEFF86551BC7}"/>
              </a:ext>
            </a:extLst>
          </p:cNvPr>
          <p:cNvGrpSpPr/>
          <p:nvPr/>
        </p:nvGrpSpPr>
        <p:grpSpPr>
          <a:xfrm>
            <a:off x="6797040" y="1585078"/>
            <a:ext cx="4785360" cy="3687844"/>
            <a:chOff x="6797040" y="1537161"/>
            <a:chExt cx="4785360" cy="3687844"/>
          </a:xfrm>
        </p:grpSpPr>
        <p:sp>
          <p:nvSpPr>
            <p:cNvPr id="25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07F453D-267A-49F0-99A3-3F03C7B2DBB0}"/>
                </a:ext>
              </a:extLst>
            </p:cNvPr>
            <p:cNvSpPr/>
            <p:nvPr/>
          </p:nvSpPr>
          <p:spPr>
            <a:xfrm>
              <a:off x="6797040" y="2071513"/>
              <a:ext cx="4785360" cy="31534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+mj-lt"/>
                <a:buAutoNum type="arabicPeriod"/>
              </a:pPr>
              <a:r>
                <a:rPr lang="en-US" altLang="zh-CN" dirty="0">
                  <a:latin typeface="+mn-ea"/>
                </a:rPr>
                <a:t>标题字体推荐18-24号，正文字体推荐14-18号，行距1.2-1.5倍。如果文字较多，可以通过修改行间距进行调节。</a:t>
              </a:r>
            </a:p>
            <a:p>
              <a:pPr marL="342900" indent="-34290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+mj-lt"/>
                <a:buAutoNum type="arabicPeriod"/>
              </a:pPr>
              <a:r>
                <a:rPr lang="en-US" altLang="zh-CN" dirty="0" err="1">
                  <a:latin typeface="+mn-ea"/>
                </a:rPr>
                <a:t>建议您尽量精简文字，总结后按照一定的逻辑关系进行排列，如并列，递进，包含等</a:t>
              </a:r>
              <a:r>
                <a:rPr lang="en-US" altLang="zh-CN" dirty="0">
                  <a:latin typeface="+mn-ea"/>
                </a:rPr>
                <a:t>。</a:t>
              </a:r>
            </a:p>
            <a:p>
              <a:pPr marL="342900" indent="-34290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+mj-lt"/>
                <a:buAutoNum type="arabicPeriod"/>
              </a:pPr>
              <a:r>
                <a:rPr lang="en-US" altLang="zh-CN" dirty="0">
                  <a:latin typeface="+mn-ea"/>
                </a:rPr>
                <a:t>标题字体推荐18-24号，正文字体推荐14-18号，行距1.2-1.5倍。如果文字较多，可以通过修改行间距进行调节。</a:t>
              </a:r>
            </a:p>
          </p:txBody>
        </p:sp>
        <p:sp>
          <p:nvSpPr>
            <p:cNvPr id="26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81F0F80A-EF0B-40BE-858E-B8A7E6C6189D}"/>
                </a:ext>
              </a:extLst>
            </p:cNvPr>
            <p:cNvSpPr txBox="1"/>
            <p:nvPr/>
          </p:nvSpPr>
          <p:spPr>
            <a:xfrm>
              <a:off x="6797040" y="1537161"/>
              <a:ext cx="31394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spc="100" dirty="0" err="1">
                  <a:latin typeface="+mj-ea"/>
                  <a:ea typeface="+mj-ea"/>
                </a:rPr>
                <a:t>输入标题文字</a:t>
              </a:r>
              <a:endParaRPr lang="zh-CN" altLang="en-US" sz="2400" b="1" spc="100" dirty="0">
                <a:latin typeface="+mj-ea"/>
                <a:ea typeface="+mj-ea"/>
              </a:endParaRPr>
            </a:p>
          </p:txBody>
        </p:sp>
      </p:grpSp>
      <p:sp>
        <p:nvSpPr>
          <p:cNvPr id="3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ABC540F-0C83-4CD0-AF8D-1008926690B1}"/>
              </a:ext>
            </a:extLst>
          </p:cNvPr>
          <p:cNvSpPr>
            <a:spLocks noChangeAspect="1"/>
          </p:cNvSpPr>
          <p:nvPr/>
        </p:nvSpPr>
        <p:spPr bwMode="auto">
          <a:xfrm>
            <a:off x="679704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83F7549-196C-47B6-A58B-E15BA30FA3D2}"/>
              </a:ext>
            </a:extLst>
          </p:cNvPr>
          <p:cNvSpPr>
            <a:spLocks noChangeAspect="1"/>
          </p:cNvSpPr>
          <p:nvPr/>
        </p:nvSpPr>
        <p:spPr bwMode="auto">
          <a:xfrm>
            <a:off x="766380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1916F83-7374-4ECA-B962-17BF3B2BE2A2}"/>
              </a:ext>
            </a:extLst>
          </p:cNvPr>
          <p:cNvSpPr>
            <a:spLocks noChangeAspect="1"/>
          </p:cNvSpPr>
          <p:nvPr/>
        </p:nvSpPr>
        <p:spPr bwMode="auto">
          <a:xfrm>
            <a:off x="853056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756EA61-9ED4-41C9-AE83-99F656BB4A11}"/>
              </a:ext>
            </a:extLst>
          </p:cNvPr>
          <p:cNvSpPr>
            <a:spLocks noChangeAspect="1"/>
          </p:cNvSpPr>
          <p:nvPr/>
        </p:nvSpPr>
        <p:spPr bwMode="auto">
          <a:xfrm>
            <a:off x="939732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F7860CA-FB36-4A74-8079-293B71FFBCBA}"/>
              </a:ext>
            </a:extLst>
          </p:cNvPr>
          <p:cNvSpPr>
            <a:spLocks noChangeAspect="1"/>
          </p:cNvSpPr>
          <p:nvPr/>
        </p:nvSpPr>
        <p:spPr bwMode="auto">
          <a:xfrm>
            <a:off x="6903498" y="5649574"/>
            <a:ext cx="315404" cy="293704"/>
          </a:xfrm>
          <a:custGeom>
            <a:avLst/>
            <a:gdLst>
              <a:gd name="T0" fmla="*/ 8052 w 11204"/>
              <a:gd name="T1" fmla="*/ 701 h 10433"/>
              <a:gd name="T2" fmla="*/ 7702 w 11204"/>
              <a:gd name="T3" fmla="*/ 6 h 10433"/>
              <a:gd name="T4" fmla="*/ 7352 w 11204"/>
              <a:gd name="T5" fmla="*/ 701 h 10433"/>
              <a:gd name="T6" fmla="*/ 3854 w 11204"/>
              <a:gd name="T7" fmla="*/ 353 h 10433"/>
              <a:gd name="T8" fmla="*/ 3504 w 11204"/>
              <a:gd name="T9" fmla="*/ 6 h 10433"/>
              <a:gd name="T10" fmla="*/ 3154 w 11204"/>
              <a:gd name="T11" fmla="*/ 353 h 10433"/>
              <a:gd name="T12" fmla="*/ 1755 w 11204"/>
              <a:gd name="T13" fmla="*/ 701 h 10433"/>
              <a:gd name="T14" fmla="*/ 5 w 11204"/>
              <a:gd name="T15" fmla="*/ 2438 h 10433"/>
              <a:gd name="T16" fmla="*/ 513 w 11204"/>
              <a:gd name="T17" fmla="*/ 9925 h 10433"/>
              <a:gd name="T18" fmla="*/ 9450 w 11204"/>
              <a:gd name="T19" fmla="*/ 10428 h 10433"/>
              <a:gd name="T20" fmla="*/ 11200 w 11204"/>
              <a:gd name="T21" fmla="*/ 8691 h 10433"/>
              <a:gd name="T22" fmla="*/ 10693 w 11204"/>
              <a:gd name="T23" fmla="*/ 1205 h 10433"/>
              <a:gd name="T24" fmla="*/ 707 w 11204"/>
              <a:gd name="T25" fmla="*/ 2438 h 10433"/>
              <a:gd name="T26" fmla="*/ 3155 w 11204"/>
              <a:gd name="T27" fmla="*/ 1396 h 10433"/>
              <a:gd name="T28" fmla="*/ 3252 w 11204"/>
              <a:gd name="T29" fmla="*/ 1996 h 10433"/>
              <a:gd name="T30" fmla="*/ 3759 w 11204"/>
              <a:gd name="T31" fmla="*/ 1996 h 10433"/>
              <a:gd name="T32" fmla="*/ 3855 w 11204"/>
              <a:gd name="T33" fmla="*/ 1396 h 10433"/>
              <a:gd name="T34" fmla="*/ 7353 w 11204"/>
              <a:gd name="T35" fmla="*/ 1743 h 10433"/>
              <a:gd name="T36" fmla="*/ 7950 w 11204"/>
              <a:gd name="T37" fmla="*/ 1990 h 10433"/>
              <a:gd name="T38" fmla="*/ 8053 w 11204"/>
              <a:gd name="T39" fmla="*/ 1396 h 10433"/>
              <a:gd name="T40" fmla="*/ 10500 w 11204"/>
              <a:gd name="T41" fmla="*/ 2438 h 10433"/>
              <a:gd name="T42" fmla="*/ 707 w 11204"/>
              <a:gd name="T43" fmla="*/ 3480 h 10433"/>
              <a:gd name="T44" fmla="*/ 10499 w 11204"/>
              <a:gd name="T45" fmla="*/ 8691 h 10433"/>
              <a:gd name="T46" fmla="*/ 1757 w 11204"/>
              <a:gd name="T47" fmla="*/ 9733 h 10433"/>
              <a:gd name="T48" fmla="*/ 707 w 11204"/>
              <a:gd name="T49" fmla="*/ 4175 h 10433"/>
              <a:gd name="T50" fmla="*/ 10499 w 11204"/>
              <a:gd name="T51" fmla="*/ 8691 h 10433"/>
              <a:gd name="T52" fmla="*/ 2504 w 11204"/>
              <a:gd name="T53" fmla="*/ 8691 h 10433"/>
              <a:gd name="T54" fmla="*/ 3202 w 11204"/>
              <a:gd name="T55" fmla="*/ 7996 h 10433"/>
              <a:gd name="T56" fmla="*/ 2502 w 11204"/>
              <a:gd name="T57" fmla="*/ 7301 h 10433"/>
              <a:gd name="T58" fmla="*/ 1802 w 11204"/>
              <a:gd name="T59" fmla="*/ 7996 h 10433"/>
              <a:gd name="T60" fmla="*/ 2504 w 11204"/>
              <a:gd name="T61" fmla="*/ 8691 h 10433"/>
              <a:gd name="T62" fmla="*/ 2991 w 11204"/>
              <a:gd name="T63" fmla="*/ 6398 h 10433"/>
              <a:gd name="T64" fmla="*/ 2991 w 11204"/>
              <a:gd name="T65" fmla="*/ 5426 h 10433"/>
              <a:gd name="T66" fmla="*/ 2012 w 11204"/>
              <a:gd name="T67" fmla="*/ 5426 h 10433"/>
              <a:gd name="T68" fmla="*/ 2012 w 11204"/>
              <a:gd name="T69" fmla="*/ 6398 h 10433"/>
              <a:gd name="T70" fmla="*/ 5646 w 11204"/>
              <a:gd name="T71" fmla="*/ 8691 h 10433"/>
              <a:gd name="T72" fmla="*/ 6136 w 11204"/>
              <a:gd name="T73" fmla="*/ 7510 h 10433"/>
              <a:gd name="T74" fmla="*/ 5156 w 11204"/>
              <a:gd name="T75" fmla="*/ 7510 h 10433"/>
              <a:gd name="T76" fmla="*/ 5156 w 11204"/>
              <a:gd name="T77" fmla="*/ 8482 h 10433"/>
              <a:gd name="T78" fmla="*/ 5646 w 11204"/>
              <a:gd name="T79" fmla="*/ 6606 h 10433"/>
              <a:gd name="T80" fmla="*/ 6139 w 11204"/>
              <a:gd name="T81" fmla="*/ 5426 h 10433"/>
              <a:gd name="T82" fmla="*/ 5159 w 11204"/>
              <a:gd name="T83" fmla="*/ 5426 h 10433"/>
              <a:gd name="T84" fmla="*/ 5154 w 11204"/>
              <a:gd name="T85" fmla="*/ 6398 h 10433"/>
              <a:gd name="T86" fmla="*/ 8630 w 11204"/>
              <a:gd name="T87" fmla="*/ 8691 h 10433"/>
              <a:gd name="T88" fmla="*/ 9330 w 11204"/>
              <a:gd name="T89" fmla="*/ 7996 h 10433"/>
              <a:gd name="T90" fmla="*/ 8630 w 11204"/>
              <a:gd name="T91" fmla="*/ 7301 h 10433"/>
              <a:gd name="T92" fmla="*/ 7930 w 11204"/>
              <a:gd name="T93" fmla="*/ 7996 h 10433"/>
              <a:gd name="T94" fmla="*/ 8630 w 11204"/>
              <a:gd name="T95" fmla="*/ 8691 h 10433"/>
              <a:gd name="T96" fmla="*/ 9329 w 11204"/>
              <a:gd name="T97" fmla="*/ 5912 h 10433"/>
              <a:gd name="T98" fmla="*/ 8629 w 11204"/>
              <a:gd name="T99" fmla="*/ 5217 h 10433"/>
              <a:gd name="T100" fmla="*/ 7929 w 11204"/>
              <a:gd name="T101" fmla="*/ 5912 h 10433"/>
              <a:gd name="T102" fmla="*/ 8630 w 11204"/>
              <a:gd name="T103" fmla="*/ 6606 h 10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4" h="10433">
                <a:moveTo>
                  <a:pt x="9450" y="701"/>
                </a:moveTo>
                <a:lnTo>
                  <a:pt x="8052" y="701"/>
                </a:lnTo>
                <a:lnTo>
                  <a:pt x="8052" y="353"/>
                </a:lnTo>
                <a:cubicBezTo>
                  <a:pt x="8052" y="161"/>
                  <a:pt x="7895" y="6"/>
                  <a:pt x="7702" y="6"/>
                </a:cubicBezTo>
                <a:cubicBezTo>
                  <a:pt x="7509" y="6"/>
                  <a:pt x="7353" y="161"/>
                  <a:pt x="7352" y="353"/>
                </a:cubicBezTo>
                <a:lnTo>
                  <a:pt x="7352" y="701"/>
                </a:lnTo>
                <a:lnTo>
                  <a:pt x="3854" y="701"/>
                </a:lnTo>
                <a:lnTo>
                  <a:pt x="3854" y="353"/>
                </a:lnTo>
                <a:cubicBezTo>
                  <a:pt x="3860" y="260"/>
                  <a:pt x="3825" y="167"/>
                  <a:pt x="3758" y="101"/>
                </a:cubicBezTo>
                <a:cubicBezTo>
                  <a:pt x="3690" y="35"/>
                  <a:pt x="3598" y="0"/>
                  <a:pt x="3504" y="6"/>
                </a:cubicBezTo>
                <a:cubicBezTo>
                  <a:pt x="3410" y="0"/>
                  <a:pt x="3318" y="35"/>
                  <a:pt x="3250" y="101"/>
                </a:cubicBezTo>
                <a:cubicBezTo>
                  <a:pt x="3184" y="167"/>
                  <a:pt x="3149" y="260"/>
                  <a:pt x="3154" y="353"/>
                </a:cubicBezTo>
                <a:lnTo>
                  <a:pt x="3154" y="701"/>
                </a:lnTo>
                <a:lnTo>
                  <a:pt x="1755" y="701"/>
                </a:lnTo>
                <a:cubicBezTo>
                  <a:pt x="1290" y="696"/>
                  <a:pt x="843" y="877"/>
                  <a:pt x="513" y="1205"/>
                </a:cubicBezTo>
                <a:cubicBezTo>
                  <a:pt x="184" y="1531"/>
                  <a:pt x="2" y="1975"/>
                  <a:pt x="5" y="2438"/>
                </a:cubicBezTo>
                <a:lnTo>
                  <a:pt x="5" y="8691"/>
                </a:lnTo>
                <a:cubicBezTo>
                  <a:pt x="0" y="9153"/>
                  <a:pt x="184" y="9598"/>
                  <a:pt x="513" y="9925"/>
                </a:cubicBezTo>
                <a:cubicBezTo>
                  <a:pt x="843" y="10252"/>
                  <a:pt x="1290" y="10433"/>
                  <a:pt x="1755" y="10428"/>
                </a:cubicBezTo>
                <a:lnTo>
                  <a:pt x="9450" y="10428"/>
                </a:lnTo>
                <a:cubicBezTo>
                  <a:pt x="9915" y="10433"/>
                  <a:pt x="10363" y="10252"/>
                  <a:pt x="10693" y="9925"/>
                </a:cubicBezTo>
                <a:cubicBezTo>
                  <a:pt x="11022" y="9598"/>
                  <a:pt x="11204" y="9155"/>
                  <a:pt x="11200" y="8691"/>
                </a:cubicBezTo>
                <a:lnTo>
                  <a:pt x="11200" y="2438"/>
                </a:lnTo>
                <a:cubicBezTo>
                  <a:pt x="11204" y="1976"/>
                  <a:pt x="11022" y="1531"/>
                  <a:pt x="10693" y="1205"/>
                </a:cubicBezTo>
                <a:cubicBezTo>
                  <a:pt x="10362" y="878"/>
                  <a:pt x="9915" y="697"/>
                  <a:pt x="9450" y="701"/>
                </a:cubicBezTo>
                <a:close/>
                <a:moveTo>
                  <a:pt x="707" y="2438"/>
                </a:moveTo>
                <a:cubicBezTo>
                  <a:pt x="720" y="1868"/>
                  <a:pt x="1183" y="1410"/>
                  <a:pt x="1757" y="1396"/>
                </a:cubicBezTo>
                <a:lnTo>
                  <a:pt x="3155" y="1396"/>
                </a:lnTo>
                <a:lnTo>
                  <a:pt x="3155" y="1743"/>
                </a:lnTo>
                <a:cubicBezTo>
                  <a:pt x="3149" y="1837"/>
                  <a:pt x="3184" y="1930"/>
                  <a:pt x="3252" y="1996"/>
                </a:cubicBezTo>
                <a:cubicBezTo>
                  <a:pt x="3319" y="2062"/>
                  <a:pt x="3410" y="2097"/>
                  <a:pt x="3505" y="2091"/>
                </a:cubicBezTo>
                <a:cubicBezTo>
                  <a:pt x="3599" y="2097"/>
                  <a:pt x="3692" y="2062"/>
                  <a:pt x="3759" y="1996"/>
                </a:cubicBezTo>
                <a:cubicBezTo>
                  <a:pt x="3827" y="1930"/>
                  <a:pt x="3862" y="1837"/>
                  <a:pt x="3855" y="1743"/>
                </a:cubicBezTo>
                <a:lnTo>
                  <a:pt x="3855" y="1396"/>
                </a:lnTo>
                <a:lnTo>
                  <a:pt x="7353" y="1396"/>
                </a:lnTo>
                <a:lnTo>
                  <a:pt x="7353" y="1743"/>
                </a:lnTo>
                <a:cubicBezTo>
                  <a:pt x="7353" y="1936"/>
                  <a:pt x="7509" y="2091"/>
                  <a:pt x="7703" y="2091"/>
                </a:cubicBezTo>
                <a:cubicBezTo>
                  <a:pt x="7795" y="2091"/>
                  <a:pt x="7884" y="2055"/>
                  <a:pt x="7950" y="1990"/>
                </a:cubicBezTo>
                <a:cubicBezTo>
                  <a:pt x="8015" y="1925"/>
                  <a:pt x="8053" y="1836"/>
                  <a:pt x="8053" y="1743"/>
                </a:cubicBezTo>
                <a:lnTo>
                  <a:pt x="8053" y="1396"/>
                </a:lnTo>
                <a:lnTo>
                  <a:pt x="9452" y="1396"/>
                </a:lnTo>
                <a:cubicBezTo>
                  <a:pt x="10025" y="1410"/>
                  <a:pt x="10486" y="1868"/>
                  <a:pt x="10500" y="2438"/>
                </a:cubicBezTo>
                <a:lnTo>
                  <a:pt x="10500" y="3480"/>
                </a:lnTo>
                <a:lnTo>
                  <a:pt x="707" y="3480"/>
                </a:lnTo>
                <a:lnTo>
                  <a:pt x="707" y="2438"/>
                </a:lnTo>
                <a:close/>
                <a:moveTo>
                  <a:pt x="10499" y="8691"/>
                </a:moveTo>
                <a:cubicBezTo>
                  <a:pt x="10485" y="9261"/>
                  <a:pt x="10023" y="9718"/>
                  <a:pt x="9450" y="9733"/>
                </a:cubicBezTo>
                <a:lnTo>
                  <a:pt x="1757" y="9733"/>
                </a:lnTo>
                <a:cubicBezTo>
                  <a:pt x="1183" y="9720"/>
                  <a:pt x="720" y="9261"/>
                  <a:pt x="707" y="8691"/>
                </a:cubicBezTo>
                <a:lnTo>
                  <a:pt x="707" y="4175"/>
                </a:lnTo>
                <a:lnTo>
                  <a:pt x="10500" y="4175"/>
                </a:lnTo>
                <a:lnTo>
                  <a:pt x="10499" y="8691"/>
                </a:lnTo>
                <a:close/>
                <a:moveTo>
                  <a:pt x="10499" y="8691"/>
                </a:moveTo>
                <a:close/>
                <a:moveTo>
                  <a:pt x="2504" y="8691"/>
                </a:moveTo>
                <a:cubicBezTo>
                  <a:pt x="2689" y="8696"/>
                  <a:pt x="2868" y="8620"/>
                  <a:pt x="2991" y="8482"/>
                </a:cubicBezTo>
                <a:cubicBezTo>
                  <a:pt x="3125" y="8356"/>
                  <a:pt x="3202" y="8179"/>
                  <a:pt x="3202" y="7996"/>
                </a:cubicBezTo>
                <a:cubicBezTo>
                  <a:pt x="3202" y="7812"/>
                  <a:pt x="3125" y="7636"/>
                  <a:pt x="2991" y="7510"/>
                </a:cubicBezTo>
                <a:cubicBezTo>
                  <a:pt x="2864" y="7376"/>
                  <a:pt x="2687" y="7301"/>
                  <a:pt x="2502" y="7301"/>
                </a:cubicBezTo>
                <a:cubicBezTo>
                  <a:pt x="2316" y="7301"/>
                  <a:pt x="2140" y="7376"/>
                  <a:pt x="2012" y="7510"/>
                </a:cubicBezTo>
                <a:cubicBezTo>
                  <a:pt x="1878" y="7636"/>
                  <a:pt x="1802" y="7812"/>
                  <a:pt x="1802" y="7996"/>
                </a:cubicBezTo>
                <a:cubicBezTo>
                  <a:pt x="1802" y="8179"/>
                  <a:pt x="1878" y="8356"/>
                  <a:pt x="2012" y="8482"/>
                </a:cubicBezTo>
                <a:cubicBezTo>
                  <a:pt x="2137" y="8621"/>
                  <a:pt x="2317" y="8697"/>
                  <a:pt x="2504" y="8691"/>
                </a:cubicBezTo>
                <a:close/>
                <a:moveTo>
                  <a:pt x="2504" y="6606"/>
                </a:moveTo>
                <a:cubicBezTo>
                  <a:pt x="2689" y="6611"/>
                  <a:pt x="2868" y="6535"/>
                  <a:pt x="2991" y="6398"/>
                </a:cubicBezTo>
                <a:cubicBezTo>
                  <a:pt x="3118" y="6267"/>
                  <a:pt x="3193" y="6095"/>
                  <a:pt x="3202" y="5912"/>
                </a:cubicBezTo>
                <a:cubicBezTo>
                  <a:pt x="3194" y="5730"/>
                  <a:pt x="3119" y="5557"/>
                  <a:pt x="2991" y="5426"/>
                </a:cubicBezTo>
                <a:cubicBezTo>
                  <a:pt x="2864" y="5292"/>
                  <a:pt x="2687" y="5217"/>
                  <a:pt x="2502" y="5217"/>
                </a:cubicBezTo>
                <a:cubicBezTo>
                  <a:pt x="2316" y="5217"/>
                  <a:pt x="2139" y="5292"/>
                  <a:pt x="2012" y="5426"/>
                </a:cubicBezTo>
                <a:cubicBezTo>
                  <a:pt x="1885" y="5557"/>
                  <a:pt x="1810" y="5730"/>
                  <a:pt x="1802" y="5912"/>
                </a:cubicBezTo>
                <a:cubicBezTo>
                  <a:pt x="1810" y="6095"/>
                  <a:pt x="1884" y="6267"/>
                  <a:pt x="2012" y="6398"/>
                </a:cubicBezTo>
                <a:cubicBezTo>
                  <a:pt x="2137" y="6536"/>
                  <a:pt x="2317" y="6612"/>
                  <a:pt x="2504" y="6606"/>
                </a:cubicBezTo>
                <a:close/>
                <a:moveTo>
                  <a:pt x="5646" y="8691"/>
                </a:moveTo>
                <a:cubicBezTo>
                  <a:pt x="5929" y="8695"/>
                  <a:pt x="6185" y="8526"/>
                  <a:pt x="6294" y="8265"/>
                </a:cubicBezTo>
                <a:cubicBezTo>
                  <a:pt x="6401" y="8005"/>
                  <a:pt x="6339" y="7705"/>
                  <a:pt x="6136" y="7510"/>
                </a:cubicBezTo>
                <a:cubicBezTo>
                  <a:pt x="6009" y="7376"/>
                  <a:pt x="5831" y="7301"/>
                  <a:pt x="5646" y="7301"/>
                </a:cubicBezTo>
                <a:cubicBezTo>
                  <a:pt x="5461" y="7301"/>
                  <a:pt x="5284" y="7376"/>
                  <a:pt x="5156" y="7510"/>
                </a:cubicBezTo>
                <a:cubicBezTo>
                  <a:pt x="5023" y="7636"/>
                  <a:pt x="4946" y="7812"/>
                  <a:pt x="4946" y="7996"/>
                </a:cubicBezTo>
                <a:cubicBezTo>
                  <a:pt x="4946" y="8179"/>
                  <a:pt x="5023" y="8356"/>
                  <a:pt x="5156" y="8482"/>
                </a:cubicBezTo>
                <a:cubicBezTo>
                  <a:pt x="5281" y="8621"/>
                  <a:pt x="5461" y="8696"/>
                  <a:pt x="5646" y="8691"/>
                </a:cubicBezTo>
                <a:close/>
                <a:moveTo>
                  <a:pt x="5646" y="6606"/>
                </a:moveTo>
                <a:cubicBezTo>
                  <a:pt x="6030" y="6598"/>
                  <a:pt x="6339" y="6292"/>
                  <a:pt x="6349" y="5912"/>
                </a:cubicBezTo>
                <a:cubicBezTo>
                  <a:pt x="6340" y="5730"/>
                  <a:pt x="6267" y="5557"/>
                  <a:pt x="6139" y="5426"/>
                </a:cubicBezTo>
                <a:cubicBezTo>
                  <a:pt x="6012" y="5292"/>
                  <a:pt x="5834" y="5217"/>
                  <a:pt x="5649" y="5217"/>
                </a:cubicBezTo>
                <a:cubicBezTo>
                  <a:pt x="5464" y="5217"/>
                  <a:pt x="5288" y="5292"/>
                  <a:pt x="5159" y="5426"/>
                </a:cubicBezTo>
                <a:cubicBezTo>
                  <a:pt x="5032" y="5557"/>
                  <a:pt x="4958" y="5730"/>
                  <a:pt x="4949" y="5912"/>
                </a:cubicBezTo>
                <a:cubicBezTo>
                  <a:pt x="4957" y="6093"/>
                  <a:pt x="5029" y="6266"/>
                  <a:pt x="5154" y="6398"/>
                </a:cubicBezTo>
                <a:cubicBezTo>
                  <a:pt x="5280" y="6536"/>
                  <a:pt x="5460" y="6612"/>
                  <a:pt x="5646" y="6606"/>
                </a:cubicBezTo>
                <a:close/>
                <a:moveTo>
                  <a:pt x="8630" y="8691"/>
                </a:moveTo>
                <a:cubicBezTo>
                  <a:pt x="8817" y="8696"/>
                  <a:pt x="8995" y="8620"/>
                  <a:pt x="9120" y="8482"/>
                </a:cubicBezTo>
                <a:cubicBezTo>
                  <a:pt x="9254" y="8356"/>
                  <a:pt x="9330" y="8179"/>
                  <a:pt x="9330" y="7996"/>
                </a:cubicBezTo>
                <a:cubicBezTo>
                  <a:pt x="9330" y="7812"/>
                  <a:pt x="9254" y="7636"/>
                  <a:pt x="9120" y="7510"/>
                </a:cubicBezTo>
                <a:cubicBezTo>
                  <a:pt x="8993" y="7376"/>
                  <a:pt x="8815" y="7301"/>
                  <a:pt x="8630" y="7301"/>
                </a:cubicBezTo>
                <a:cubicBezTo>
                  <a:pt x="8445" y="7301"/>
                  <a:pt x="8268" y="7376"/>
                  <a:pt x="8140" y="7510"/>
                </a:cubicBezTo>
                <a:cubicBezTo>
                  <a:pt x="8003" y="7633"/>
                  <a:pt x="7925" y="7811"/>
                  <a:pt x="7930" y="7996"/>
                </a:cubicBezTo>
                <a:cubicBezTo>
                  <a:pt x="7939" y="8178"/>
                  <a:pt x="8013" y="8351"/>
                  <a:pt x="8140" y="8482"/>
                </a:cubicBezTo>
                <a:cubicBezTo>
                  <a:pt x="8265" y="8620"/>
                  <a:pt x="8444" y="8696"/>
                  <a:pt x="8630" y="8691"/>
                </a:cubicBezTo>
                <a:close/>
                <a:moveTo>
                  <a:pt x="8630" y="6606"/>
                </a:moveTo>
                <a:cubicBezTo>
                  <a:pt x="9013" y="6597"/>
                  <a:pt x="9320" y="6291"/>
                  <a:pt x="9329" y="5912"/>
                </a:cubicBezTo>
                <a:cubicBezTo>
                  <a:pt x="9320" y="5730"/>
                  <a:pt x="9247" y="5557"/>
                  <a:pt x="9119" y="5426"/>
                </a:cubicBezTo>
                <a:cubicBezTo>
                  <a:pt x="8992" y="5292"/>
                  <a:pt x="8814" y="5217"/>
                  <a:pt x="8629" y="5217"/>
                </a:cubicBezTo>
                <a:cubicBezTo>
                  <a:pt x="8444" y="5217"/>
                  <a:pt x="8267" y="5292"/>
                  <a:pt x="8139" y="5426"/>
                </a:cubicBezTo>
                <a:cubicBezTo>
                  <a:pt x="8013" y="5557"/>
                  <a:pt x="7938" y="5730"/>
                  <a:pt x="7929" y="5912"/>
                </a:cubicBezTo>
                <a:cubicBezTo>
                  <a:pt x="7938" y="6095"/>
                  <a:pt x="8012" y="6267"/>
                  <a:pt x="8139" y="6398"/>
                </a:cubicBezTo>
                <a:cubicBezTo>
                  <a:pt x="8265" y="6536"/>
                  <a:pt x="8444" y="6612"/>
                  <a:pt x="8630" y="6606"/>
                </a:cubicBezTo>
                <a:close/>
                <a:moveTo>
                  <a:pt x="8630" y="660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BF07EAE-7481-4A56-A183-AE729D56673F}"/>
              </a:ext>
            </a:extLst>
          </p:cNvPr>
          <p:cNvSpPr>
            <a:spLocks noChangeAspect="1"/>
          </p:cNvSpPr>
          <p:nvPr/>
        </p:nvSpPr>
        <p:spPr bwMode="auto">
          <a:xfrm>
            <a:off x="7770258" y="5649693"/>
            <a:ext cx="315404" cy="293465"/>
          </a:xfrm>
          <a:custGeom>
            <a:avLst/>
            <a:gdLst>
              <a:gd name="connsiteX0" fmla="*/ 152463 w 579032"/>
              <a:gd name="connsiteY0" fmla="*/ 122028 h 538757"/>
              <a:gd name="connsiteX1" fmla="*/ 163208 w 579032"/>
              <a:gd name="connsiteY1" fmla="*/ 126290 h 538757"/>
              <a:gd name="connsiteX2" fmla="*/ 254646 w 579032"/>
              <a:gd name="connsiteY2" fmla="*/ 217725 h 538757"/>
              <a:gd name="connsiteX3" fmla="*/ 254646 w 579032"/>
              <a:gd name="connsiteY3" fmla="*/ 239251 h 538757"/>
              <a:gd name="connsiteX4" fmla="*/ 163208 w 579032"/>
              <a:gd name="connsiteY4" fmla="*/ 330686 h 538757"/>
              <a:gd name="connsiteX5" fmla="*/ 141634 w 579032"/>
              <a:gd name="connsiteY5" fmla="*/ 330733 h 538757"/>
              <a:gd name="connsiteX6" fmla="*/ 141634 w 579032"/>
              <a:gd name="connsiteY6" fmla="*/ 309160 h 538757"/>
              <a:gd name="connsiteX7" fmla="*/ 207070 w 579032"/>
              <a:gd name="connsiteY7" fmla="*/ 243727 h 538757"/>
              <a:gd name="connsiteX8" fmla="*/ 15240 w 579032"/>
              <a:gd name="connsiteY8" fmla="*/ 243727 h 538757"/>
              <a:gd name="connsiteX9" fmla="*/ 0 w 579032"/>
              <a:gd name="connsiteY9" fmla="*/ 228488 h 538757"/>
              <a:gd name="connsiteX10" fmla="*/ 15240 w 579032"/>
              <a:gd name="connsiteY10" fmla="*/ 213249 h 538757"/>
              <a:gd name="connsiteX11" fmla="*/ 207070 w 579032"/>
              <a:gd name="connsiteY11" fmla="*/ 213249 h 538757"/>
              <a:gd name="connsiteX12" fmla="*/ 141634 w 579032"/>
              <a:gd name="connsiteY12" fmla="*/ 147863 h 538757"/>
              <a:gd name="connsiteX13" fmla="*/ 141825 w 579032"/>
              <a:gd name="connsiteY13" fmla="*/ 126481 h 538757"/>
              <a:gd name="connsiteX14" fmla="*/ 152463 w 579032"/>
              <a:gd name="connsiteY14" fmla="*/ 122028 h 538757"/>
              <a:gd name="connsiteX15" fmla="*/ 546990 w 579032"/>
              <a:gd name="connsiteY15" fmla="*/ 38996 h 538757"/>
              <a:gd name="connsiteX16" fmla="*/ 384494 w 579032"/>
              <a:gd name="connsiteY16" fmla="*/ 108656 h 538757"/>
              <a:gd name="connsiteX17" fmla="*/ 365735 w 579032"/>
              <a:gd name="connsiteY17" fmla="*/ 137129 h 538757"/>
              <a:gd name="connsiteX18" fmla="*/ 365735 w 579032"/>
              <a:gd name="connsiteY18" fmla="*/ 502808 h 538757"/>
              <a:gd name="connsiteX19" fmla="*/ 367116 w 579032"/>
              <a:gd name="connsiteY19" fmla="*/ 508093 h 538757"/>
              <a:gd name="connsiteX20" fmla="*/ 372496 w 579032"/>
              <a:gd name="connsiteY20" fmla="*/ 507236 h 538757"/>
              <a:gd name="connsiteX21" fmla="*/ 529802 w 579032"/>
              <a:gd name="connsiteY21" fmla="*/ 439862 h 538757"/>
              <a:gd name="connsiteX22" fmla="*/ 548561 w 579032"/>
              <a:gd name="connsiteY22" fmla="*/ 411388 h 538757"/>
              <a:gd name="connsiteX23" fmla="*/ 548561 w 579032"/>
              <a:gd name="connsiteY23" fmla="*/ 45710 h 538757"/>
              <a:gd name="connsiteX24" fmla="*/ 546990 w 579032"/>
              <a:gd name="connsiteY24" fmla="*/ 38996 h 538757"/>
              <a:gd name="connsiteX25" fmla="*/ 259087 w 579032"/>
              <a:gd name="connsiteY25" fmla="*/ 0 h 538757"/>
              <a:gd name="connsiteX26" fmla="*/ 533325 w 579032"/>
              <a:gd name="connsiteY26" fmla="*/ 0 h 538757"/>
              <a:gd name="connsiteX27" fmla="*/ 579032 w 579032"/>
              <a:gd name="connsiteY27" fmla="*/ 45710 h 538757"/>
              <a:gd name="connsiteX28" fmla="*/ 579032 w 579032"/>
              <a:gd name="connsiteY28" fmla="*/ 411388 h 538757"/>
              <a:gd name="connsiteX29" fmla="*/ 541800 w 579032"/>
              <a:gd name="connsiteY29" fmla="*/ 467907 h 538757"/>
              <a:gd name="connsiteX30" fmla="*/ 384494 w 579032"/>
              <a:gd name="connsiteY30" fmla="*/ 535281 h 538757"/>
              <a:gd name="connsiteX31" fmla="*/ 368306 w 579032"/>
              <a:gd name="connsiteY31" fmla="*/ 538757 h 538757"/>
              <a:gd name="connsiteX32" fmla="*/ 350357 w 579032"/>
              <a:gd name="connsiteY32" fmla="*/ 533519 h 538757"/>
              <a:gd name="connsiteX33" fmla="*/ 335264 w 579032"/>
              <a:gd name="connsiteY33" fmla="*/ 502808 h 538757"/>
              <a:gd name="connsiteX34" fmla="*/ 335264 w 579032"/>
              <a:gd name="connsiteY34" fmla="*/ 457098 h 538757"/>
              <a:gd name="connsiteX35" fmla="*/ 259087 w 579032"/>
              <a:gd name="connsiteY35" fmla="*/ 457098 h 538757"/>
              <a:gd name="connsiteX36" fmla="*/ 213380 w 579032"/>
              <a:gd name="connsiteY36" fmla="*/ 411388 h 538757"/>
              <a:gd name="connsiteX37" fmla="*/ 213380 w 579032"/>
              <a:gd name="connsiteY37" fmla="*/ 319969 h 538757"/>
              <a:gd name="connsiteX38" fmla="*/ 228615 w 579032"/>
              <a:gd name="connsiteY38" fmla="*/ 304732 h 538757"/>
              <a:gd name="connsiteX39" fmla="*/ 243851 w 579032"/>
              <a:gd name="connsiteY39" fmla="*/ 319969 h 538757"/>
              <a:gd name="connsiteX40" fmla="*/ 243851 w 579032"/>
              <a:gd name="connsiteY40" fmla="*/ 411388 h 538757"/>
              <a:gd name="connsiteX41" fmla="*/ 259087 w 579032"/>
              <a:gd name="connsiteY41" fmla="*/ 426625 h 538757"/>
              <a:gd name="connsiteX42" fmla="*/ 335264 w 579032"/>
              <a:gd name="connsiteY42" fmla="*/ 426625 h 538757"/>
              <a:gd name="connsiteX43" fmla="*/ 335264 w 579032"/>
              <a:gd name="connsiteY43" fmla="*/ 137129 h 538757"/>
              <a:gd name="connsiteX44" fmla="*/ 372496 w 579032"/>
              <a:gd name="connsiteY44" fmla="*/ 80659 h 538757"/>
              <a:gd name="connsiteX45" fmla="*/ 489571 w 579032"/>
              <a:gd name="connsiteY45" fmla="*/ 30473 h 538757"/>
              <a:gd name="connsiteX46" fmla="*/ 259087 w 579032"/>
              <a:gd name="connsiteY46" fmla="*/ 30473 h 538757"/>
              <a:gd name="connsiteX47" fmla="*/ 243851 w 579032"/>
              <a:gd name="connsiteY47" fmla="*/ 45710 h 538757"/>
              <a:gd name="connsiteX48" fmla="*/ 243851 w 579032"/>
              <a:gd name="connsiteY48" fmla="*/ 137129 h 538757"/>
              <a:gd name="connsiteX49" fmla="*/ 228615 w 579032"/>
              <a:gd name="connsiteY49" fmla="*/ 152366 h 538757"/>
              <a:gd name="connsiteX50" fmla="*/ 213380 w 579032"/>
              <a:gd name="connsiteY50" fmla="*/ 137129 h 538757"/>
              <a:gd name="connsiteX51" fmla="*/ 213380 w 579032"/>
              <a:gd name="connsiteY51" fmla="*/ 45710 h 538757"/>
              <a:gd name="connsiteX52" fmla="*/ 259087 w 579032"/>
              <a:gd name="connsiteY52" fmla="*/ 0 h 53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79032" h="538757">
                <a:moveTo>
                  <a:pt x="152463" y="122028"/>
                </a:moveTo>
                <a:cubicBezTo>
                  <a:pt x="156326" y="121992"/>
                  <a:pt x="160208" y="123409"/>
                  <a:pt x="163208" y="126290"/>
                </a:cubicBezTo>
                <a:lnTo>
                  <a:pt x="254646" y="217725"/>
                </a:lnTo>
                <a:cubicBezTo>
                  <a:pt x="260599" y="223678"/>
                  <a:pt x="260599" y="233298"/>
                  <a:pt x="254646" y="239251"/>
                </a:cubicBezTo>
                <a:lnTo>
                  <a:pt x="163208" y="330686"/>
                </a:lnTo>
                <a:cubicBezTo>
                  <a:pt x="157255" y="336638"/>
                  <a:pt x="147635" y="336686"/>
                  <a:pt x="141634" y="330733"/>
                </a:cubicBezTo>
                <a:cubicBezTo>
                  <a:pt x="135681" y="324780"/>
                  <a:pt x="135681" y="315113"/>
                  <a:pt x="141634" y="309160"/>
                </a:cubicBezTo>
                <a:lnTo>
                  <a:pt x="207070" y="243727"/>
                </a:lnTo>
                <a:lnTo>
                  <a:pt x="15240" y="243727"/>
                </a:lnTo>
                <a:cubicBezTo>
                  <a:pt x="6810" y="243727"/>
                  <a:pt x="0" y="236917"/>
                  <a:pt x="0" y="228488"/>
                </a:cubicBezTo>
                <a:cubicBezTo>
                  <a:pt x="0" y="220106"/>
                  <a:pt x="6810" y="213249"/>
                  <a:pt x="15240" y="213249"/>
                </a:cubicBezTo>
                <a:lnTo>
                  <a:pt x="207070" y="213249"/>
                </a:lnTo>
                <a:lnTo>
                  <a:pt x="141634" y="147863"/>
                </a:lnTo>
                <a:cubicBezTo>
                  <a:pt x="135872" y="141863"/>
                  <a:pt x="135967" y="132386"/>
                  <a:pt x="141825" y="126481"/>
                </a:cubicBezTo>
                <a:cubicBezTo>
                  <a:pt x="144754" y="123552"/>
                  <a:pt x="148599" y="122064"/>
                  <a:pt x="152463" y="122028"/>
                </a:cubicBezTo>
                <a:close/>
                <a:moveTo>
                  <a:pt x="546990" y="38996"/>
                </a:moveTo>
                <a:lnTo>
                  <a:pt x="384494" y="108656"/>
                </a:lnTo>
                <a:cubicBezTo>
                  <a:pt x="374686" y="112894"/>
                  <a:pt x="365735" y="126416"/>
                  <a:pt x="365735" y="137129"/>
                </a:cubicBezTo>
                <a:lnTo>
                  <a:pt x="365735" y="502808"/>
                </a:lnTo>
                <a:cubicBezTo>
                  <a:pt x="365735" y="505998"/>
                  <a:pt x="366544" y="507760"/>
                  <a:pt x="367116" y="508093"/>
                </a:cubicBezTo>
                <a:cubicBezTo>
                  <a:pt x="367639" y="508427"/>
                  <a:pt x="369591" y="508522"/>
                  <a:pt x="372496" y="507236"/>
                </a:cubicBezTo>
                <a:lnTo>
                  <a:pt x="529802" y="439862"/>
                </a:lnTo>
                <a:cubicBezTo>
                  <a:pt x="539610" y="435624"/>
                  <a:pt x="548561" y="422102"/>
                  <a:pt x="548561" y="411388"/>
                </a:cubicBezTo>
                <a:lnTo>
                  <a:pt x="548561" y="45710"/>
                </a:lnTo>
                <a:cubicBezTo>
                  <a:pt x="548561" y="43377"/>
                  <a:pt x="548037" y="41091"/>
                  <a:pt x="546990" y="38996"/>
                </a:cubicBezTo>
                <a:close/>
                <a:moveTo>
                  <a:pt x="259087" y="0"/>
                </a:moveTo>
                <a:lnTo>
                  <a:pt x="533325" y="0"/>
                </a:lnTo>
                <a:cubicBezTo>
                  <a:pt x="558512" y="0"/>
                  <a:pt x="579032" y="20522"/>
                  <a:pt x="579032" y="45710"/>
                </a:cubicBezTo>
                <a:lnTo>
                  <a:pt x="579032" y="411388"/>
                </a:lnTo>
                <a:cubicBezTo>
                  <a:pt x="579032" y="434101"/>
                  <a:pt x="562654" y="458908"/>
                  <a:pt x="541800" y="467907"/>
                </a:cubicBezTo>
                <a:lnTo>
                  <a:pt x="384494" y="535281"/>
                </a:lnTo>
                <a:cubicBezTo>
                  <a:pt x="379066" y="537614"/>
                  <a:pt x="373543" y="538757"/>
                  <a:pt x="368306" y="538757"/>
                </a:cubicBezTo>
                <a:cubicBezTo>
                  <a:pt x="361783" y="538757"/>
                  <a:pt x="355641" y="536995"/>
                  <a:pt x="350357" y="533519"/>
                </a:cubicBezTo>
                <a:cubicBezTo>
                  <a:pt x="340739" y="527234"/>
                  <a:pt x="335264" y="515997"/>
                  <a:pt x="335264" y="502808"/>
                </a:cubicBezTo>
                <a:lnTo>
                  <a:pt x="335264" y="457098"/>
                </a:lnTo>
                <a:lnTo>
                  <a:pt x="259087" y="457098"/>
                </a:lnTo>
                <a:cubicBezTo>
                  <a:pt x="233900" y="457098"/>
                  <a:pt x="213380" y="436577"/>
                  <a:pt x="213380" y="411388"/>
                </a:cubicBezTo>
                <a:lnTo>
                  <a:pt x="213380" y="319969"/>
                </a:lnTo>
                <a:cubicBezTo>
                  <a:pt x="213380" y="311541"/>
                  <a:pt x="220188" y="304732"/>
                  <a:pt x="228615" y="304732"/>
                </a:cubicBezTo>
                <a:cubicBezTo>
                  <a:pt x="237043" y="304732"/>
                  <a:pt x="243851" y="311541"/>
                  <a:pt x="243851" y="319969"/>
                </a:cubicBezTo>
                <a:lnTo>
                  <a:pt x="243851" y="411388"/>
                </a:lnTo>
                <a:cubicBezTo>
                  <a:pt x="243851" y="419816"/>
                  <a:pt x="250659" y="426625"/>
                  <a:pt x="259087" y="426625"/>
                </a:cubicBezTo>
                <a:lnTo>
                  <a:pt x="335264" y="426625"/>
                </a:lnTo>
                <a:lnTo>
                  <a:pt x="335264" y="137129"/>
                </a:lnTo>
                <a:cubicBezTo>
                  <a:pt x="335264" y="114417"/>
                  <a:pt x="351642" y="89610"/>
                  <a:pt x="372496" y="80659"/>
                </a:cubicBezTo>
                <a:lnTo>
                  <a:pt x="489571" y="30473"/>
                </a:lnTo>
                <a:lnTo>
                  <a:pt x="259087" y="30473"/>
                </a:lnTo>
                <a:cubicBezTo>
                  <a:pt x="250659" y="30473"/>
                  <a:pt x="243851" y="37282"/>
                  <a:pt x="243851" y="45710"/>
                </a:cubicBezTo>
                <a:lnTo>
                  <a:pt x="243851" y="137129"/>
                </a:lnTo>
                <a:cubicBezTo>
                  <a:pt x="243851" y="145557"/>
                  <a:pt x="237043" y="152366"/>
                  <a:pt x="228615" y="152366"/>
                </a:cubicBezTo>
                <a:cubicBezTo>
                  <a:pt x="220188" y="152366"/>
                  <a:pt x="213380" y="145557"/>
                  <a:pt x="213380" y="137129"/>
                </a:cubicBezTo>
                <a:lnTo>
                  <a:pt x="213380" y="45710"/>
                </a:lnTo>
                <a:cubicBezTo>
                  <a:pt x="213380" y="20522"/>
                  <a:pt x="233900" y="0"/>
                  <a:pt x="2590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65E13DA-D3A7-47E6-A77A-8F4074A4EBA8}"/>
              </a:ext>
            </a:extLst>
          </p:cNvPr>
          <p:cNvSpPr>
            <a:spLocks noChangeAspect="1"/>
          </p:cNvSpPr>
          <p:nvPr/>
        </p:nvSpPr>
        <p:spPr bwMode="auto">
          <a:xfrm>
            <a:off x="8637048" y="5638724"/>
            <a:ext cx="315343" cy="315404"/>
          </a:xfrm>
          <a:custGeom>
            <a:avLst/>
            <a:gdLst>
              <a:gd name="connsiteX0" fmla="*/ 380952 w 518123"/>
              <a:gd name="connsiteY0" fmla="*/ 365797 h 518222"/>
              <a:gd name="connsiteX1" fmla="*/ 365716 w 518123"/>
              <a:gd name="connsiteY1" fmla="*/ 381038 h 518222"/>
              <a:gd name="connsiteX2" fmla="*/ 380952 w 518123"/>
              <a:gd name="connsiteY2" fmla="*/ 396278 h 518222"/>
              <a:gd name="connsiteX3" fmla="*/ 396189 w 518123"/>
              <a:gd name="connsiteY3" fmla="*/ 381038 h 518222"/>
              <a:gd name="connsiteX4" fmla="*/ 380952 w 518123"/>
              <a:gd name="connsiteY4" fmla="*/ 365797 h 518222"/>
              <a:gd name="connsiteX5" fmla="*/ 137172 w 518123"/>
              <a:gd name="connsiteY5" fmla="*/ 365797 h 518222"/>
              <a:gd name="connsiteX6" fmla="*/ 121936 w 518123"/>
              <a:gd name="connsiteY6" fmla="*/ 381038 h 518222"/>
              <a:gd name="connsiteX7" fmla="*/ 137172 w 518123"/>
              <a:gd name="connsiteY7" fmla="*/ 396278 h 518222"/>
              <a:gd name="connsiteX8" fmla="*/ 152408 w 518123"/>
              <a:gd name="connsiteY8" fmla="*/ 381038 h 518222"/>
              <a:gd name="connsiteX9" fmla="*/ 137172 w 518123"/>
              <a:gd name="connsiteY9" fmla="*/ 365797 h 518222"/>
              <a:gd name="connsiteX10" fmla="*/ 380952 w 518123"/>
              <a:gd name="connsiteY10" fmla="*/ 335315 h 518222"/>
              <a:gd name="connsiteX11" fmla="*/ 426661 w 518123"/>
              <a:gd name="connsiteY11" fmla="*/ 381038 h 518222"/>
              <a:gd name="connsiteX12" fmla="*/ 380952 w 518123"/>
              <a:gd name="connsiteY12" fmla="*/ 426760 h 518222"/>
              <a:gd name="connsiteX13" fmla="*/ 335243 w 518123"/>
              <a:gd name="connsiteY13" fmla="*/ 381038 h 518222"/>
              <a:gd name="connsiteX14" fmla="*/ 380952 w 518123"/>
              <a:gd name="connsiteY14" fmla="*/ 335315 h 518222"/>
              <a:gd name="connsiteX15" fmla="*/ 137172 w 518123"/>
              <a:gd name="connsiteY15" fmla="*/ 335315 h 518222"/>
              <a:gd name="connsiteX16" fmla="*/ 182881 w 518123"/>
              <a:gd name="connsiteY16" fmla="*/ 381038 h 518222"/>
              <a:gd name="connsiteX17" fmla="*/ 137172 w 518123"/>
              <a:gd name="connsiteY17" fmla="*/ 426760 h 518222"/>
              <a:gd name="connsiteX18" fmla="*/ 91463 w 518123"/>
              <a:gd name="connsiteY18" fmla="*/ 381038 h 518222"/>
              <a:gd name="connsiteX19" fmla="*/ 137172 w 518123"/>
              <a:gd name="connsiteY19" fmla="*/ 335315 h 518222"/>
              <a:gd name="connsiteX20" fmla="*/ 380952 w 518123"/>
              <a:gd name="connsiteY20" fmla="*/ 243871 h 518222"/>
              <a:gd name="connsiteX21" fmla="*/ 365716 w 518123"/>
              <a:gd name="connsiteY21" fmla="*/ 259112 h 518222"/>
              <a:gd name="connsiteX22" fmla="*/ 380952 w 518123"/>
              <a:gd name="connsiteY22" fmla="*/ 274352 h 518222"/>
              <a:gd name="connsiteX23" fmla="*/ 396189 w 518123"/>
              <a:gd name="connsiteY23" fmla="*/ 259112 h 518222"/>
              <a:gd name="connsiteX24" fmla="*/ 380952 w 518123"/>
              <a:gd name="connsiteY24" fmla="*/ 243871 h 518222"/>
              <a:gd name="connsiteX25" fmla="*/ 137172 w 518123"/>
              <a:gd name="connsiteY25" fmla="*/ 243871 h 518222"/>
              <a:gd name="connsiteX26" fmla="*/ 121936 w 518123"/>
              <a:gd name="connsiteY26" fmla="*/ 259112 h 518222"/>
              <a:gd name="connsiteX27" fmla="*/ 137172 w 518123"/>
              <a:gd name="connsiteY27" fmla="*/ 274352 h 518222"/>
              <a:gd name="connsiteX28" fmla="*/ 152408 w 518123"/>
              <a:gd name="connsiteY28" fmla="*/ 259112 h 518222"/>
              <a:gd name="connsiteX29" fmla="*/ 137172 w 518123"/>
              <a:gd name="connsiteY29" fmla="*/ 243871 h 518222"/>
              <a:gd name="connsiteX30" fmla="*/ 380952 w 518123"/>
              <a:gd name="connsiteY30" fmla="*/ 213389 h 518222"/>
              <a:gd name="connsiteX31" fmla="*/ 426661 w 518123"/>
              <a:gd name="connsiteY31" fmla="*/ 259112 h 518222"/>
              <a:gd name="connsiteX32" fmla="*/ 380952 w 518123"/>
              <a:gd name="connsiteY32" fmla="*/ 304834 h 518222"/>
              <a:gd name="connsiteX33" fmla="*/ 335243 w 518123"/>
              <a:gd name="connsiteY33" fmla="*/ 259112 h 518222"/>
              <a:gd name="connsiteX34" fmla="*/ 380952 w 518123"/>
              <a:gd name="connsiteY34" fmla="*/ 213389 h 518222"/>
              <a:gd name="connsiteX35" fmla="*/ 137172 w 518123"/>
              <a:gd name="connsiteY35" fmla="*/ 213389 h 518222"/>
              <a:gd name="connsiteX36" fmla="*/ 182881 w 518123"/>
              <a:gd name="connsiteY36" fmla="*/ 259112 h 518222"/>
              <a:gd name="connsiteX37" fmla="*/ 137172 w 518123"/>
              <a:gd name="connsiteY37" fmla="*/ 304834 h 518222"/>
              <a:gd name="connsiteX38" fmla="*/ 91463 w 518123"/>
              <a:gd name="connsiteY38" fmla="*/ 259112 h 518222"/>
              <a:gd name="connsiteX39" fmla="*/ 137172 w 518123"/>
              <a:gd name="connsiteY39" fmla="*/ 213389 h 518222"/>
              <a:gd name="connsiteX40" fmla="*/ 380952 w 518123"/>
              <a:gd name="connsiteY40" fmla="*/ 121945 h 518222"/>
              <a:gd name="connsiteX41" fmla="*/ 365716 w 518123"/>
              <a:gd name="connsiteY41" fmla="*/ 137185 h 518222"/>
              <a:gd name="connsiteX42" fmla="*/ 380952 w 518123"/>
              <a:gd name="connsiteY42" fmla="*/ 152426 h 518222"/>
              <a:gd name="connsiteX43" fmla="*/ 396189 w 518123"/>
              <a:gd name="connsiteY43" fmla="*/ 137185 h 518222"/>
              <a:gd name="connsiteX44" fmla="*/ 380952 w 518123"/>
              <a:gd name="connsiteY44" fmla="*/ 121945 h 518222"/>
              <a:gd name="connsiteX45" fmla="*/ 137172 w 518123"/>
              <a:gd name="connsiteY45" fmla="*/ 121945 h 518222"/>
              <a:gd name="connsiteX46" fmla="*/ 121936 w 518123"/>
              <a:gd name="connsiteY46" fmla="*/ 137185 h 518222"/>
              <a:gd name="connsiteX47" fmla="*/ 137172 w 518123"/>
              <a:gd name="connsiteY47" fmla="*/ 152426 h 518222"/>
              <a:gd name="connsiteX48" fmla="*/ 152408 w 518123"/>
              <a:gd name="connsiteY48" fmla="*/ 137185 h 518222"/>
              <a:gd name="connsiteX49" fmla="*/ 137172 w 518123"/>
              <a:gd name="connsiteY49" fmla="*/ 121945 h 518222"/>
              <a:gd name="connsiteX50" fmla="*/ 380952 w 518123"/>
              <a:gd name="connsiteY50" fmla="*/ 91463 h 518222"/>
              <a:gd name="connsiteX51" fmla="*/ 426661 w 518123"/>
              <a:gd name="connsiteY51" fmla="*/ 137185 h 518222"/>
              <a:gd name="connsiteX52" fmla="*/ 380952 w 518123"/>
              <a:gd name="connsiteY52" fmla="*/ 182908 h 518222"/>
              <a:gd name="connsiteX53" fmla="*/ 335243 w 518123"/>
              <a:gd name="connsiteY53" fmla="*/ 137185 h 518222"/>
              <a:gd name="connsiteX54" fmla="*/ 380952 w 518123"/>
              <a:gd name="connsiteY54" fmla="*/ 91463 h 518222"/>
              <a:gd name="connsiteX55" fmla="*/ 137172 w 518123"/>
              <a:gd name="connsiteY55" fmla="*/ 91463 h 518222"/>
              <a:gd name="connsiteX56" fmla="*/ 182881 w 518123"/>
              <a:gd name="connsiteY56" fmla="*/ 137185 h 518222"/>
              <a:gd name="connsiteX57" fmla="*/ 137172 w 518123"/>
              <a:gd name="connsiteY57" fmla="*/ 182908 h 518222"/>
              <a:gd name="connsiteX58" fmla="*/ 91463 w 518123"/>
              <a:gd name="connsiteY58" fmla="*/ 137185 h 518222"/>
              <a:gd name="connsiteX59" fmla="*/ 137172 w 518123"/>
              <a:gd name="connsiteY59" fmla="*/ 91463 h 518222"/>
              <a:gd name="connsiteX60" fmla="*/ 76195 w 518123"/>
              <a:gd name="connsiteY60" fmla="*/ 30484 h 518222"/>
              <a:gd name="connsiteX61" fmla="*/ 30478 w 518123"/>
              <a:gd name="connsiteY61" fmla="*/ 76209 h 518222"/>
              <a:gd name="connsiteX62" fmla="*/ 30478 w 518123"/>
              <a:gd name="connsiteY62" fmla="*/ 442013 h 518222"/>
              <a:gd name="connsiteX63" fmla="*/ 76195 w 518123"/>
              <a:gd name="connsiteY63" fmla="*/ 487738 h 518222"/>
              <a:gd name="connsiteX64" fmla="*/ 441929 w 518123"/>
              <a:gd name="connsiteY64" fmla="*/ 487738 h 518222"/>
              <a:gd name="connsiteX65" fmla="*/ 487645 w 518123"/>
              <a:gd name="connsiteY65" fmla="*/ 442013 h 518222"/>
              <a:gd name="connsiteX66" fmla="*/ 487645 w 518123"/>
              <a:gd name="connsiteY66" fmla="*/ 76209 h 518222"/>
              <a:gd name="connsiteX67" fmla="*/ 441929 w 518123"/>
              <a:gd name="connsiteY67" fmla="*/ 30484 h 518222"/>
              <a:gd name="connsiteX68" fmla="*/ 76195 w 518123"/>
              <a:gd name="connsiteY68" fmla="*/ 0 h 518222"/>
              <a:gd name="connsiteX69" fmla="*/ 441929 w 518123"/>
              <a:gd name="connsiteY69" fmla="*/ 0 h 518222"/>
              <a:gd name="connsiteX70" fmla="*/ 518123 w 518123"/>
              <a:gd name="connsiteY70" fmla="*/ 76209 h 518222"/>
              <a:gd name="connsiteX71" fmla="*/ 518123 w 518123"/>
              <a:gd name="connsiteY71" fmla="*/ 442013 h 518222"/>
              <a:gd name="connsiteX72" fmla="*/ 441929 w 518123"/>
              <a:gd name="connsiteY72" fmla="*/ 518222 h 518222"/>
              <a:gd name="connsiteX73" fmla="*/ 76195 w 518123"/>
              <a:gd name="connsiteY73" fmla="*/ 518222 h 518222"/>
              <a:gd name="connsiteX74" fmla="*/ 0 w 518123"/>
              <a:gd name="connsiteY74" fmla="*/ 442013 h 518222"/>
              <a:gd name="connsiteX75" fmla="*/ 0 w 518123"/>
              <a:gd name="connsiteY75" fmla="*/ 76209 h 518222"/>
              <a:gd name="connsiteX76" fmla="*/ 76195 w 518123"/>
              <a:gd name="connsiteY76" fmla="*/ 0 h 51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18123" h="518222">
                <a:moveTo>
                  <a:pt x="380952" y="365797"/>
                </a:moveTo>
                <a:cubicBezTo>
                  <a:pt x="372525" y="365797"/>
                  <a:pt x="365716" y="372608"/>
                  <a:pt x="365716" y="381038"/>
                </a:cubicBezTo>
                <a:cubicBezTo>
                  <a:pt x="365716" y="389468"/>
                  <a:pt x="372525" y="396278"/>
                  <a:pt x="380952" y="396278"/>
                </a:cubicBezTo>
                <a:cubicBezTo>
                  <a:pt x="389380" y="396278"/>
                  <a:pt x="396189" y="389468"/>
                  <a:pt x="396189" y="381038"/>
                </a:cubicBezTo>
                <a:cubicBezTo>
                  <a:pt x="396189" y="372608"/>
                  <a:pt x="389380" y="365797"/>
                  <a:pt x="380952" y="365797"/>
                </a:cubicBezTo>
                <a:close/>
                <a:moveTo>
                  <a:pt x="137172" y="365797"/>
                </a:moveTo>
                <a:cubicBezTo>
                  <a:pt x="128744" y="365797"/>
                  <a:pt x="121936" y="372608"/>
                  <a:pt x="121936" y="381038"/>
                </a:cubicBezTo>
                <a:cubicBezTo>
                  <a:pt x="121936" y="389468"/>
                  <a:pt x="128744" y="396278"/>
                  <a:pt x="137172" y="396278"/>
                </a:cubicBezTo>
                <a:cubicBezTo>
                  <a:pt x="145600" y="396278"/>
                  <a:pt x="152408" y="389468"/>
                  <a:pt x="152408" y="381038"/>
                </a:cubicBezTo>
                <a:cubicBezTo>
                  <a:pt x="152408" y="372608"/>
                  <a:pt x="145600" y="365797"/>
                  <a:pt x="137172" y="365797"/>
                </a:cubicBezTo>
                <a:close/>
                <a:moveTo>
                  <a:pt x="380952" y="335315"/>
                </a:moveTo>
                <a:cubicBezTo>
                  <a:pt x="406140" y="335315"/>
                  <a:pt x="426661" y="355843"/>
                  <a:pt x="426661" y="381038"/>
                </a:cubicBezTo>
                <a:cubicBezTo>
                  <a:pt x="426661" y="406233"/>
                  <a:pt x="406140" y="426760"/>
                  <a:pt x="380952" y="426760"/>
                </a:cubicBezTo>
                <a:cubicBezTo>
                  <a:pt x="355765" y="426760"/>
                  <a:pt x="335243" y="406233"/>
                  <a:pt x="335243" y="381038"/>
                </a:cubicBezTo>
                <a:cubicBezTo>
                  <a:pt x="335243" y="355843"/>
                  <a:pt x="355765" y="335315"/>
                  <a:pt x="380952" y="335315"/>
                </a:cubicBezTo>
                <a:close/>
                <a:moveTo>
                  <a:pt x="137172" y="335315"/>
                </a:moveTo>
                <a:cubicBezTo>
                  <a:pt x="162359" y="335315"/>
                  <a:pt x="182881" y="355843"/>
                  <a:pt x="182881" y="381038"/>
                </a:cubicBezTo>
                <a:cubicBezTo>
                  <a:pt x="182881" y="406233"/>
                  <a:pt x="162359" y="426760"/>
                  <a:pt x="137172" y="426760"/>
                </a:cubicBezTo>
                <a:cubicBezTo>
                  <a:pt x="111984" y="426760"/>
                  <a:pt x="91463" y="406233"/>
                  <a:pt x="91463" y="381038"/>
                </a:cubicBezTo>
                <a:cubicBezTo>
                  <a:pt x="91463" y="355843"/>
                  <a:pt x="111984" y="335315"/>
                  <a:pt x="137172" y="335315"/>
                </a:cubicBezTo>
                <a:close/>
                <a:moveTo>
                  <a:pt x="380952" y="243871"/>
                </a:moveTo>
                <a:cubicBezTo>
                  <a:pt x="372525" y="243871"/>
                  <a:pt x="365716" y="250681"/>
                  <a:pt x="365716" y="259112"/>
                </a:cubicBezTo>
                <a:cubicBezTo>
                  <a:pt x="365716" y="267542"/>
                  <a:pt x="372525" y="274352"/>
                  <a:pt x="380952" y="274352"/>
                </a:cubicBezTo>
                <a:cubicBezTo>
                  <a:pt x="389380" y="274352"/>
                  <a:pt x="396189" y="267542"/>
                  <a:pt x="396189" y="259112"/>
                </a:cubicBezTo>
                <a:cubicBezTo>
                  <a:pt x="396189" y="250681"/>
                  <a:pt x="389380" y="243871"/>
                  <a:pt x="380952" y="243871"/>
                </a:cubicBezTo>
                <a:close/>
                <a:moveTo>
                  <a:pt x="137172" y="243871"/>
                </a:moveTo>
                <a:cubicBezTo>
                  <a:pt x="128744" y="243871"/>
                  <a:pt x="121936" y="250681"/>
                  <a:pt x="121936" y="259112"/>
                </a:cubicBezTo>
                <a:cubicBezTo>
                  <a:pt x="121936" y="267542"/>
                  <a:pt x="128744" y="274352"/>
                  <a:pt x="137172" y="274352"/>
                </a:cubicBezTo>
                <a:cubicBezTo>
                  <a:pt x="145600" y="274352"/>
                  <a:pt x="152408" y="267542"/>
                  <a:pt x="152408" y="259112"/>
                </a:cubicBezTo>
                <a:cubicBezTo>
                  <a:pt x="152408" y="250681"/>
                  <a:pt x="145600" y="243871"/>
                  <a:pt x="137172" y="243871"/>
                </a:cubicBezTo>
                <a:close/>
                <a:moveTo>
                  <a:pt x="380952" y="213389"/>
                </a:moveTo>
                <a:cubicBezTo>
                  <a:pt x="406140" y="213389"/>
                  <a:pt x="426661" y="233917"/>
                  <a:pt x="426661" y="259112"/>
                </a:cubicBezTo>
                <a:cubicBezTo>
                  <a:pt x="426661" y="284306"/>
                  <a:pt x="406140" y="304834"/>
                  <a:pt x="380952" y="304834"/>
                </a:cubicBezTo>
                <a:cubicBezTo>
                  <a:pt x="355765" y="304834"/>
                  <a:pt x="335243" y="284306"/>
                  <a:pt x="335243" y="259112"/>
                </a:cubicBezTo>
                <a:cubicBezTo>
                  <a:pt x="335243" y="233917"/>
                  <a:pt x="355765" y="213389"/>
                  <a:pt x="380952" y="213389"/>
                </a:cubicBezTo>
                <a:close/>
                <a:moveTo>
                  <a:pt x="137172" y="213389"/>
                </a:moveTo>
                <a:cubicBezTo>
                  <a:pt x="162359" y="213389"/>
                  <a:pt x="182881" y="233917"/>
                  <a:pt x="182881" y="259112"/>
                </a:cubicBezTo>
                <a:cubicBezTo>
                  <a:pt x="182881" y="284306"/>
                  <a:pt x="162359" y="304834"/>
                  <a:pt x="137172" y="304834"/>
                </a:cubicBezTo>
                <a:cubicBezTo>
                  <a:pt x="111984" y="304834"/>
                  <a:pt x="91463" y="284306"/>
                  <a:pt x="91463" y="259112"/>
                </a:cubicBezTo>
                <a:cubicBezTo>
                  <a:pt x="91463" y="233917"/>
                  <a:pt x="111984" y="213389"/>
                  <a:pt x="137172" y="213389"/>
                </a:cubicBezTo>
                <a:close/>
                <a:moveTo>
                  <a:pt x="380952" y="121945"/>
                </a:moveTo>
                <a:cubicBezTo>
                  <a:pt x="372525" y="121945"/>
                  <a:pt x="365716" y="128755"/>
                  <a:pt x="365716" y="137185"/>
                </a:cubicBezTo>
                <a:cubicBezTo>
                  <a:pt x="365716" y="145615"/>
                  <a:pt x="372525" y="152426"/>
                  <a:pt x="380952" y="152426"/>
                </a:cubicBezTo>
                <a:cubicBezTo>
                  <a:pt x="389380" y="152426"/>
                  <a:pt x="396189" y="145615"/>
                  <a:pt x="396189" y="137185"/>
                </a:cubicBezTo>
                <a:cubicBezTo>
                  <a:pt x="396189" y="128755"/>
                  <a:pt x="389380" y="121945"/>
                  <a:pt x="380952" y="121945"/>
                </a:cubicBezTo>
                <a:close/>
                <a:moveTo>
                  <a:pt x="137172" y="121945"/>
                </a:moveTo>
                <a:cubicBezTo>
                  <a:pt x="128744" y="121945"/>
                  <a:pt x="121936" y="128755"/>
                  <a:pt x="121936" y="137185"/>
                </a:cubicBezTo>
                <a:cubicBezTo>
                  <a:pt x="121936" y="145615"/>
                  <a:pt x="128744" y="152426"/>
                  <a:pt x="137172" y="152426"/>
                </a:cubicBezTo>
                <a:cubicBezTo>
                  <a:pt x="145600" y="152426"/>
                  <a:pt x="152408" y="145615"/>
                  <a:pt x="152408" y="137185"/>
                </a:cubicBezTo>
                <a:cubicBezTo>
                  <a:pt x="152408" y="128755"/>
                  <a:pt x="145600" y="121945"/>
                  <a:pt x="137172" y="121945"/>
                </a:cubicBezTo>
                <a:close/>
                <a:moveTo>
                  <a:pt x="380952" y="91463"/>
                </a:moveTo>
                <a:cubicBezTo>
                  <a:pt x="406140" y="91463"/>
                  <a:pt x="426661" y="111990"/>
                  <a:pt x="426661" y="137185"/>
                </a:cubicBezTo>
                <a:cubicBezTo>
                  <a:pt x="426661" y="162380"/>
                  <a:pt x="406140" y="182908"/>
                  <a:pt x="380952" y="182908"/>
                </a:cubicBezTo>
                <a:cubicBezTo>
                  <a:pt x="355765" y="182908"/>
                  <a:pt x="335243" y="162380"/>
                  <a:pt x="335243" y="137185"/>
                </a:cubicBezTo>
                <a:cubicBezTo>
                  <a:pt x="335243" y="111990"/>
                  <a:pt x="355765" y="91463"/>
                  <a:pt x="380952" y="91463"/>
                </a:cubicBezTo>
                <a:close/>
                <a:moveTo>
                  <a:pt x="137172" y="91463"/>
                </a:moveTo>
                <a:cubicBezTo>
                  <a:pt x="162359" y="91463"/>
                  <a:pt x="182881" y="111990"/>
                  <a:pt x="182881" y="137185"/>
                </a:cubicBezTo>
                <a:cubicBezTo>
                  <a:pt x="182881" y="162380"/>
                  <a:pt x="162359" y="182908"/>
                  <a:pt x="137172" y="182908"/>
                </a:cubicBezTo>
                <a:cubicBezTo>
                  <a:pt x="111984" y="182908"/>
                  <a:pt x="91463" y="162380"/>
                  <a:pt x="91463" y="137185"/>
                </a:cubicBezTo>
                <a:cubicBezTo>
                  <a:pt x="91463" y="111990"/>
                  <a:pt x="111984" y="91463"/>
                  <a:pt x="137172" y="91463"/>
                </a:cubicBezTo>
                <a:close/>
                <a:moveTo>
                  <a:pt x="76195" y="30484"/>
                </a:moveTo>
                <a:cubicBezTo>
                  <a:pt x="51003" y="30484"/>
                  <a:pt x="30478" y="51012"/>
                  <a:pt x="30478" y="76209"/>
                </a:cubicBezTo>
                <a:lnTo>
                  <a:pt x="30478" y="442013"/>
                </a:lnTo>
                <a:cubicBezTo>
                  <a:pt x="30478" y="467210"/>
                  <a:pt x="51003" y="487738"/>
                  <a:pt x="76195" y="487738"/>
                </a:cubicBezTo>
                <a:lnTo>
                  <a:pt x="441929" y="487738"/>
                </a:lnTo>
                <a:cubicBezTo>
                  <a:pt x="467120" y="487738"/>
                  <a:pt x="487645" y="467210"/>
                  <a:pt x="487645" y="442013"/>
                </a:cubicBezTo>
                <a:lnTo>
                  <a:pt x="487645" y="76209"/>
                </a:lnTo>
                <a:cubicBezTo>
                  <a:pt x="487645" y="51012"/>
                  <a:pt x="467120" y="30484"/>
                  <a:pt x="441929" y="30484"/>
                </a:cubicBezTo>
                <a:close/>
                <a:moveTo>
                  <a:pt x="76195" y="0"/>
                </a:moveTo>
                <a:lnTo>
                  <a:pt x="441929" y="0"/>
                </a:lnTo>
                <a:cubicBezTo>
                  <a:pt x="483931" y="0"/>
                  <a:pt x="518123" y="34199"/>
                  <a:pt x="518123" y="76209"/>
                </a:cubicBezTo>
                <a:lnTo>
                  <a:pt x="518123" y="442013"/>
                </a:lnTo>
                <a:cubicBezTo>
                  <a:pt x="518123" y="484023"/>
                  <a:pt x="483931" y="518222"/>
                  <a:pt x="441929" y="518222"/>
                </a:cubicBezTo>
                <a:lnTo>
                  <a:pt x="76195" y="518222"/>
                </a:lnTo>
                <a:cubicBezTo>
                  <a:pt x="34145" y="518174"/>
                  <a:pt x="48" y="484071"/>
                  <a:pt x="0" y="442013"/>
                </a:cubicBezTo>
                <a:lnTo>
                  <a:pt x="0" y="76209"/>
                </a:lnTo>
                <a:cubicBezTo>
                  <a:pt x="0" y="34199"/>
                  <a:pt x="34192" y="0"/>
                  <a:pt x="76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CBCF233-C552-4CB5-B12C-8B994558A0F4}"/>
              </a:ext>
            </a:extLst>
          </p:cNvPr>
          <p:cNvSpPr>
            <a:spLocks noChangeAspect="1"/>
          </p:cNvSpPr>
          <p:nvPr/>
        </p:nvSpPr>
        <p:spPr bwMode="auto">
          <a:xfrm>
            <a:off x="9503778" y="5678169"/>
            <a:ext cx="315404" cy="236514"/>
          </a:xfrm>
          <a:custGeom>
            <a:avLst/>
            <a:gdLst>
              <a:gd name="connsiteX0" fmla="*/ 502847 w 609586"/>
              <a:gd name="connsiteY0" fmla="*/ 365700 h 457115"/>
              <a:gd name="connsiteX1" fmla="*/ 518077 w 609586"/>
              <a:gd name="connsiteY1" fmla="*/ 380929 h 457115"/>
              <a:gd name="connsiteX2" fmla="*/ 502847 w 609586"/>
              <a:gd name="connsiteY2" fmla="*/ 396159 h 457115"/>
              <a:gd name="connsiteX3" fmla="*/ 487618 w 609586"/>
              <a:gd name="connsiteY3" fmla="*/ 380929 h 457115"/>
              <a:gd name="connsiteX4" fmla="*/ 502847 w 609586"/>
              <a:gd name="connsiteY4" fmla="*/ 365700 h 457115"/>
              <a:gd name="connsiteX5" fmla="*/ 15238 w 609586"/>
              <a:gd name="connsiteY5" fmla="*/ 365692 h 457115"/>
              <a:gd name="connsiteX6" fmla="*/ 350480 w 609586"/>
              <a:gd name="connsiteY6" fmla="*/ 365692 h 457115"/>
              <a:gd name="connsiteX7" fmla="*/ 365719 w 609586"/>
              <a:gd name="connsiteY7" fmla="*/ 380929 h 457115"/>
              <a:gd name="connsiteX8" fmla="*/ 350480 w 609586"/>
              <a:gd name="connsiteY8" fmla="*/ 396167 h 457115"/>
              <a:gd name="connsiteX9" fmla="*/ 30476 w 609586"/>
              <a:gd name="connsiteY9" fmla="*/ 396167 h 457115"/>
              <a:gd name="connsiteX10" fmla="*/ 30476 w 609586"/>
              <a:gd name="connsiteY10" fmla="*/ 411404 h 457115"/>
              <a:gd name="connsiteX11" fmla="*/ 45715 w 609586"/>
              <a:gd name="connsiteY11" fmla="*/ 426641 h 457115"/>
              <a:gd name="connsiteX12" fmla="*/ 350480 w 609586"/>
              <a:gd name="connsiteY12" fmla="*/ 426641 h 457115"/>
              <a:gd name="connsiteX13" fmla="*/ 365719 w 609586"/>
              <a:gd name="connsiteY13" fmla="*/ 441878 h 457115"/>
              <a:gd name="connsiteX14" fmla="*/ 350480 w 609586"/>
              <a:gd name="connsiteY14" fmla="*/ 457115 h 457115"/>
              <a:gd name="connsiteX15" fmla="*/ 45715 w 609586"/>
              <a:gd name="connsiteY15" fmla="*/ 457115 h 457115"/>
              <a:gd name="connsiteX16" fmla="*/ 0 w 609586"/>
              <a:gd name="connsiteY16" fmla="*/ 411404 h 457115"/>
              <a:gd name="connsiteX17" fmla="*/ 0 w 609586"/>
              <a:gd name="connsiteY17" fmla="*/ 380929 h 457115"/>
              <a:gd name="connsiteX18" fmla="*/ 15238 w 609586"/>
              <a:gd name="connsiteY18" fmla="*/ 365692 h 457115"/>
              <a:gd name="connsiteX19" fmla="*/ 441930 w 609586"/>
              <a:gd name="connsiteY19" fmla="*/ 152389 h 457115"/>
              <a:gd name="connsiteX20" fmla="*/ 426689 w 609586"/>
              <a:gd name="connsiteY20" fmla="*/ 167626 h 457115"/>
              <a:gd name="connsiteX21" fmla="*/ 426689 w 609586"/>
              <a:gd name="connsiteY21" fmla="*/ 411406 h 457115"/>
              <a:gd name="connsiteX22" fmla="*/ 441930 w 609586"/>
              <a:gd name="connsiteY22" fmla="*/ 426643 h 457115"/>
              <a:gd name="connsiteX23" fmla="*/ 563862 w 609586"/>
              <a:gd name="connsiteY23" fmla="*/ 426643 h 457115"/>
              <a:gd name="connsiteX24" fmla="*/ 579103 w 609586"/>
              <a:gd name="connsiteY24" fmla="*/ 411406 h 457115"/>
              <a:gd name="connsiteX25" fmla="*/ 579103 w 609586"/>
              <a:gd name="connsiteY25" fmla="*/ 167626 h 457115"/>
              <a:gd name="connsiteX26" fmla="*/ 563862 w 609586"/>
              <a:gd name="connsiteY26" fmla="*/ 152389 h 457115"/>
              <a:gd name="connsiteX27" fmla="*/ 441930 w 609586"/>
              <a:gd name="connsiteY27" fmla="*/ 121917 h 457115"/>
              <a:gd name="connsiteX28" fmla="*/ 563862 w 609586"/>
              <a:gd name="connsiteY28" fmla="*/ 121917 h 457115"/>
              <a:gd name="connsiteX29" fmla="*/ 609586 w 609586"/>
              <a:gd name="connsiteY29" fmla="*/ 167626 h 457115"/>
              <a:gd name="connsiteX30" fmla="*/ 609586 w 609586"/>
              <a:gd name="connsiteY30" fmla="*/ 411406 h 457115"/>
              <a:gd name="connsiteX31" fmla="*/ 563862 w 609586"/>
              <a:gd name="connsiteY31" fmla="*/ 457115 h 457115"/>
              <a:gd name="connsiteX32" fmla="*/ 441930 w 609586"/>
              <a:gd name="connsiteY32" fmla="*/ 457115 h 457115"/>
              <a:gd name="connsiteX33" fmla="*/ 396206 w 609586"/>
              <a:gd name="connsiteY33" fmla="*/ 411406 h 457115"/>
              <a:gd name="connsiteX34" fmla="*/ 396206 w 609586"/>
              <a:gd name="connsiteY34" fmla="*/ 167626 h 457115"/>
              <a:gd name="connsiteX35" fmla="*/ 441930 w 609586"/>
              <a:gd name="connsiteY35" fmla="*/ 121917 h 457115"/>
              <a:gd name="connsiteX36" fmla="*/ 106668 w 609586"/>
              <a:gd name="connsiteY36" fmla="*/ 0 h 457115"/>
              <a:gd name="connsiteX37" fmla="*/ 502863 w 609586"/>
              <a:gd name="connsiteY37" fmla="*/ 0 h 457115"/>
              <a:gd name="connsiteX38" fmla="*/ 548578 w 609586"/>
              <a:gd name="connsiteY38" fmla="*/ 45711 h 457115"/>
              <a:gd name="connsiteX39" fmla="*/ 548578 w 609586"/>
              <a:gd name="connsiteY39" fmla="*/ 76186 h 457115"/>
              <a:gd name="connsiteX40" fmla="*/ 533340 w 609586"/>
              <a:gd name="connsiteY40" fmla="*/ 91423 h 457115"/>
              <a:gd name="connsiteX41" fmla="*/ 518102 w 609586"/>
              <a:gd name="connsiteY41" fmla="*/ 76186 h 457115"/>
              <a:gd name="connsiteX42" fmla="*/ 518102 w 609586"/>
              <a:gd name="connsiteY42" fmla="*/ 45711 h 457115"/>
              <a:gd name="connsiteX43" fmla="*/ 502863 w 609586"/>
              <a:gd name="connsiteY43" fmla="*/ 30474 h 457115"/>
              <a:gd name="connsiteX44" fmla="*/ 106668 w 609586"/>
              <a:gd name="connsiteY44" fmla="*/ 30474 h 457115"/>
              <a:gd name="connsiteX45" fmla="*/ 91430 w 609586"/>
              <a:gd name="connsiteY45" fmla="*/ 45711 h 457115"/>
              <a:gd name="connsiteX46" fmla="*/ 91430 w 609586"/>
              <a:gd name="connsiteY46" fmla="*/ 289506 h 457115"/>
              <a:gd name="connsiteX47" fmla="*/ 106668 w 609586"/>
              <a:gd name="connsiteY47" fmla="*/ 304743 h 457115"/>
              <a:gd name="connsiteX48" fmla="*/ 350480 w 609586"/>
              <a:gd name="connsiteY48" fmla="*/ 304743 h 457115"/>
              <a:gd name="connsiteX49" fmla="*/ 365719 w 609586"/>
              <a:gd name="connsiteY49" fmla="*/ 319980 h 457115"/>
              <a:gd name="connsiteX50" fmla="*/ 350480 w 609586"/>
              <a:gd name="connsiteY50" fmla="*/ 335217 h 457115"/>
              <a:gd name="connsiteX51" fmla="*/ 106668 w 609586"/>
              <a:gd name="connsiteY51" fmla="*/ 335217 h 457115"/>
              <a:gd name="connsiteX52" fmla="*/ 60953 w 609586"/>
              <a:gd name="connsiteY52" fmla="*/ 289506 h 457115"/>
              <a:gd name="connsiteX53" fmla="*/ 60953 w 609586"/>
              <a:gd name="connsiteY53" fmla="*/ 45711 h 457115"/>
              <a:gd name="connsiteX54" fmla="*/ 106668 w 609586"/>
              <a:gd name="connsiteY54" fmla="*/ 0 h 4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9586" h="457115">
                <a:moveTo>
                  <a:pt x="502847" y="365700"/>
                </a:moveTo>
                <a:cubicBezTo>
                  <a:pt x="511271" y="365652"/>
                  <a:pt x="518124" y="372505"/>
                  <a:pt x="518077" y="380929"/>
                </a:cubicBezTo>
                <a:cubicBezTo>
                  <a:pt x="518124" y="389353"/>
                  <a:pt x="511271" y="396206"/>
                  <a:pt x="502847" y="396159"/>
                </a:cubicBezTo>
                <a:cubicBezTo>
                  <a:pt x="494423" y="396206"/>
                  <a:pt x="487570" y="389353"/>
                  <a:pt x="487618" y="380929"/>
                </a:cubicBezTo>
                <a:cubicBezTo>
                  <a:pt x="487570" y="372505"/>
                  <a:pt x="494423" y="365652"/>
                  <a:pt x="502847" y="365700"/>
                </a:cubicBezTo>
                <a:close/>
                <a:moveTo>
                  <a:pt x="15238" y="365692"/>
                </a:moveTo>
                <a:lnTo>
                  <a:pt x="350480" y="365692"/>
                </a:lnTo>
                <a:cubicBezTo>
                  <a:pt x="358909" y="365692"/>
                  <a:pt x="365719" y="372501"/>
                  <a:pt x="365719" y="380929"/>
                </a:cubicBezTo>
                <a:cubicBezTo>
                  <a:pt x="365719" y="389357"/>
                  <a:pt x="358909" y="396167"/>
                  <a:pt x="350480" y="396167"/>
                </a:cubicBezTo>
                <a:lnTo>
                  <a:pt x="30476" y="396167"/>
                </a:lnTo>
                <a:lnTo>
                  <a:pt x="30476" y="411404"/>
                </a:lnTo>
                <a:cubicBezTo>
                  <a:pt x="30476" y="419832"/>
                  <a:pt x="37286" y="426641"/>
                  <a:pt x="45715" y="426641"/>
                </a:cubicBezTo>
                <a:lnTo>
                  <a:pt x="350480" y="426641"/>
                </a:lnTo>
                <a:cubicBezTo>
                  <a:pt x="358909" y="426641"/>
                  <a:pt x="365719" y="433450"/>
                  <a:pt x="365719" y="441878"/>
                </a:cubicBezTo>
                <a:cubicBezTo>
                  <a:pt x="365719" y="450306"/>
                  <a:pt x="358909" y="457115"/>
                  <a:pt x="350480" y="457115"/>
                </a:cubicBezTo>
                <a:lnTo>
                  <a:pt x="45715" y="457115"/>
                </a:lnTo>
                <a:cubicBezTo>
                  <a:pt x="20524" y="457115"/>
                  <a:pt x="0" y="436593"/>
                  <a:pt x="0" y="411404"/>
                </a:cubicBezTo>
                <a:lnTo>
                  <a:pt x="0" y="380929"/>
                </a:lnTo>
                <a:cubicBezTo>
                  <a:pt x="0" y="372501"/>
                  <a:pt x="6809" y="365692"/>
                  <a:pt x="15238" y="365692"/>
                </a:cubicBezTo>
                <a:close/>
                <a:moveTo>
                  <a:pt x="441930" y="152389"/>
                </a:moveTo>
                <a:cubicBezTo>
                  <a:pt x="433500" y="152389"/>
                  <a:pt x="426689" y="159198"/>
                  <a:pt x="426689" y="167626"/>
                </a:cubicBezTo>
                <a:lnTo>
                  <a:pt x="426689" y="411406"/>
                </a:lnTo>
                <a:cubicBezTo>
                  <a:pt x="426689" y="419834"/>
                  <a:pt x="433500" y="426643"/>
                  <a:pt x="441930" y="426643"/>
                </a:cubicBezTo>
                <a:lnTo>
                  <a:pt x="563862" y="426643"/>
                </a:lnTo>
                <a:cubicBezTo>
                  <a:pt x="572292" y="426643"/>
                  <a:pt x="579103" y="419834"/>
                  <a:pt x="579103" y="411406"/>
                </a:cubicBezTo>
                <a:lnTo>
                  <a:pt x="579103" y="167626"/>
                </a:lnTo>
                <a:cubicBezTo>
                  <a:pt x="579103" y="159198"/>
                  <a:pt x="572292" y="152389"/>
                  <a:pt x="563862" y="152389"/>
                </a:cubicBezTo>
                <a:close/>
                <a:moveTo>
                  <a:pt x="441930" y="121917"/>
                </a:moveTo>
                <a:lnTo>
                  <a:pt x="563862" y="121917"/>
                </a:lnTo>
                <a:cubicBezTo>
                  <a:pt x="589058" y="121917"/>
                  <a:pt x="609586" y="142438"/>
                  <a:pt x="609586" y="167626"/>
                </a:cubicBezTo>
                <a:lnTo>
                  <a:pt x="609586" y="411406"/>
                </a:lnTo>
                <a:cubicBezTo>
                  <a:pt x="609586" y="436594"/>
                  <a:pt x="589058" y="457115"/>
                  <a:pt x="563862" y="457115"/>
                </a:cubicBezTo>
                <a:lnTo>
                  <a:pt x="441930" y="457115"/>
                </a:lnTo>
                <a:cubicBezTo>
                  <a:pt x="416734" y="457115"/>
                  <a:pt x="396206" y="436594"/>
                  <a:pt x="396206" y="411406"/>
                </a:cubicBezTo>
                <a:lnTo>
                  <a:pt x="396206" y="167626"/>
                </a:lnTo>
                <a:cubicBezTo>
                  <a:pt x="396206" y="142438"/>
                  <a:pt x="416734" y="121917"/>
                  <a:pt x="441930" y="121917"/>
                </a:cubicBezTo>
                <a:close/>
                <a:moveTo>
                  <a:pt x="106668" y="0"/>
                </a:moveTo>
                <a:lnTo>
                  <a:pt x="502863" y="0"/>
                </a:lnTo>
                <a:cubicBezTo>
                  <a:pt x="528054" y="0"/>
                  <a:pt x="548578" y="20522"/>
                  <a:pt x="548578" y="45711"/>
                </a:cubicBezTo>
                <a:lnTo>
                  <a:pt x="548578" y="76186"/>
                </a:lnTo>
                <a:cubicBezTo>
                  <a:pt x="548578" y="84614"/>
                  <a:pt x="541769" y="91423"/>
                  <a:pt x="533340" y="91423"/>
                </a:cubicBezTo>
                <a:cubicBezTo>
                  <a:pt x="524911" y="91423"/>
                  <a:pt x="518102" y="84614"/>
                  <a:pt x="518102" y="76186"/>
                </a:cubicBezTo>
                <a:lnTo>
                  <a:pt x="518102" y="45711"/>
                </a:lnTo>
                <a:cubicBezTo>
                  <a:pt x="518102" y="37283"/>
                  <a:pt x="511292" y="30474"/>
                  <a:pt x="502863" y="30474"/>
                </a:cubicBezTo>
                <a:lnTo>
                  <a:pt x="106668" y="30474"/>
                </a:lnTo>
                <a:cubicBezTo>
                  <a:pt x="98239" y="30474"/>
                  <a:pt x="91430" y="37283"/>
                  <a:pt x="91430" y="45711"/>
                </a:cubicBezTo>
                <a:lnTo>
                  <a:pt x="91430" y="289506"/>
                </a:lnTo>
                <a:cubicBezTo>
                  <a:pt x="91430" y="297934"/>
                  <a:pt x="98239" y="304743"/>
                  <a:pt x="106668" y="304743"/>
                </a:cubicBezTo>
                <a:lnTo>
                  <a:pt x="350480" y="304743"/>
                </a:lnTo>
                <a:cubicBezTo>
                  <a:pt x="358909" y="304743"/>
                  <a:pt x="365719" y="311552"/>
                  <a:pt x="365719" y="319980"/>
                </a:cubicBezTo>
                <a:cubicBezTo>
                  <a:pt x="365719" y="328408"/>
                  <a:pt x="358909" y="335217"/>
                  <a:pt x="350480" y="335217"/>
                </a:cubicBezTo>
                <a:lnTo>
                  <a:pt x="106668" y="335217"/>
                </a:lnTo>
                <a:cubicBezTo>
                  <a:pt x="81477" y="335217"/>
                  <a:pt x="60953" y="314695"/>
                  <a:pt x="60953" y="289506"/>
                </a:cubicBezTo>
                <a:lnTo>
                  <a:pt x="60953" y="45711"/>
                </a:lnTo>
                <a:cubicBezTo>
                  <a:pt x="60953" y="20522"/>
                  <a:pt x="81477" y="0"/>
                  <a:pt x="1066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E3E4388-CFCD-C33C-080F-6666604BB228}"/>
              </a:ext>
            </a:extLst>
          </p:cNvPr>
          <p:cNvGrpSpPr/>
          <p:nvPr/>
        </p:nvGrpSpPr>
        <p:grpSpPr>
          <a:xfrm>
            <a:off x="609601" y="1537160"/>
            <a:ext cx="5722662" cy="4551123"/>
            <a:chOff x="609601" y="1537161"/>
            <a:chExt cx="5722662" cy="3783678"/>
          </a:xfrm>
        </p:grpSpPr>
        <p:sp>
          <p:nvSpPr>
            <p:cNvPr id="2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72FE43-36E0-4981-B1B4-795C8F4B663E}"/>
                </a:ext>
              </a:extLst>
            </p:cNvPr>
            <p:cNvSpPr/>
            <p:nvPr/>
          </p:nvSpPr>
          <p:spPr>
            <a:xfrm>
              <a:off x="609601" y="1537161"/>
              <a:ext cx="2769502" cy="3783678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 l="-4777" r="-477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97A13F01-8D99-46DD-8F20-C006A2DA5CA5}"/>
                </a:ext>
              </a:extLst>
            </p:cNvPr>
            <p:cNvSpPr/>
            <p:nvPr/>
          </p:nvSpPr>
          <p:spPr>
            <a:xfrm>
              <a:off x="3562761" y="1537161"/>
              <a:ext cx="2769502" cy="3783678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 l="-4777" r="-477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7942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25498BB-9B3B-56DF-DFC6-8B5F996024BC}"/>
              </a:ext>
            </a:extLst>
          </p:cNvPr>
          <p:cNvSpPr/>
          <p:nvPr/>
        </p:nvSpPr>
        <p:spPr>
          <a:xfrm>
            <a:off x="4530785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A255454-E21A-9098-7908-8D192A0384F8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未来规划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FUTURE PLANNING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04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研究生规划</a:t>
            </a:r>
          </a:p>
        </p:txBody>
      </p:sp>
      <p:cxnSp>
        <p:nvCxnSpPr>
          <p:cNvPr id="3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FABE0B3-3947-486F-B94C-6E6C6CA459E2}"/>
              </a:ext>
            </a:extLst>
          </p:cNvPr>
          <p:cNvCxnSpPr>
            <a:cxnSpLocks/>
            <a:endCxn id="50" idx="4"/>
          </p:cNvCxnSpPr>
          <p:nvPr/>
        </p:nvCxnSpPr>
        <p:spPr>
          <a:xfrm>
            <a:off x="6619536" y="1983344"/>
            <a:ext cx="0" cy="34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5A25D01-1661-4B05-959C-1057FEA86DE9}"/>
              </a:ext>
            </a:extLst>
          </p:cNvPr>
          <p:cNvSpPr/>
          <p:nvPr/>
        </p:nvSpPr>
        <p:spPr>
          <a:xfrm>
            <a:off x="5549232" y="2809424"/>
            <a:ext cx="664236" cy="664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6A5A88D-274E-4541-9419-01AF1F8E057C}"/>
              </a:ext>
            </a:extLst>
          </p:cNvPr>
          <p:cNvSpPr/>
          <p:nvPr/>
        </p:nvSpPr>
        <p:spPr>
          <a:xfrm flipH="1">
            <a:off x="6557280" y="3079286"/>
            <a:ext cx="124512" cy="124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67D1093-776C-43AB-85FF-F96AEB93382D}"/>
              </a:ext>
            </a:extLst>
          </p:cNvPr>
          <p:cNvSpPr txBox="1"/>
          <p:nvPr/>
        </p:nvSpPr>
        <p:spPr>
          <a:xfrm>
            <a:off x="6814503" y="2772666"/>
            <a:ext cx="218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研一下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研二上</a:t>
            </a:r>
          </a:p>
        </p:txBody>
      </p:sp>
      <p:sp>
        <p:nvSpPr>
          <p:cNvPr id="4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760CC33-D928-431F-A1D0-663AF608E61C}"/>
              </a:ext>
            </a:extLst>
          </p:cNvPr>
          <p:cNvSpPr txBox="1"/>
          <p:nvPr/>
        </p:nvSpPr>
        <p:spPr>
          <a:xfrm>
            <a:off x="6814503" y="3105718"/>
            <a:ext cx="469921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BEA0361-B759-400C-9159-17A57EE787D2}"/>
              </a:ext>
            </a:extLst>
          </p:cNvPr>
          <p:cNvSpPr/>
          <p:nvPr/>
        </p:nvSpPr>
        <p:spPr>
          <a:xfrm>
            <a:off x="5549232" y="3967622"/>
            <a:ext cx="664236" cy="6642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CAF4CEF-CA04-40F6-9909-1BBADEE4C368}"/>
              </a:ext>
            </a:extLst>
          </p:cNvPr>
          <p:cNvSpPr/>
          <p:nvPr/>
        </p:nvSpPr>
        <p:spPr>
          <a:xfrm flipH="1">
            <a:off x="6557280" y="4237484"/>
            <a:ext cx="124512" cy="1245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A1FE3C6-3A7F-49E3-8CF3-0DB003165E6A}"/>
              </a:ext>
            </a:extLst>
          </p:cNvPr>
          <p:cNvSpPr txBox="1"/>
          <p:nvPr/>
        </p:nvSpPr>
        <p:spPr>
          <a:xfrm>
            <a:off x="6814503" y="3930864"/>
            <a:ext cx="16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研二下</a:t>
            </a:r>
          </a:p>
        </p:txBody>
      </p:sp>
      <p:sp>
        <p:nvSpPr>
          <p:cNvPr id="4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C25758D-5D16-44F2-858F-D489B329F266}"/>
              </a:ext>
            </a:extLst>
          </p:cNvPr>
          <p:cNvSpPr txBox="1"/>
          <p:nvPr/>
        </p:nvSpPr>
        <p:spPr>
          <a:xfrm>
            <a:off x="6814503" y="4263916"/>
            <a:ext cx="469921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2820A45-6CA4-4412-A8A6-0D8A6B9B940D}"/>
              </a:ext>
            </a:extLst>
          </p:cNvPr>
          <p:cNvSpPr/>
          <p:nvPr/>
        </p:nvSpPr>
        <p:spPr>
          <a:xfrm>
            <a:off x="5549232" y="5125820"/>
            <a:ext cx="664236" cy="664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E7895BE-AF0A-4212-8517-D4270C1FBFE4}"/>
              </a:ext>
            </a:extLst>
          </p:cNvPr>
          <p:cNvSpPr/>
          <p:nvPr/>
        </p:nvSpPr>
        <p:spPr>
          <a:xfrm flipH="1">
            <a:off x="6557280" y="5395682"/>
            <a:ext cx="124512" cy="124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8F67E35-CD4B-42CC-8995-0CD2E5E6128E}"/>
              </a:ext>
            </a:extLst>
          </p:cNvPr>
          <p:cNvSpPr txBox="1"/>
          <p:nvPr/>
        </p:nvSpPr>
        <p:spPr>
          <a:xfrm>
            <a:off x="6814503" y="5089062"/>
            <a:ext cx="16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研三</a:t>
            </a:r>
          </a:p>
        </p:txBody>
      </p:sp>
      <p:sp>
        <p:nvSpPr>
          <p:cNvPr id="5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F029404-C8F5-43F2-A82E-8E51F1B17B5B}"/>
              </a:ext>
            </a:extLst>
          </p:cNvPr>
          <p:cNvSpPr txBox="1"/>
          <p:nvPr/>
        </p:nvSpPr>
        <p:spPr>
          <a:xfrm>
            <a:off x="6814503" y="5422114"/>
            <a:ext cx="469920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B821142-6E50-4DE6-B666-F38AF669314A}"/>
              </a:ext>
            </a:extLst>
          </p:cNvPr>
          <p:cNvSpPr/>
          <p:nvPr/>
        </p:nvSpPr>
        <p:spPr>
          <a:xfrm>
            <a:off x="5549232" y="1651226"/>
            <a:ext cx="664236" cy="6642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69B1A07-60B7-4EBF-83AB-583997E7CE1A}"/>
              </a:ext>
            </a:extLst>
          </p:cNvPr>
          <p:cNvSpPr/>
          <p:nvPr/>
        </p:nvSpPr>
        <p:spPr>
          <a:xfrm flipH="1">
            <a:off x="6557280" y="1921088"/>
            <a:ext cx="124512" cy="1245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F8EC45C-663E-4673-8C85-0EC2F6DC130D}"/>
              </a:ext>
            </a:extLst>
          </p:cNvPr>
          <p:cNvSpPr txBox="1"/>
          <p:nvPr/>
        </p:nvSpPr>
        <p:spPr>
          <a:xfrm>
            <a:off x="6814503" y="1614468"/>
            <a:ext cx="16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研一上</a:t>
            </a:r>
          </a:p>
        </p:txBody>
      </p:sp>
      <p:sp>
        <p:nvSpPr>
          <p:cNvPr id="5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4FDC6A0-FBA2-4555-BAA0-19905C42D146}"/>
              </a:ext>
            </a:extLst>
          </p:cNvPr>
          <p:cNvSpPr txBox="1"/>
          <p:nvPr/>
        </p:nvSpPr>
        <p:spPr>
          <a:xfrm>
            <a:off x="6814503" y="1947520"/>
            <a:ext cx="469920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54E1484-6508-4170-8392-3362EBFD97C8}"/>
              </a:ext>
            </a:extLst>
          </p:cNvPr>
          <p:cNvSpPr/>
          <p:nvPr/>
        </p:nvSpPr>
        <p:spPr>
          <a:xfrm>
            <a:off x="5744644" y="3008202"/>
            <a:ext cx="266680" cy="155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78" y="12692"/>
                </a:moveTo>
                <a:lnTo>
                  <a:pt x="18178" y="4637"/>
                </a:lnTo>
                <a:lnTo>
                  <a:pt x="15826" y="4637"/>
                </a:lnTo>
                <a:lnTo>
                  <a:pt x="15826" y="8664"/>
                </a:lnTo>
                <a:lnTo>
                  <a:pt x="10764" y="0"/>
                </a:lnTo>
                <a:lnTo>
                  <a:pt x="10479" y="610"/>
                </a:lnTo>
                <a:lnTo>
                  <a:pt x="0" y="18427"/>
                </a:lnTo>
                <a:lnTo>
                  <a:pt x="1853" y="21600"/>
                </a:lnTo>
                <a:lnTo>
                  <a:pt x="10764" y="6102"/>
                </a:lnTo>
                <a:lnTo>
                  <a:pt x="19747" y="21356"/>
                </a:lnTo>
                <a:lnTo>
                  <a:pt x="21600" y="18427"/>
                </a:lnTo>
                <a:lnTo>
                  <a:pt x="18178" y="12692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4E9C409-6F85-49EC-8D30-2381A48E9E8B}"/>
              </a:ext>
            </a:extLst>
          </p:cNvPr>
          <p:cNvSpPr/>
          <p:nvPr/>
        </p:nvSpPr>
        <p:spPr>
          <a:xfrm>
            <a:off x="5786010" y="3081254"/>
            <a:ext cx="183067" cy="193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211"/>
                </a:lnTo>
                <a:lnTo>
                  <a:pt x="0" y="21600"/>
                </a:lnTo>
                <a:lnTo>
                  <a:pt x="7165" y="21600"/>
                </a:lnTo>
                <a:lnTo>
                  <a:pt x="7165" y="12567"/>
                </a:lnTo>
                <a:lnTo>
                  <a:pt x="14538" y="12567"/>
                </a:lnTo>
                <a:lnTo>
                  <a:pt x="14538" y="21600"/>
                </a:lnTo>
                <a:lnTo>
                  <a:pt x="21600" y="21600"/>
                </a:lnTo>
                <a:lnTo>
                  <a:pt x="21600" y="10211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769F289-FFB5-4372-BEA7-2C51BC75AA25}"/>
              </a:ext>
            </a:extLst>
          </p:cNvPr>
          <p:cNvSpPr/>
          <p:nvPr/>
        </p:nvSpPr>
        <p:spPr>
          <a:xfrm>
            <a:off x="5710594" y="4156170"/>
            <a:ext cx="228370" cy="229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14" y="16256"/>
                </a:moveTo>
                <a:cubicBezTo>
                  <a:pt x="18482" y="16033"/>
                  <a:pt x="18928" y="16033"/>
                  <a:pt x="19373" y="16033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1600" y="13361"/>
                  <a:pt x="21600" y="13361"/>
                  <a:pt x="21600" y="13361"/>
                </a:cubicBezTo>
                <a:cubicBezTo>
                  <a:pt x="21600" y="13361"/>
                  <a:pt x="21600" y="13361"/>
                  <a:pt x="21600" y="13361"/>
                </a:cubicBezTo>
                <a:cubicBezTo>
                  <a:pt x="21600" y="13361"/>
                  <a:pt x="21600" y="13361"/>
                  <a:pt x="21600" y="13361"/>
                </a:cubicBezTo>
                <a:cubicBezTo>
                  <a:pt x="21600" y="13138"/>
                  <a:pt x="21600" y="13138"/>
                  <a:pt x="21600" y="13138"/>
                </a:cubicBezTo>
                <a:cubicBezTo>
                  <a:pt x="20709" y="12915"/>
                  <a:pt x="20709" y="12915"/>
                  <a:pt x="20709" y="12915"/>
                </a:cubicBezTo>
                <a:cubicBezTo>
                  <a:pt x="19596" y="12247"/>
                  <a:pt x="19151" y="10911"/>
                  <a:pt x="19819" y="9798"/>
                </a:cubicBezTo>
                <a:cubicBezTo>
                  <a:pt x="19819" y="9130"/>
                  <a:pt x="20264" y="8685"/>
                  <a:pt x="20709" y="8462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19373" y="5344"/>
                  <a:pt x="19373" y="5344"/>
                  <a:pt x="19373" y="5344"/>
                </a:cubicBezTo>
                <a:cubicBezTo>
                  <a:pt x="18037" y="5567"/>
                  <a:pt x="16924" y="4899"/>
                  <a:pt x="16256" y="3786"/>
                </a:cubicBezTo>
                <a:cubicBezTo>
                  <a:pt x="16033" y="3340"/>
                  <a:pt x="16033" y="2672"/>
                  <a:pt x="16256" y="2227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2915" y="891"/>
                  <a:pt x="12915" y="891"/>
                  <a:pt x="12915" y="891"/>
                </a:cubicBezTo>
                <a:cubicBezTo>
                  <a:pt x="12247" y="2004"/>
                  <a:pt x="10911" y="2449"/>
                  <a:pt x="9798" y="2004"/>
                </a:cubicBezTo>
                <a:cubicBezTo>
                  <a:pt x="9353" y="1781"/>
                  <a:pt x="8907" y="1336"/>
                  <a:pt x="8685" y="891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559"/>
                  <a:pt x="4899" y="1559"/>
                </a:cubicBezTo>
                <a:cubicBezTo>
                  <a:pt x="5344" y="2227"/>
                  <a:pt x="5344" y="2227"/>
                  <a:pt x="5344" y="2227"/>
                </a:cubicBezTo>
                <a:cubicBezTo>
                  <a:pt x="5567" y="3563"/>
                  <a:pt x="5122" y="4676"/>
                  <a:pt x="3786" y="5344"/>
                </a:cubicBezTo>
                <a:cubicBezTo>
                  <a:pt x="3340" y="5567"/>
                  <a:pt x="2895" y="5567"/>
                  <a:pt x="2227" y="5344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0" y="8239"/>
                  <a:pt x="0" y="8239"/>
                  <a:pt x="0" y="8239"/>
                </a:cubicBezTo>
                <a:cubicBezTo>
                  <a:pt x="0" y="8239"/>
                  <a:pt x="0" y="8239"/>
                  <a:pt x="0" y="8239"/>
                </a:cubicBezTo>
                <a:cubicBezTo>
                  <a:pt x="0" y="8239"/>
                  <a:pt x="0" y="8239"/>
                  <a:pt x="0" y="8239"/>
                </a:cubicBezTo>
                <a:cubicBezTo>
                  <a:pt x="0" y="8239"/>
                  <a:pt x="0" y="8239"/>
                  <a:pt x="223" y="8239"/>
                </a:cubicBezTo>
                <a:cubicBezTo>
                  <a:pt x="891" y="8685"/>
                  <a:pt x="891" y="8685"/>
                  <a:pt x="891" y="8685"/>
                </a:cubicBezTo>
                <a:cubicBezTo>
                  <a:pt x="2004" y="9353"/>
                  <a:pt x="2449" y="10689"/>
                  <a:pt x="2004" y="11802"/>
                </a:cubicBezTo>
                <a:cubicBezTo>
                  <a:pt x="1781" y="12470"/>
                  <a:pt x="1336" y="12693"/>
                  <a:pt x="1113" y="13138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2449" y="16256"/>
                  <a:pt x="2449" y="16256"/>
                  <a:pt x="2449" y="16256"/>
                </a:cubicBezTo>
                <a:cubicBezTo>
                  <a:pt x="3563" y="16033"/>
                  <a:pt x="4899" y="16701"/>
                  <a:pt x="5344" y="17814"/>
                </a:cubicBezTo>
                <a:cubicBezTo>
                  <a:pt x="5567" y="18260"/>
                  <a:pt x="5567" y="18928"/>
                  <a:pt x="5567" y="19373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685" y="20709"/>
                  <a:pt x="8685" y="20709"/>
                  <a:pt x="8685" y="20709"/>
                </a:cubicBezTo>
                <a:cubicBezTo>
                  <a:pt x="9353" y="19596"/>
                  <a:pt x="10689" y="19151"/>
                  <a:pt x="12025" y="19596"/>
                </a:cubicBezTo>
                <a:cubicBezTo>
                  <a:pt x="12470" y="19819"/>
                  <a:pt x="12915" y="20264"/>
                  <a:pt x="13138" y="20709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041"/>
                  <a:pt x="16701" y="20041"/>
                  <a:pt x="16701" y="20041"/>
                </a:cubicBezTo>
                <a:cubicBezTo>
                  <a:pt x="16256" y="19373"/>
                  <a:pt x="16256" y="19373"/>
                  <a:pt x="16256" y="19373"/>
                </a:cubicBezTo>
                <a:cubicBezTo>
                  <a:pt x="16033" y="18037"/>
                  <a:pt x="16701" y="16701"/>
                  <a:pt x="17814" y="16256"/>
                </a:cubicBezTo>
                <a:close/>
                <a:moveTo>
                  <a:pt x="12470" y="14697"/>
                </a:moveTo>
                <a:cubicBezTo>
                  <a:pt x="10466" y="15588"/>
                  <a:pt x="7794" y="14474"/>
                  <a:pt x="6903" y="12470"/>
                </a:cubicBezTo>
                <a:cubicBezTo>
                  <a:pt x="6012" y="10243"/>
                  <a:pt x="7126" y="7794"/>
                  <a:pt x="9130" y="6903"/>
                </a:cubicBezTo>
                <a:cubicBezTo>
                  <a:pt x="11357" y="6012"/>
                  <a:pt x="13806" y="6903"/>
                  <a:pt x="14697" y="9130"/>
                </a:cubicBezTo>
                <a:cubicBezTo>
                  <a:pt x="15588" y="11357"/>
                  <a:pt x="14697" y="13806"/>
                  <a:pt x="12470" y="1469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8A1C772-8CFA-4206-A845-E24A4F651DE6}"/>
              </a:ext>
            </a:extLst>
          </p:cNvPr>
          <p:cNvSpPr/>
          <p:nvPr/>
        </p:nvSpPr>
        <p:spPr>
          <a:xfrm>
            <a:off x="5897080" y="4342657"/>
            <a:ext cx="115682" cy="115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784"/>
                </a:moveTo>
                <a:cubicBezTo>
                  <a:pt x="21600" y="8816"/>
                  <a:pt x="21600" y="8816"/>
                  <a:pt x="21600" y="8816"/>
                </a:cubicBezTo>
                <a:cubicBezTo>
                  <a:pt x="18955" y="8816"/>
                  <a:pt x="18955" y="8816"/>
                  <a:pt x="18955" y="8816"/>
                </a:cubicBezTo>
                <a:cubicBezTo>
                  <a:pt x="18955" y="7935"/>
                  <a:pt x="18514" y="7053"/>
                  <a:pt x="18073" y="6612"/>
                </a:cubicBezTo>
                <a:cubicBezTo>
                  <a:pt x="19837" y="4849"/>
                  <a:pt x="19837" y="4849"/>
                  <a:pt x="19837" y="4849"/>
                </a:cubicBezTo>
                <a:cubicBezTo>
                  <a:pt x="16751" y="1763"/>
                  <a:pt x="16751" y="1763"/>
                  <a:pt x="16751" y="1763"/>
                </a:cubicBezTo>
                <a:cubicBezTo>
                  <a:pt x="14988" y="3527"/>
                  <a:pt x="14988" y="3527"/>
                  <a:pt x="14988" y="3527"/>
                </a:cubicBezTo>
                <a:cubicBezTo>
                  <a:pt x="14547" y="3086"/>
                  <a:pt x="13665" y="2645"/>
                  <a:pt x="12784" y="2204"/>
                </a:cubicBezTo>
                <a:cubicBezTo>
                  <a:pt x="12784" y="0"/>
                  <a:pt x="12784" y="0"/>
                  <a:pt x="12784" y="0"/>
                </a:cubicBezTo>
                <a:cubicBezTo>
                  <a:pt x="8376" y="0"/>
                  <a:pt x="8376" y="0"/>
                  <a:pt x="8376" y="0"/>
                </a:cubicBezTo>
                <a:cubicBezTo>
                  <a:pt x="8376" y="2204"/>
                  <a:pt x="8376" y="2204"/>
                  <a:pt x="8376" y="2204"/>
                </a:cubicBezTo>
                <a:cubicBezTo>
                  <a:pt x="7494" y="2645"/>
                  <a:pt x="7053" y="3086"/>
                  <a:pt x="6171" y="3527"/>
                </a:cubicBezTo>
                <a:cubicBezTo>
                  <a:pt x="4408" y="1763"/>
                  <a:pt x="4408" y="1763"/>
                  <a:pt x="4408" y="1763"/>
                </a:cubicBezTo>
                <a:cubicBezTo>
                  <a:pt x="1322" y="4849"/>
                  <a:pt x="1322" y="4849"/>
                  <a:pt x="1322" y="4849"/>
                </a:cubicBezTo>
                <a:cubicBezTo>
                  <a:pt x="3086" y="6612"/>
                  <a:pt x="3086" y="6612"/>
                  <a:pt x="3086" y="6612"/>
                </a:cubicBezTo>
                <a:cubicBezTo>
                  <a:pt x="2645" y="7053"/>
                  <a:pt x="2645" y="7935"/>
                  <a:pt x="2204" y="8816"/>
                </a:cubicBezTo>
                <a:cubicBezTo>
                  <a:pt x="0" y="8816"/>
                  <a:pt x="0" y="8816"/>
                  <a:pt x="0" y="8816"/>
                </a:cubicBezTo>
                <a:cubicBezTo>
                  <a:pt x="0" y="12784"/>
                  <a:pt x="0" y="12784"/>
                  <a:pt x="0" y="12784"/>
                </a:cubicBezTo>
                <a:cubicBezTo>
                  <a:pt x="2204" y="12784"/>
                  <a:pt x="2204" y="12784"/>
                  <a:pt x="2204" y="12784"/>
                </a:cubicBezTo>
                <a:cubicBezTo>
                  <a:pt x="2645" y="13665"/>
                  <a:pt x="2645" y="14547"/>
                  <a:pt x="3086" y="15429"/>
                </a:cubicBezTo>
                <a:cubicBezTo>
                  <a:pt x="1322" y="16751"/>
                  <a:pt x="1322" y="16751"/>
                  <a:pt x="1322" y="16751"/>
                </a:cubicBezTo>
                <a:cubicBezTo>
                  <a:pt x="4408" y="19837"/>
                  <a:pt x="4408" y="19837"/>
                  <a:pt x="4408" y="19837"/>
                </a:cubicBezTo>
                <a:cubicBezTo>
                  <a:pt x="6171" y="18073"/>
                  <a:pt x="6171" y="18073"/>
                  <a:pt x="6171" y="18073"/>
                </a:cubicBezTo>
                <a:cubicBezTo>
                  <a:pt x="7053" y="18514"/>
                  <a:pt x="7494" y="18955"/>
                  <a:pt x="8376" y="18955"/>
                </a:cubicBezTo>
                <a:cubicBezTo>
                  <a:pt x="8376" y="21600"/>
                  <a:pt x="8376" y="21600"/>
                  <a:pt x="8376" y="21600"/>
                </a:cubicBezTo>
                <a:cubicBezTo>
                  <a:pt x="12784" y="21600"/>
                  <a:pt x="12784" y="21600"/>
                  <a:pt x="12784" y="21600"/>
                </a:cubicBezTo>
                <a:cubicBezTo>
                  <a:pt x="12784" y="18955"/>
                  <a:pt x="12784" y="18955"/>
                  <a:pt x="12784" y="18955"/>
                </a:cubicBezTo>
                <a:cubicBezTo>
                  <a:pt x="13665" y="18955"/>
                  <a:pt x="14547" y="18514"/>
                  <a:pt x="14988" y="18073"/>
                </a:cubicBezTo>
                <a:cubicBezTo>
                  <a:pt x="16751" y="19837"/>
                  <a:pt x="16751" y="19837"/>
                  <a:pt x="16751" y="19837"/>
                </a:cubicBezTo>
                <a:cubicBezTo>
                  <a:pt x="19837" y="16751"/>
                  <a:pt x="19837" y="16751"/>
                  <a:pt x="19837" y="16751"/>
                </a:cubicBezTo>
                <a:cubicBezTo>
                  <a:pt x="18073" y="14988"/>
                  <a:pt x="18073" y="14988"/>
                  <a:pt x="18073" y="14988"/>
                </a:cubicBezTo>
                <a:cubicBezTo>
                  <a:pt x="18514" y="14547"/>
                  <a:pt x="18955" y="13665"/>
                  <a:pt x="18955" y="12784"/>
                </a:cubicBezTo>
                <a:lnTo>
                  <a:pt x="21600" y="12784"/>
                </a:lnTo>
                <a:close/>
                <a:moveTo>
                  <a:pt x="10580" y="14106"/>
                </a:moveTo>
                <a:cubicBezTo>
                  <a:pt x="8816" y="14106"/>
                  <a:pt x="7494" y="12343"/>
                  <a:pt x="7494" y="10580"/>
                </a:cubicBezTo>
                <a:cubicBezTo>
                  <a:pt x="7494" y="8816"/>
                  <a:pt x="8816" y="7494"/>
                  <a:pt x="10580" y="7494"/>
                </a:cubicBezTo>
                <a:cubicBezTo>
                  <a:pt x="12343" y="7494"/>
                  <a:pt x="13665" y="8816"/>
                  <a:pt x="13665" y="10580"/>
                </a:cubicBezTo>
                <a:cubicBezTo>
                  <a:pt x="13665" y="12343"/>
                  <a:pt x="12343" y="14106"/>
                  <a:pt x="10580" y="1410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19A71D4-E754-4189-8531-0FD3ACF4812D}"/>
              </a:ext>
            </a:extLst>
          </p:cNvPr>
          <p:cNvSpPr/>
          <p:nvPr/>
        </p:nvSpPr>
        <p:spPr>
          <a:xfrm>
            <a:off x="5730727" y="1847737"/>
            <a:ext cx="321008" cy="271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2" y="9800"/>
                </a:moveTo>
                <a:cubicBezTo>
                  <a:pt x="17381" y="9800"/>
                  <a:pt x="17381" y="9800"/>
                  <a:pt x="17381" y="9800"/>
                </a:cubicBezTo>
                <a:cubicBezTo>
                  <a:pt x="17381" y="5000"/>
                  <a:pt x="17381" y="5000"/>
                  <a:pt x="17381" y="5000"/>
                </a:cubicBezTo>
                <a:cubicBezTo>
                  <a:pt x="13162" y="0"/>
                  <a:pt x="13162" y="0"/>
                  <a:pt x="13162" y="0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19" y="9800"/>
                  <a:pt x="4219" y="9800"/>
                  <a:pt x="4219" y="9800"/>
                </a:cubicBezTo>
                <a:cubicBezTo>
                  <a:pt x="1688" y="9800"/>
                  <a:pt x="1688" y="9800"/>
                  <a:pt x="1688" y="9800"/>
                </a:cubicBezTo>
                <a:cubicBezTo>
                  <a:pt x="675" y="9800"/>
                  <a:pt x="0" y="10600"/>
                  <a:pt x="0" y="11800"/>
                </a:cubicBezTo>
                <a:cubicBezTo>
                  <a:pt x="0" y="19600"/>
                  <a:pt x="0" y="19600"/>
                  <a:pt x="0" y="19600"/>
                </a:cubicBezTo>
                <a:cubicBezTo>
                  <a:pt x="0" y="20800"/>
                  <a:pt x="675" y="21600"/>
                  <a:pt x="1688" y="21600"/>
                </a:cubicBezTo>
                <a:cubicBezTo>
                  <a:pt x="19912" y="21600"/>
                  <a:pt x="19912" y="21600"/>
                  <a:pt x="19912" y="21600"/>
                </a:cubicBezTo>
                <a:cubicBezTo>
                  <a:pt x="20925" y="21600"/>
                  <a:pt x="21600" y="20800"/>
                  <a:pt x="21600" y="19600"/>
                </a:cubicBezTo>
                <a:cubicBezTo>
                  <a:pt x="21600" y="11800"/>
                  <a:pt x="21600" y="11800"/>
                  <a:pt x="21600" y="11800"/>
                </a:cubicBezTo>
                <a:cubicBezTo>
                  <a:pt x="21600" y="10600"/>
                  <a:pt x="20925" y="9800"/>
                  <a:pt x="19912" y="9800"/>
                </a:cubicBezTo>
                <a:close/>
                <a:moveTo>
                  <a:pt x="5906" y="2000"/>
                </a:moveTo>
                <a:cubicBezTo>
                  <a:pt x="12487" y="2000"/>
                  <a:pt x="12487" y="2000"/>
                  <a:pt x="12487" y="2000"/>
                </a:cubicBezTo>
                <a:cubicBezTo>
                  <a:pt x="12487" y="5800"/>
                  <a:pt x="12487" y="5800"/>
                  <a:pt x="12487" y="5800"/>
                </a:cubicBezTo>
                <a:cubicBezTo>
                  <a:pt x="15694" y="5800"/>
                  <a:pt x="15694" y="5800"/>
                  <a:pt x="15694" y="5800"/>
                </a:cubicBezTo>
                <a:cubicBezTo>
                  <a:pt x="15694" y="11800"/>
                  <a:pt x="15694" y="11800"/>
                  <a:pt x="15694" y="11800"/>
                </a:cubicBezTo>
                <a:cubicBezTo>
                  <a:pt x="5906" y="11800"/>
                  <a:pt x="5906" y="11800"/>
                  <a:pt x="5906" y="11800"/>
                </a:cubicBezTo>
                <a:lnTo>
                  <a:pt x="5906" y="2000"/>
                </a:lnTo>
                <a:close/>
                <a:moveTo>
                  <a:pt x="17381" y="18600"/>
                </a:moveTo>
                <a:cubicBezTo>
                  <a:pt x="4219" y="18600"/>
                  <a:pt x="4219" y="18600"/>
                  <a:pt x="4219" y="18600"/>
                </a:cubicBezTo>
                <a:cubicBezTo>
                  <a:pt x="4219" y="16600"/>
                  <a:pt x="4219" y="16600"/>
                  <a:pt x="4219" y="16600"/>
                </a:cubicBezTo>
                <a:cubicBezTo>
                  <a:pt x="17381" y="16600"/>
                  <a:pt x="17381" y="16600"/>
                  <a:pt x="17381" y="16600"/>
                </a:cubicBezTo>
                <a:lnTo>
                  <a:pt x="17381" y="1860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D0775BA-851B-43CD-9454-39869F24EEE8}"/>
              </a:ext>
            </a:extLst>
          </p:cNvPr>
          <p:cNvSpPr/>
          <p:nvPr/>
        </p:nvSpPr>
        <p:spPr>
          <a:xfrm>
            <a:off x="5719204" y="5561284"/>
            <a:ext cx="319947" cy="2542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4EB33CE-1576-4C4A-9542-6EAF5B32E075}"/>
              </a:ext>
            </a:extLst>
          </p:cNvPr>
          <p:cNvSpPr/>
          <p:nvPr/>
        </p:nvSpPr>
        <p:spPr>
          <a:xfrm>
            <a:off x="5841038" y="5340924"/>
            <a:ext cx="75219" cy="19599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337CD31-94E3-4EC8-A63B-EDF46C509436}"/>
              </a:ext>
            </a:extLst>
          </p:cNvPr>
          <p:cNvSpPr/>
          <p:nvPr/>
        </p:nvSpPr>
        <p:spPr>
          <a:xfrm>
            <a:off x="5748867" y="5414025"/>
            <a:ext cx="75219" cy="12289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78BD707-0D6E-4051-8B40-3A44E4264DA3}"/>
              </a:ext>
            </a:extLst>
          </p:cNvPr>
          <p:cNvSpPr/>
          <p:nvPr/>
        </p:nvSpPr>
        <p:spPr>
          <a:xfrm>
            <a:off x="5934267" y="5463818"/>
            <a:ext cx="75220" cy="7310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0A79080-B1E1-4D99-9F24-F9A6184C632D}"/>
              </a:ext>
            </a:extLst>
          </p:cNvPr>
          <p:cNvSpPr/>
          <p:nvPr/>
        </p:nvSpPr>
        <p:spPr>
          <a:xfrm>
            <a:off x="678284" y="1772295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6667" b="-1666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F3BA3A6-7B90-4BAF-8450-9846A5732E8B}"/>
              </a:ext>
            </a:extLst>
          </p:cNvPr>
          <p:cNvSpPr/>
          <p:nvPr/>
        </p:nvSpPr>
        <p:spPr>
          <a:xfrm>
            <a:off x="2743241" y="1772295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25000" b="-2500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D48902C-7050-4AC5-A895-E5618ACE79B3}"/>
              </a:ext>
            </a:extLst>
          </p:cNvPr>
          <p:cNvSpPr/>
          <p:nvPr/>
        </p:nvSpPr>
        <p:spPr>
          <a:xfrm>
            <a:off x="678284" y="3818830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25490" b="-2549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D3B47E6-9898-4825-9742-F1334FF72786}"/>
              </a:ext>
            </a:extLst>
          </p:cNvPr>
          <p:cNvSpPr/>
          <p:nvPr/>
        </p:nvSpPr>
        <p:spPr>
          <a:xfrm>
            <a:off x="2743241" y="3818830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25490" b="-2549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研究生规划</a:t>
            </a:r>
          </a:p>
        </p:txBody>
      </p:sp>
      <p:grpSp>
        <p:nvGrpSpPr>
          <p:cNvPr id="2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211BA5-11C3-4F66-9A79-E3778476AAA1}"/>
              </a:ext>
            </a:extLst>
          </p:cNvPr>
          <p:cNvGrpSpPr/>
          <p:nvPr/>
        </p:nvGrpSpPr>
        <p:grpSpPr>
          <a:xfrm>
            <a:off x="779679" y="2655749"/>
            <a:ext cx="3423284" cy="2078936"/>
            <a:chOff x="1309245" y="1670521"/>
            <a:chExt cx="3423284" cy="2078936"/>
          </a:xfrm>
        </p:grpSpPr>
        <p:sp>
          <p:nvSpPr>
            <p:cNvPr id="6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AF4544CA-6C7D-4820-B1BC-F07D8E2CF15B}"/>
                </a:ext>
              </a:extLst>
            </p:cNvPr>
            <p:cNvSpPr txBox="1">
              <a:spLocks/>
            </p:cNvSpPr>
            <p:nvPr/>
          </p:nvSpPr>
          <p:spPr>
            <a:xfrm>
              <a:off x="1309245" y="1670521"/>
              <a:ext cx="179536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+mj-ea"/>
                  <a:ea typeface="+mj-ea"/>
                </a:rPr>
                <a:t>总规划目标</a:t>
              </a:r>
            </a:p>
          </p:txBody>
        </p:sp>
        <p:sp>
          <p:nvSpPr>
            <p:cNvPr id="63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016D478C-5FFE-41FD-AB46-06C60E847F27}"/>
                </a:ext>
              </a:extLst>
            </p:cNvPr>
            <p:cNvSpPr txBox="1"/>
            <p:nvPr/>
          </p:nvSpPr>
          <p:spPr>
            <a:xfrm>
              <a:off x="1309245" y="2315603"/>
              <a:ext cx="3423284" cy="1433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这里输入您的正文内容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正文文本长度不宜过长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如有需要可以对内容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突出重点内容即可</a:t>
              </a:r>
              <a:endParaRPr lang="en-US" altLang="zh-CN" sz="1600" dirty="0">
                <a:latin typeface="+mn-ea"/>
              </a:endParaRPr>
            </a:p>
          </p:txBody>
        </p:sp>
      </p:grpSp>
      <p:grpSp>
        <p:nvGrp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09DF917-3295-AA28-78D1-6D634FBF87D1}"/>
              </a:ext>
            </a:extLst>
          </p:cNvPr>
          <p:cNvGrpSpPr/>
          <p:nvPr/>
        </p:nvGrpSpPr>
        <p:grpSpPr>
          <a:xfrm>
            <a:off x="3924775" y="2224870"/>
            <a:ext cx="7556828" cy="2940694"/>
            <a:chOff x="3878476" y="2644773"/>
            <a:chExt cx="7556828" cy="2940694"/>
          </a:xfrm>
        </p:grpSpPr>
        <p:cxnSp>
          <p:nvCxnSpPr>
            <p:cNvPr id="2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248CA692-9AEB-41BE-A3DC-DCF9E2D103B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476" y="3927061"/>
              <a:ext cx="7150100" cy="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EEFA2DA9-42D4-4D20-9968-73FF731B1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44328" y="3218969"/>
              <a:ext cx="0" cy="708090"/>
            </a:xfrm>
            <a:prstGeom prst="line">
              <a:avLst/>
            </a:prstGeom>
            <a:ln w="38100">
              <a:solidFill>
                <a:schemeClr val="accent4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F58069-4AE9-4897-9DE4-84B1C5F702B2}"/>
                </a:ext>
              </a:extLst>
            </p:cNvPr>
            <p:cNvSpPr/>
            <p:nvPr/>
          </p:nvSpPr>
          <p:spPr>
            <a:xfrm>
              <a:off x="5118457" y="2644773"/>
              <a:ext cx="851742" cy="8517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 dirty="0"/>
            </a:p>
          </p:txBody>
        </p:sp>
        <p:sp>
          <p:nvSpPr>
            <p:cNvPr id="61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9CFBBB81-2D2E-4C76-ABC5-13328508C82C}"/>
                </a:ext>
              </a:extLst>
            </p:cNvPr>
            <p:cNvSpPr/>
            <p:nvPr/>
          </p:nvSpPr>
          <p:spPr>
            <a:xfrm>
              <a:off x="5270856" y="2839810"/>
              <a:ext cx="546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ea"/>
                  <a:ea typeface="+mj-ea"/>
                  <a:cs typeface="Tahoma" panose="020B0604030504040204" pitchFamily="34" charset="0"/>
                </a:rPr>
                <a:t>04</a:t>
              </a:r>
              <a:endParaRPr lang="ru-RU" sz="2400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E130E22-402F-42E8-8AFE-EFBB90F724A6}"/>
                </a:ext>
              </a:extLst>
            </p:cNvPr>
            <p:cNvGrpSpPr/>
            <p:nvPr/>
          </p:nvGrpSpPr>
          <p:grpSpPr>
            <a:xfrm>
              <a:off x="4424459" y="4287035"/>
              <a:ext cx="2239738" cy="1298432"/>
              <a:chOff x="3428922" y="6416679"/>
              <a:chExt cx="2239738" cy="1298432"/>
            </a:xfrm>
          </p:grpSpPr>
          <p:sp>
            <p:nvSpPr>
              <p:cNvPr id="56" name="powerpoint template design by DAJU_PPT正版来源小红书大橘PPT微信DAJU_PPT请勿抄袭搬运！盗版必究！-5">
                <a:extLst>
                  <a:ext uri="{FF2B5EF4-FFF2-40B4-BE49-F238E27FC236}">
                    <a16:creationId xmlns:a16="http://schemas.microsoft.com/office/drawing/2014/main" id="{98354B1D-4403-4B58-ACA5-04B33A25F93C}"/>
                  </a:ext>
                </a:extLst>
              </p:cNvPr>
              <p:cNvSpPr txBox="1"/>
              <p:nvPr/>
            </p:nvSpPr>
            <p:spPr>
              <a:xfrm>
                <a:off x="4292308" y="6416679"/>
                <a:ext cx="512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accent4"/>
                    </a:solidFill>
                    <a:latin typeface="+mj-ea"/>
                    <a:ea typeface="+mj-ea"/>
                  </a:rPr>
                  <a:t>研一</a:t>
                </a:r>
              </a:p>
            </p:txBody>
          </p:sp>
          <p:sp>
            <p:nvSpPr>
              <p:cNvPr id="57" name="powerpoint template design by DAJU_PPT正版来源小红书大橘PPT微信DAJU_PPT请勿抄袭搬运！盗版必究！-6">
                <a:extLst>
                  <a:ext uri="{FF2B5EF4-FFF2-40B4-BE49-F238E27FC236}">
                    <a16:creationId xmlns:a16="http://schemas.microsoft.com/office/drawing/2014/main" id="{F33407A1-8B3C-491C-B507-D164925F7FAC}"/>
                  </a:ext>
                </a:extLst>
              </p:cNvPr>
              <p:cNvSpPr txBox="1"/>
              <p:nvPr/>
            </p:nvSpPr>
            <p:spPr>
              <a:xfrm>
                <a:off x="3428922" y="6786011"/>
                <a:ext cx="2239738" cy="9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这里输入您的正文内容建议标题字号</a:t>
                </a:r>
                <a:r>
                  <a:rPr lang="en-US" altLang="zh-CN" sz="1600" dirty="0">
                    <a:latin typeface="+mn-ea"/>
                  </a:rPr>
                  <a:t>16-24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正文字号</a:t>
                </a:r>
                <a:r>
                  <a:rPr lang="en-US" altLang="zh-CN" sz="1600" dirty="0">
                    <a:latin typeface="+mn-ea"/>
                  </a:rPr>
                  <a:t>14-18</a:t>
                </a:r>
                <a:endParaRPr lang="zh-CN" altLang="en-US" sz="1600" dirty="0">
                  <a:latin typeface="+mn-ea"/>
                </a:endParaRPr>
              </a:p>
            </p:txBody>
          </p:sp>
        </p:grpSp>
        <p:cxnSp>
          <p:nvCxnSpPr>
            <p:cNvPr id="49" name="powerpoint template design by DAJU_PPT正版来源小红书大橘PPT微信DAJU_PPT请勿抄袭搬运！盗版必究！-7">
              <a:extLst>
                <a:ext uri="{FF2B5EF4-FFF2-40B4-BE49-F238E27FC236}">
                  <a16:creationId xmlns:a16="http://schemas.microsoft.com/office/drawing/2014/main" id="{8B0B48FE-7F8B-4756-B1AC-2F95351CA990}"/>
                </a:ext>
              </a:extLst>
            </p:cNvPr>
            <p:cNvCxnSpPr>
              <a:cxnSpLocks/>
            </p:cNvCxnSpPr>
            <p:nvPr/>
          </p:nvCxnSpPr>
          <p:spPr>
            <a:xfrm>
              <a:off x="7929882" y="3218969"/>
              <a:ext cx="0" cy="708090"/>
            </a:xfrm>
            <a:prstGeom prst="line">
              <a:avLst/>
            </a:prstGeom>
            <a:ln w="3810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powerpoint template design by DAJU_PPT正版来源小红书大橘PPT微信DAJU_PPT请勿抄袭搬运！盗版必究！-8">
              <a:extLst>
                <a:ext uri="{FF2B5EF4-FFF2-40B4-BE49-F238E27FC236}">
                  <a16:creationId xmlns:a16="http://schemas.microsoft.com/office/drawing/2014/main" id="{AD27F1B5-B072-41FB-8B65-EB180F7877E9}"/>
                </a:ext>
              </a:extLst>
            </p:cNvPr>
            <p:cNvSpPr/>
            <p:nvPr/>
          </p:nvSpPr>
          <p:spPr>
            <a:xfrm>
              <a:off x="7504011" y="2644773"/>
              <a:ext cx="851742" cy="8517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/>
            </a:p>
          </p:txBody>
        </p:sp>
        <p:sp>
          <p:nvSpPr>
            <p:cNvPr id="53" name="powerpoint template design by DAJU_PPT正版来源小红书大橘PPT微信DAJU_PPT请勿抄袭搬运！盗版必究！-9">
              <a:extLst>
                <a:ext uri="{FF2B5EF4-FFF2-40B4-BE49-F238E27FC236}">
                  <a16:creationId xmlns:a16="http://schemas.microsoft.com/office/drawing/2014/main" id="{C310D864-3929-4AAC-9260-3C7B3A3A5B95}"/>
                </a:ext>
              </a:extLst>
            </p:cNvPr>
            <p:cNvSpPr/>
            <p:nvPr/>
          </p:nvSpPr>
          <p:spPr>
            <a:xfrm>
              <a:off x="7656410" y="2839810"/>
              <a:ext cx="546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ea"/>
                  <a:ea typeface="+mj-ea"/>
                  <a:cs typeface="Tahoma" panose="020B0604030504040204" pitchFamily="34" charset="0"/>
                </a:rPr>
                <a:t>05</a:t>
              </a:r>
              <a:endParaRPr lang="ru-RU" sz="2400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55EE268-8504-47A7-B38B-8D3826769D15}"/>
                </a:ext>
              </a:extLst>
            </p:cNvPr>
            <p:cNvGrpSpPr/>
            <p:nvPr/>
          </p:nvGrpSpPr>
          <p:grpSpPr>
            <a:xfrm>
              <a:off x="6810013" y="4287035"/>
              <a:ext cx="2239738" cy="1298432"/>
              <a:chOff x="3428922" y="6416679"/>
              <a:chExt cx="2239738" cy="1298432"/>
            </a:xfrm>
          </p:grpSpPr>
          <p:sp>
            <p:nvSpPr>
              <p:cNvPr id="40" name="powerpoint template design by DAJU_PPT正版来源小红书大橘PPT微信DAJU_PPT请勿抄袭搬运！盗版必究！-10">
                <a:extLst>
                  <a:ext uri="{FF2B5EF4-FFF2-40B4-BE49-F238E27FC236}">
                    <a16:creationId xmlns:a16="http://schemas.microsoft.com/office/drawing/2014/main" id="{5F64D260-A015-4F75-A704-EFFE5B8CF897}"/>
                  </a:ext>
                </a:extLst>
              </p:cNvPr>
              <p:cNvSpPr txBox="1"/>
              <p:nvPr/>
            </p:nvSpPr>
            <p:spPr>
              <a:xfrm>
                <a:off x="4292310" y="6416679"/>
                <a:ext cx="512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accent5"/>
                    </a:solidFill>
                    <a:latin typeface="+mj-ea"/>
                    <a:ea typeface="+mj-ea"/>
                  </a:rPr>
                  <a:t>研二</a:t>
                </a:r>
              </a:p>
            </p:txBody>
          </p:sp>
          <p:sp>
            <p:nvSpPr>
              <p:cNvPr id="45" name="powerpoint template design by DAJU_PPT正版来源小红书大橘PPT微信DAJU_PPT请勿抄袭搬运！盗版必究！-11">
                <a:extLst>
                  <a:ext uri="{FF2B5EF4-FFF2-40B4-BE49-F238E27FC236}">
                    <a16:creationId xmlns:a16="http://schemas.microsoft.com/office/drawing/2014/main" id="{18E4419D-F6D1-40CD-9BF5-8A9ACE41068D}"/>
                  </a:ext>
                </a:extLst>
              </p:cNvPr>
              <p:cNvSpPr txBox="1"/>
              <p:nvPr/>
            </p:nvSpPr>
            <p:spPr>
              <a:xfrm>
                <a:off x="3428922" y="6786011"/>
                <a:ext cx="2239738" cy="9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这里输入您的正文内容建议标题字号</a:t>
                </a:r>
                <a:r>
                  <a:rPr lang="en-US" altLang="zh-CN" sz="1600" dirty="0">
                    <a:latin typeface="+mn-ea"/>
                  </a:rPr>
                  <a:t>16-24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正文字号</a:t>
                </a:r>
                <a:r>
                  <a:rPr lang="en-US" altLang="zh-CN" sz="1600" dirty="0">
                    <a:latin typeface="+mn-ea"/>
                  </a:rPr>
                  <a:t>14-18</a:t>
                </a:r>
                <a:endParaRPr lang="zh-CN" altLang="en-US" sz="1600" dirty="0">
                  <a:latin typeface="+mn-ea"/>
                </a:endParaRPr>
              </a:p>
            </p:txBody>
          </p:sp>
        </p:grpSp>
        <p:cxnSp>
          <p:nvCxnSpPr>
            <p:cNvPr id="33" name="powerpoint template design by DAJU_PPT正版来源小红书大橘PPT微信DAJU_PPT请勿抄袭搬运！盗版必究！-12">
              <a:extLst>
                <a:ext uri="{FF2B5EF4-FFF2-40B4-BE49-F238E27FC236}">
                  <a16:creationId xmlns:a16="http://schemas.microsoft.com/office/drawing/2014/main" id="{02B086B3-7C1E-433E-8A9E-AA6412AECC40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435" y="3218969"/>
              <a:ext cx="0" cy="708090"/>
            </a:xfrm>
            <a:prstGeom prst="line">
              <a:avLst/>
            </a:prstGeom>
            <a:ln w="38100">
              <a:solidFill>
                <a:schemeClr val="accent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owerpoint template design by DAJU_PPT正版来源小红书大橘PPT微信DAJU_PPT请勿抄袭搬运！盗版必究！-13">
              <a:extLst>
                <a:ext uri="{FF2B5EF4-FFF2-40B4-BE49-F238E27FC236}">
                  <a16:creationId xmlns:a16="http://schemas.microsoft.com/office/drawing/2014/main" id="{00026D51-0EAD-4B18-A12F-92D0630A6422}"/>
                </a:ext>
              </a:extLst>
            </p:cNvPr>
            <p:cNvSpPr/>
            <p:nvPr/>
          </p:nvSpPr>
          <p:spPr>
            <a:xfrm>
              <a:off x="9889564" y="2644773"/>
              <a:ext cx="851742" cy="8517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 dirty="0"/>
            </a:p>
          </p:txBody>
        </p:sp>
        <p:sp>
          <p:nvSpPr>
            <p:cNvPr id="35" name="powerpoint template design by DAJU_PPT正版来源小红书大橘PPT微信DAJU_PPT请勿抄袭搬运！盗版必究！-14">
              <a:extLst>
                <a:ext uri="{FF2B5EF4-FFF2-40B4-BE49-F238E27FC236}">
                  <a16:creationId xmlns:a16="http://schemas.microsoft.com/office/drawing/2014/main" id="{F4D60C1B-1050-4357-86EB-6C42E2D1A99E}"/>
                </a:ext>
              </a:extLst>
            </p:cNvPr>
            <p:cNvSpPr/>
            <p:nvPr/>
          </p:nvSpPr>
          <p:spPr>
            <a:xfrm>
              <a:off x="10041963" y="2839810"/>
              <a:ext cx="546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ea"/>
                  <a:ea typeface="+mj-ea"/>
                  <a:cs typeface="Tahoma" panose="020B0604030504040204" pitchFamily="34" charset="0"/>
                </a:rPr>
                <a:t>06</a:t>
              </a:r>
              <a:endParaRPr lang="ru-RU" sz="2400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C6A7C2D-5D67-4D97-94AD-28F897FFE81A}"/>
                </a:ext>
              </a:extLst>
            </p:cNvPr>
            <p:cNvGrpSpPr/>
            <p:nvPr/>
          </p:nvGrpSpPr>
          <p:grpSpPr>
            <a:xfrm>
              <a:off x="9195566" y="4287035"/>
              <a:ext cx="2239738" cy="1298432"/>
              <a:chOff x="3428922" y="6416679"/>
              <a:chExt cx="2239738" cy="1298432"/>
            </a:xfrm>
          </p:grpSpPr>
          <p:sp>
            <p:nvSpPr>
              <p:cNvPr id="31" name="powerpoint template design by DAJU_PPT正版来源小红书大橘PPT微信DAJU_PPT请勿抄袭搬运！盗版必究！-15">
                <a:extLst>
                  <a:ext uri="{FF2B5EF4-FFF2-40B4-BE49-F238E27FC236}">
                    <a16:creationId xmlns:a16="http://schemas.microsoft.com/office/drawing/2014/main" id="{F8E8D79A-6660-4FE3-A251-7ADDC684FAB5}"/>
                  </a:ext>
                </a:extLst>
              </p:cNvPr>
              <p:cNvSpPr txBox="1"/>
              <p:nvPr/>
            </p:nvSpPr>
            <p:spPr>
              <a:xfrm>
                <a:off x="4292310" y="6416679"/>
                <a:ext cx="512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研三</a:t>
                </a:r>
              </a:p>
            </p:txBody>
          </p:sp>
          <p:sp>
            <p:nvSpPr>
              <p:cNvPr id="32" name="powerpoint template design by DAJU_PPT正版来源小红书大橘PPT微信DAJU_PPT请勿抄袭搬运！盗版必究！-16">
                <a:extLst>
                  <a:ext uri="{FF2B5EF4-FFF2-40B4-BE49-F238E27FC236}">
                    <a16:creationId xmlns:a16="http://schemas.microsoft.com/office/drawing/2014/main" id="{F3057386-7A13-47B0-A5A3-B18A031915AA}"/>
                  </a:ext>
                </a:extLst>
              </p:cNvPr>
              <p:cNvSpPr txBox="1"/>
              <p:nvPr/>
            </p:nvSpPr>
            <p:spPr>
              <a:xfrm>
                <a:off x="3428922" y="6786011"/>
                <a:ext cx="2239738" cy="9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这里输入您的正文内容建议标题字号</a:t>
                </a:r>
                <a:r>
                  <a:rPr lang="en-US" altLang="zh-CN" sz="1600" dirty="0">
                    <a:latin typeface="+mn-ea"/>
                  </a:rPr>
                  <a:t>16-24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正文字号</a:t>
                </a:r>
                <a:r>
                  <a:rPr lang="en-US" altLang="zh-CN" sz="1600" dirty="0">
                    <a:latin typeface="+mn-ea"/>
                  </a:rPr>
                  <a:t>14-18</a:t>
                </a:r>
                <a:endParaRPr lang="zh-CN" altLang="en-US" sz="1600" dirty="0"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0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DD43EAC-90CA-4FD3-ADF6-84F68AC3A4ED}"/>
              </a:ext>
            </a:extLst>
          </p:cNvPr>
          <p:cNvSpPr/>
          <p:nvPr/>
        </p:nvSpPr>
        <p:spPr bwMode="auto">
          <a:xfrm>
            <a:off x="4280249" y="3304539"/>
            <a:ext cx="985482" cy="689805"/>
          </a:xfrm>
          <a:custGeom>
            <a:avLst/>
            <a:gdLst>
              <a:gd name="T0" fmla="*/ 0 w 287"/>
              <a:gd name="T1" fmla="*/ 0 h 195"/>
              <a:gd name="T2" fmla="*/ 287 w 287"/>
              <a:gd name="T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7" h="195">
                <a:moveTo>
                  <a:pt x="0" y="0"/>
                </a:moveTo>
                <a:cubicBezTo>
                  <a:pt x="148" y="0"/>
                  <a:pt x="211" y="105"/>
                  <a:pt x="287" y="195"/>
                </a:cubicBezTo>
              </a:path>
            </a:pathLst>
          </a:custGeom>
          <a:noFill/>
          <a:ln w="47625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813E415-9A4A-475A-9BA0-A94FBA3127D6}"/>
              </a:ext>
            </a:extLst>
          </p:cNvPr>
          <p:cNvSpPr/>
          <p:nvPr/>
        </p:nvSpPr>
        <p:spPr bwMode="auto">
          <a:xfrm>
            <a:off x="3532501" y="3304539"/>
            <a:ext cx="747749" cy="396602"/>
          </a:xfrm>
          <a:custGeom>
            <a:avLst/>
            <a:gdLst>
              <a:gd name="T0" fmla="*/ 0 w 218"/>
              <a:gd name="T1" fmla="*/ 112 h 112"/>
              <a:gd name="T2" fmla="*/ 218 w 218"/>
              <a:gd name="T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8" h="112">
                <a:moveTo>
                  <a:pt x="0" y="112"/>
                </a:moveTo>
                <a:cubicBezTo>
                  <a:pt x="53" y="51"/>
                  <a:pt x="115" y="0"/>
                  <a:pt x="218" y="0"/>
                </a:cubicBezTo>
              </a:path>
            </a:pathLst>
          </a:custGeom>
          <a:noFill/>
          <a:ln w="47625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058346C-B19C-454F-8D32-CE61706BF545}"/>
              </a:ext>
            </a:extLst>
          </p:cNvPr>
          <p:cNvSpPr/>
          <p:nvPr/>
        </p:nvSpPr>
        <p:spPr bwMode="auto">
          <a:xfrm>
            <a:off x="5265730" y="3817288"/>
            <a:ext cx="1712498" cy="617566"/>
          </a:xfrm>
          <a:custGeom>
            <a:avLst/>
            <a:gdLst>
              <a:gd name="T0" fmla="*/ 0 w 499"/>
              <a:gd name="T1" fmla="*/ 50 h 175"/>
              <a:gd name="T2" fmla="*/ 229 w 499"/>
              <a:gd name="T3" fmla="*/ 175 h 175"/>
              <a:gd name="T4" fmla="*/ 499 w 499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9" h="175">
                <a:moveTo>
                  <a:pt x="0" y="50"/>
                </a:moveTo>
                <a:cubicBezTo>
                  <a:pt x="56" y="117"/>
                  <a:pt x="119" y="175"/>
                  <a:pt x="229" y="175"/>
                </a:cubicBezTo>
                <a:cubicBezTo>
                  <a:pt x="366" y="175"/>
                  <a:pt x="431" y="85"/>
                  <a:pt x="499" y="0"/>
                </a:cubicBezTo>
              </a:path>
            </a:pathLst>
          </a:custGeom>
          <a:noFill/>
          <a:ln w="476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20F4424-A8BA-4ECA-A5F7-7DD717EED76D}"/>
              </a:ext>
            </a:extLst>
          </p:cNvPr>
          <p:cNvSpPr/>
          <p:nvPr/>
        </p:nvSpPr>
        <p:spPr bwMode="auto">
          <a:xfrm>
            <a:off x="6978227" y="3304539"/>
            <a:ext cx="1798192" cy="650144"/>
          </a:xfrm>
          <a:custGeom>
            <a:avLst/>
            <a:gdLst>
              <a:gd name="T0" fmla="*/ 0 w 524"/>
              <a:gd name="T1" fmla="*/ 145 h 184"/>
              <a:gd name="T2" fmla="*/ 246 w 524"/>
              <a:gd name="T3" fmla="*/ 0 h 184"/>
              <a:gd name="T4" fmla="*/ 524 w 524"/>
              <a:gd name="T5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4" h="184">
                <a:moveTo>
                  <a:pt x="0" y="145"/>
                </a:moveTo>
                <a:cubicBezTo>
                  <a:pt x="61" y="70"/>
                  <a:pt x="125" y="0"/>
                  <a:pt x="246" y="0"/>
                </a:cubicBezTo>
                <a:cubicBezTo>
                  <a:pt x="389" y="0"/>
                  <a:pt x="452" y="97"/>
                  <a:pt x="524" y="184"/>
                </a:cubicBezTo>
              </a:path>
            </a:pathLst>
          </a:custGeom>
          <a:noFill/>
          <a:ln w="47625" cap="flat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4181FA-9AEF-47FE-8CDC-D9A42C73EC17}"/>
              </a:ext>
            </a:extLst>
          </p:cNvPr>
          <p:cNvSpPr/>
          <p:nvPr/>
        </p:nvSpPr>
        <p:spPr bwMode="auto">
          <a:xfrm>
            <a:off x="755739" y="3285491"/>
            <a:ext cx="2790583" cy="1130315"/>
          </a:xfrm>
          <a:custGeom>
            <a:avLst/>
            <a:gdLst>
              <a:gd name="T0" fmla="*/ 0 w 813"/>
              <a:gd name="T1" fmla="*/ 0 h 320"/>
              <a:gd name="T2" fmla="*/ 515 w 813"/>
              <a:gd name="T3" fmla="*/ 320 h 320"/>
              <a:gd name="T4" fmla="*/ 813 w 813"/>
              <a:gd name="T5" fmla="*/ 112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3" h="320">
                <a:moveTo>
                  <a:pt x="0" y="0"/>
                </a:moveTo>
                <a:cubicBezTo>
                  <a:pt x="258" y="0"/>
                  <a:pt x="258" y="320"/>
                  <a:pt x="515" y="320"/>
                </a:cubicBezTo>
                <a:cubicBezTo>
                  <a:pt x="670" y="320"/>
                  <a:pt x="732" y="204"/>
                  <a:pt x="813" y="112"/>
                </a:cubicBezTo>
              </a:path>
            </a:pathLst>
          </a:custGeom>
          <a:noFill/>
          <a:ln w="47625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CD4CD58-673B-42DA-99B3-C257B646A8AE}"/>
              </a:ext>
            </a:extLst>
          </p:cNvPr>
          <p:cNvSpPr/>
          <p:nvPr/>
        </p:nvSpPr>
        <p:spPr bwMode="auto">
          <a:xfrm>
            <a:off x="8779184" y="3304539"/>
            <a:ext cx="2587405" cy="1130315"/>
          </a:xfrm>
          <a:custGeom>
            <a:avLst/>
            <a:gdLst>
              <a:gd name="T0" fmla="*/ 0 w 754"/>
              <a:gd name="T1" fmla="*/ 184 h 320"/>
              <a:gd name="T2" fmla="*/ 238 w 754"/>
              <a:gd name="T3" fmla="*/ 320 h 320"/>
              <a:gd name="T4" fmla="*/ 754 w 75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4" h="320">
                <a:moveTo>
                  <a:pt x="0" y="184"/>
                </a:moveTo>
                <a:cubicBezTo>
                  <a:pt x="59" y="255"/>
                  <a:pt x="123" y="320"/>
                  <a:pt x="238" y="320"/>
                </a:cubicBezTo>
                <a:cubicBezTo>
                  <a:pt x="496" y="320"/>
                  <a:pt x="496" y="0"/>
                  <a:pt x="754" y="0"/>
                </a:cubicBezTo>
              </a:path>
            </a:pathLst>
          </a:custGeom>
          <a:noFill/>
          <a:ln w="4762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90D80C8-3EEE-4733-A22A-F73492A4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22" y="2780634"/>
            <a:ext cx="1151557" cy="1150403"/>
          </a:xfrm>
          <a:custGeom>
            <a:avLst/>
            <a:gdLst>
              <a:gd name="connsiteX0" fmla="*/ 704681 w 1406514"/>
              <a:gd name="connsiteY0" fmla="*/ 168556 h 1405104"/>
              <a:gd name="connsiteX1" fmla="*/ 172256 w 1406514"/>
              <a:gd name="connsiteY1" fmla="*/ 701844 h 1405104"/>
              <a:gd name="connsiteX2" fmla="*/ 704681 w 1406514"/>
              <a:gd name="connsiteY2" fmla="*/ 1235132 h 1405104"/>
              <a:gd name="connsiteX3" fmla="*/ 1237106 w 1406514"/>
              <a:gd name="connsiteY3" fmla="*/ 701844 h 1405104"/>
              <a:gd name="connsiteX4" fmla="*/ 704681 w 1406514"/>
              <a:gd name="connsiteY4" fmla="*/ 168556 h 1405104"/>
              <a:gd name="connsiteX5" fmla="*/ 703257 w 1406514"/>
              <a:gd name="connsiteY5" fmla="*/ 0 h 1405104"/>
              <a:gd name="connsiteX6" fmla="*/ 1406514 w 1406514"/>
              <a:gd name="connsiteY6" fmla="*/ 702552 h 1405104"/>
              <a:gd name="connsiteX7" fmla="*/ 703257 w 1406514"/>
              <a:gd name="connsiteY7" fmla="*/ 1405104 h 1405104"/>
              <a:gd name="connsiteX8" fmla="*/ 0 w 1406514"/>
              <a:gd name="connsiteY8" fmla="*/ 702552 h 1405104"/>
              <a:gd name="connsiteX9" fmla="*/ 703257 w 1406514"/>
              <a:gd name="connsiteY9" fmla="*/ 0 h 140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6514" h="1405104">
                <a:moveTo>
                  <a:pt x="704681" y="168556"/>
                </a:moveTo>
                <a:cubicBezTo>
                  <a:pt x="410631" y="168556"/>
                  <a:pt x="172256" y="407317"/>
                  <a:pt x="172256" y="701844"/>
                </a:cubicBezTo>
                <a:cubicBezTo>
                  <a:pt x="172256" y="996371"/>
                  <a:pt x="410631" y="1235132"/>
                  <a:pt x="704681" y="1235132"/>
                </a:cubicBezTo>
                <a:cubicBezTo>
                  <a:pt x="998731" y="1235132"/>
                  <a:pt x="1237106" y="996371"/>
                  <a:pt x="1237106" y="701844"/>
                </a:cubicBezTo>
                <a:cubicBezTo>
                  <a:pt x="1237106" y="407317"/>
                  <a:pt x="998731" y="168556"/>
                  <a:pt x="704681" y="168556"/>
                </a:cubicBezTo>
                <a:close/>
                <a:moveTo>
                  <a:pt x="703257" y="0"/>
                </a:moveTo>
                <a:cubicBezTo>
                  <a:pt x="1091655" y="0"/>
                  <a:pt x="1406514" y="314543"/>
                  <a:pt x="1406514" y="702552"/>
                </a:cubicBezTo>
                <a:cubicBezTo>
                  <a:pt x="1406514" y="1090561"/>
                  <a:pt x="1091655" y="1405104"/>
                  <a:pt x="703257" y="1405104"/>
                </a:cubicBezTo>
                <a:cubicBezTo>
                  <a:pt x="314859" y="1405104"/>
                  <a:pt x="0" y="1090561"/>
                  <a:pt x="0" y="702552"/>
                </a:cubicBezTo>
                <a:cubicBezTo>
                  <a:pt x="0" y="314543"/>
                  <a:pt x="314859" y="0"/>
                  <a:pt x="7032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6FCE990-3970-4350-9A97-5F813A60B4C1}"/>
              </a:ext>
            </a:extLst>
          </p:cNvPr>
          <p:cNvSpPr txBox="1"/>
          <p:nvPr/>
        </p:nvSpPr>
        <p:spPr>
          <a:xfrm>
            <a:off x="2126605" y="3094225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37C9A9A-B6AE-42AA-94D2-330C2926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651" y="2678770"/>
            <a:ext cx="1153889" cy="1151564"/>
          </a:xfrm>
          <a:custGeom>
            <a:avLst/>
            <a:gdLst>
              <a:gd name="connsiteX0" fmla="*/ 704680 w 1409362"/>
              <a:gd name="connsiteY0" fmla="*/ 169973 h 1406522"/>
              <a:gd name="connsiteX1" fmla="*/ 172255 w 1409362"/>
              <a:gd name="connsiteY1" fmla="*/ 703261 h 1406522"/>
              <a:gd name="connsiteX2" fmla="*/ 704680 w 1409362"/>
              <a:gd name="connsiteY2" fmla="*/ 1236549 h 1406522"/>
              <a:gd name="connsiteX3" fmla="*/ 1237105 w 1409362"/>
              <a:gd name="connsiteY3" fmla="*/ 703261 h 1406522"/>
              <a:gd name="connsiteX4" fmla="*/ 704680 w 1409362"/>
              <a:gd name="connsiteY4" fmla="*/ 169973 h 1406522"/>
              <a:gd name="connsiteX5" fmla="*/ 704681 w 1409362"/>
              <a:gd name="connsiteY5" fmla="*/ 0 h 1406522"/>
              <a:gd name="connsiteX6" fmla="*/ 1409362 w 1409362"/>
              <a:gd name="connsiteY6" fmla="*/ 703261 h 1406522"/>
              <a:gd name="connsiteX7" fmla="*/ 704681 w 1409362"/>
              <a:gd name="connsiteY7" fmla="*/ 1406522 h 1406522"/>
              <a:gd name="connsiteX8" fmla="*/ 0 w 1409362"/>
              <a:gd name="connsiteY8" fmla="*/ 703261 h 1406522"/>
              <a:gd name="connsiteX9" fmla="*/ 704681 w 1409362"/>
              <a:gd name="connsiteY9" fmla="*/ 0 h 140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9362" h="1406522">
                <a:moveTo>
                  <a:pt x="704680" y="169973"/>
                </a:moveTo>
                <a:cubicBezTo>
                  <a:pt x="410630" y="169973"/>
                  <a:pt x="172255" y="408734"/>
                  <a:pt x="172255" y="703261"/>
                </a:cubicBezTo>
                <a:cubicBezTo>
                  <a:pt x="172255" y="997788"/>
                  <a:pt x="410630" y="1236549"/>
                  <a:pt x="704680" y="1236549"/>
                </a:cubicBezTo>
                <a:cubicBezTo>
                  <a:pt x="998730" y="1236549"/>
                  <a:pt x="1237105" y="997788"/>
                  <a:pt x="1237105" y="703261"/>
                </a:cubicBezTo>
                <a:cubicBezTo>
                  <a:pt x="1237105" y="408734"/>
                  <a:pt x="998730" y="169973"/>
                  <a:pt x="704680" y="169973"/>
                </a:cubicBezTo>
                <a:close/>
                <a:moveTo>
                  <a:pt x="704681" y="0"/>
                </a:moveTo>
                <a:cubicBezTo>
                  <a:pt x="1093866" y="0"/>
                  <a:pt x="1409362" y="314861"/>
                  <a:pt x="1409362" y="703261"/>
                </a:cubicBezTo>
                <a:cubicBezTo>
                  <a:pt x="1409362" y="1091661"/>
                  <a:pt x="1093866" y="1406522"/>
                  <a:pt x="704681" y="1406522"/>
                </a:cubicBezTo>
                <a:cubicBezTo>
                  <a:pt x="315496" y="1406522"/>
                  <a:pt x="0" y="1091661"/>
                  <a:pt x="0" y="703261"/>
                </a:cubicBezTo>
                <a:cubicBezTo>
                  <a:pt x="0" y="314861"/>
                  <a:pt x="315496" y="0"/>
                  <a:pt x="7046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5F42C51-805E-4A87-A5C4-CD6FA1809109}"/>
              </a:ext>
            </a:extLst>
          </p:cNvPr>
          <p:cNvSpPr txBox="1"/>
          <p:nvPr/>
        </p:nvSpPr>
        <p:spPr>
          <a:xfrm>
            <a:off x="5628036" y="3023881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4E6D345-02A0-47B7-A81C-7D562A3C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697" y="2649376"/>
            <a:ext cx="1151557" cy="1151564"/>
          </a:xfrm>
          <a:custGeom>
            <a:avLst/>
            <a:gdLst>
              <a:gd name="connsiteX0" fmla="*/ 701834 w 1406514"/>
              <a:gd name="connsiteY0" fmla="*/ 169973 h 1406522"/>
              <a:gd name="connsiteX1" fmla="*/ 169409 w 1406514"/>
              <a:gd name="connsiteY1" fmla="*/ 703261 h 1406522"/>
              <a:gd name="connsiteX2" fmla="*/ 701834 w 1406514"/>
              <a:gd name="connsiteY2" fmla="*/ 1236549 h 1406522"/>
              <a:gd name="connsiteX3" fmla="*/ 1234259 w 1406514"/>
              <a:gd name="connsiteY3" fmla="*/ 703261 h 1406522"/>
              <a:gd name="connsiteX4" fmla="*/ 701834 w 1406514"/>
              <a:gd name="connsiteY4" fmla="*/ 169973 h 1406522"/>
              <a:gd name="connsiteX5" fmla="*/ 703257 w 1406514"/>
              <a:gd name="connsiteY5" fmla="*/ 0 h 1406522"/>
              <a:gd name="connsiteX6" fmla="*/ 1406514 w 1406514"/>
              <a:gd name="connsiteY6" fmla="*/ 703261 h 1406522"/>
              <a:gd name="connsiteX7" fmla="*/ 703257 w 1406514"/>
              <a:gd name="connsiteY7" fmla="*/ 1406522 h 1406522"/>
              <a:gd name="connsiteX8" fmla="*/ 0 w 1406514"/>
              <a:gd name="connsiteY8" fmla="*/ 703261 h 1406522"/>
              <a:gd name="connsiteX9" fmla="*/ 703257 w 1406514"/>
              <a:gd name="connsiteY9" fmla="*/ 0 h 140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6514" h="1406522">
                <a:moveTo>
                  <a:pt x="701834" y="169973"/>
                </a:moveTo>
                <a:cubicBezTo>
                  <a:pt x="407784" y="169973"/>
                  <a:pt x="169409" y="408734"/>
                  <a:pt x="169409" y="703261"/>
                </a:cubicBezTo>
                <a:cubicBezTo>
                  <a:pt x="169409" y="997788"/>
                  <a:pt x="407784" y="1236549"/>
                  <a:pt x="701834" y="1236549"/>
                </a:cubicBezTo>
                <a:cubicBezTo>
                  <a:pt x="995884" y="1236549"/>
                  <a:pt x="1234259" y="997788"/>
                  <a:pt x="1234259" y="703261"/>
                </a:cubicBezTo>
                <a:cubicBezTo>
                  <a:pt x="1234259" y="408734"/>
                  <a:pt x="995884" y="169973"/>
                  <a:pt x="701834" y="169973"/>
                </a:cubicBezTo>
                <a:close/>
                <a:moveTo>
                  <a:pt x="703257" y="0"/>
                </a:moveTo>
                <a:cubicBezTo>
                  <a:pt x="1091655" y="0"/>
                  <a:pt x="1406514" y="314861"/>
                  <a:pt x="1406514" y="703261"/>
                </a:cubicBezTo>
                <a:cubicBezTo>
                  <a:pt x="1406514" y="1091661"/>
                  <a:pt x="1091655" y="1406522"/>
                  <a:pt x="703257" y="1406522"/>
                </a:cubicBezTo>
                <a:cubicBezTo>
                  <a:pt x="314859" y="1406522"/>
                  <a:pt x="0" y="1091661"/>
                  <a:pt x="0" y="703261"/>
                </a:cubicBezTo>
                <a:cubicBezTo>
                  <a:pt x="0" y="314861"/>
                  <a:pt x="314859" y="0"/>
                  <a:pt x="7032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6CA7E9F-C9DD-4B43-B741-48ED0E87F54C}"/>
              </a:ext>
            </a:extLst>
          </p:cNvPr>
          <p:cNvSpPr txBox="1"/>
          <p:nvPr/>
        </p:nvSpPr>
        <p:spPr>
          <a:xfrm>
            <a:off x="9187916" y="2979620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05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F7F7350-2A5A-41DF-9570-6DE9C8FA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276" y="3762840"/>
            <a:ext cx="1151558" cy="1153883"/>
          </a:xfrm>
          <a:custGeom>
            <a:avLst/>
            <a:gdLst>
              <a:gd name="connsiteX0" fmla="*/ 703257 w 1406514"/>
              <a:gd name="connsiteY0" fmla="*/ 172805 h 1409354"/>
              <a:gd name="connsiteX1" fmla="*/ 169408 w 1406514"/>
              <a:gd name="connsiteY1" fmla="*/ 704677 h 1409354"/>
              <a:gd name="connsiteX2" fmla="*/ 703257 w 1406514"/>
              <a:gd name="connsiteY2" fmla="*/ 1236549 h 1409354"/>
              <a:gd name="connsiteX3" fmla="*/ 1237106 w 1406514"/>
              <a:gd name="connsiteY3" fmla="*/ 704677 h 1409354"/>
              <a:gd name="connsiteX4" fmla="*/ 703257 w 1406514"/>
              <a:gd name="connsiteY4" fmla="*/ 172805 h 1409354"/>
              <a:gd name="connsiteX5" fmla="*/ 703257 w 1406514"/>
              <a:gd name="connsiteY5" fmla="*/ 0 h 1409354"/>
              <a:gd name="connsiteX6" fmla="*/ 1406514 w 1406514"/>
              <a:gd name="connsiteY6" fmla="*/ 704677 h 1409354"/>
              <a:gd name="connsiteX7" fmla="*/ 703257 w 1406514"/>
              <a:gd name="connsiteY7" fmla="*/ 1409354 h 1409354"/>
              <a:gd name="connsiteX8" fmla="*/ 0 w 1406514"/>
              <a:gd name="connsiteY8" fmla="*/ 704677 h 1409354"/>
              <a:gd name="connsiteX9" fmla="*/ 703257 w 1406514"/>
              <a:gd name="connsiteY9" fmla="*/ 0 h 140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6514" h="1409354">
                <a:moveTo>
                  <a:pt x="703257" y="172805"/>
                </a:moveTo>
                <a:cubicBezTo>
                  <a:pt x="408420" y="172805"/>
                  <a:pt x="169408" y="410932"/>
                  <a:pt x="169408" y="704677"/>
                </a:cubicBezTo>
                <a:cubicBezTo>
                  <a:pt x="169408" y="998422"/>
                  <a:pt x="408420" y="1236549"/>
                  <a:pt x="703257" y="1236549"/>
                </a:cubicBezTo>
                <a:cubicBezTo>
                  <a:pt x="998094" y="1236549"/>
                  <a:pt x="1237106" y="998422"/>
                  <a:pt x="1237106" y="704677"/>
                </a:cubicBezTo>
                <a:cubicBezTo>
                  <a:pt x="1237106" y="410932"/>
                  <a:pt x="998094" y="172805"/>
                  <a:pt x="703257" y="172805"/>
                </a:cubicBezTo>
                <a:close/>
                <a:moveTo>
                  <a:pt x="703257" y="0"/>
                </a:moveTo>
                <a:cubicBezTo>
                  <a:pt x="1091655" y="0"/>
                  <a:pt x="1406514" y="315495"/>
                  <a:pt x="1406514" y="704677"/>
                </a:cubicBezTo>
                <a:cubicBezTo>
                  <a:pt x="1406514" y="1093859"/>
                  <a:pt x="1091655" y="1409354"/>
                  <a:pt x="703257" y="1409354"/>
                </a:cubicBezTo>
                <a:cubicBezTo>
                  <a:pt x="314859" y="1409354"/>
                  <a:pt x="0" y="1093859"/>
                  <a:pt x="0" y="704677"/>
                </a:cubicBezTo>
                <a:cubicBezTo>
                  <a:pt x="0" y="315495"/>
                  <a:pt x="314859" y="0"/>
                  <a:pt x="7032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03D1399-511E-4922-8808-2897618ECCAC}"/>
              </a:ext>
            </a:extLst>
          </p:cNvPr>
          <p:cNvSpPr txBox="1"/>
          <p:nvPr/>
        </p:nvSpPr>
        <p:spPr>
          <a:xfrm>
            <a:off x="3889496" y="4078171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69318FA-BA7D-486E-B2FB-CC03978DC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606" y="3762840"/>
            <a:ext cx="1153890" cy="1153883"/>
          </a:xfrm>
          <a:custGeom>
            <a:avLst/>
            <a:gdLst>
              <a:gd name="connsiteX0" fmla="*/ 704679 w 1409362"/>
              <a:gd name="connsiteY0" fmla="*/ 174221 h 1409354"/>
              <a:gd name="connsiteX1" fmla="*/ 172254 w 1409362"/>
              <a:gd name="connsiteY1" fmla="*/ 705385 h 1409354"/>
              <a:gd name="connsiteX2" fmla="*/ 704679 w 1409362"/>
              <a:gd name="connsiteY2" fmla="*/ 1236549 h 1409354"/>
              <a:gd name="connsiteX3" fmla="*/ 1237104 w 1409362"/>
              <a:gd name="connsiteY3" fmla="*/ 705385 h 1409354"/>
              <a:gd name="connsiteX4" fmla="*/ 704679 w 1409362"/>
              <a:gd name="connsiteY4" fmla="*/ 174221 h 1409354"/>
              <a:gd name="connsiteX5" fmla="*/ 704681 w 1409362"/>
              <a:gd name="connsiteY5" fmla="*/ 0 h 1409354"/>
              <a:gd name="connsiteX6" fmla="*/ 1409362 w 1409362"/>
              <a:gd name="connsiteY6" fmla="*/ 704677 h 1409354"/>
              <a:gd name="connsiteX7" fmla="*/ 704681 w 1409362"/>
              <a:gd name="connsiteY7" fmla="*/ 1409354 h 1409354"/>
              <a:gd name="connsiteX8" fmla="*/ 0 w 1409362"/>
              <a:gd name="connsiteY8" fmla="*/ 704677 h 1409354"/>
              <a:gd name="connsiteX9" fmla="*/ 704681 w 1409362"/>
              <a:gd name="connsiteY9" fmla="*/ 0 h 140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9362" h="1409354">
                <a:moveTo>
                  <a:pt x="704679" y="174221"/>
                </a:moveTo>
                <a:cubicBezTo>
                  <a:pt x="410629" y="174221"/>
                  <a:pt x="172254" y="412031"/>
                  <a:pt x="172254" y="705385"/>
                </a:cubicBezTo>
                <a:cubicBezTo>
                  <a:pt x="172254" y="998739"/>
                  <a:pt x="410629" y="1236549"/>
                  <a:pt x="704679" y="1236549"/>
                </a:cubicBezTo>
                <a:cubicBezTo>
                  <a:pt x="998729" y="1236549"/>
                  <a:pt x="1237104" y="998739"/>
                  <a:pt x="1237104" y="705385"/>
                </a:cubicBezTo>
                <a:cubicBezTo>
                  <a:pt x="1237104" y="412031"/>
                  <a:pt x="998729" y="174221"/>
                  <a:pt x="704679" y="174221"/>
                </a:cubicBezTo>
                <a:close/>
                <a:moveTo>
                  <a:pt x="704681" y="0"/>
                </a:moveTo>
                <a:cubicBezTo>
                  <a:pt x="1093866" y="0"/>
                  <a:pt x="1409362" y="315495"/>
                  <a:pt x="1409362" y="704677"/>
                </a:cubicBezTo>
                <a:cubicBezTo>
                  <a:pt x="1409362" y="1093859"/>
                  <a:pt x="1093866" y="1409354"/>
                  <a:pt x="704681" y="1409354"/>
                </a:cubicBezTo>
                <a:cubicBezTo>
                  <a:pt x="315496" y="1409354"/>
                  <a:pt x="0" y="1093859"/>
                  <a:pt x="0" y="704677"/>
                </a:cubicBezTo>
                <a:cubicBezTo>
                  <a:pt x="0" y="315495"/>
                  <a:pt x="315496" y="0"/>
                  <a:pt x="7046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F5C45D6-74DC-442A-BBB0-3654F2D9BDD4}"/>
              </a:ext>
            </a:extLst>
          </p:cNvPr>
          <p:cNvSpPr txBox="1"/>
          <p:nvPr/>
        </p:nvSpPr>
        <p:spPr>
          <a:xfrm>
            <a:off x="7428992" y="4078171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B03C799-54C7-4954-B5CB-9A7325B55BE2}"/>
              </a:ext>
            </a:extLst>
          </p:cNvPr>
          <p:cNvSpPr txBox="1"/>
          <p:nvPr/>
        </p:nvSpPr>
        <p:spPr>
          <a:xfrm>
            <a:off x="1694865" y="4742995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8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240AE36-AE27-44BA-9A26-AE5699EBF0B9}"/>
              </a:ext>
            </a:extLst>
          </p:cNvPr>
          <p:cNvSpPr txBox="1"/>
          <p:nvPr/>
        </p:nvSpPr>
        <p:spPr>
          <a:xfrm>
            <a:off x="1098913" y="5043944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8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73A3780-5F44-4A00-8992-57045CE61CA4}"/>
              </a:ext>
            </a:extLst>
          </p:cNvPr>
          <p:cNvSpPr txBox="1"/>
          <p:nvPr/>
        </p:nvSpPr>
        <p:spPr>
          <a:xfrm>
            <a:off x="5238691" y="4742995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8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617B98C-7FC4-4246-BDED-DB0DC1911439}"/>
              </a:ext>
            </a:extLst>
          </p:cNvPr>
          <p:cNvSpPr txBox="1"/>
          <p:nvPr/>
        </p:nvSpPr>
        <p:spPr>
          <a:xfrm>
            <a:off x="4642739" y="5043944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8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DBB2BCD-3EDF-4C22-8504-11924A2B86B0}"/>
              </a:ext>
            </a:extLst>
          </p:cNvPr>
          <p:cNvSpPr txBox="1"/>
          <p:nvPr/>
        </p:nvSpPr>
        <p:spPr>
          <a:xfrm>
            <a:off x="8782517" y="4742995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8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E417DB2-D1C9-4B7B-9C2B-1B28902E0156}"/>
              </a:ext>
            </a:extLst>
          </p:cNvPr>
          <p:cNvSpPr txBox="1"/>
          <p:nvPr/>
        </p:nvSpPr>
        <p:spPr>
          <a:xfrm>
            <a:off x="8186565" y="5043944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7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78B84D7-EB52-4CBD-88BA-D3987CD85A61}"/>
              </a:ext>
            </a:extLst>
          </p:cNvPr>
          <p:cNvSpPr txBox="1"/>
          <p:nvPr/>
        </p:nvSpPr>
        <p:spPr>
          <a:xfrm>
            <a:off x="3502984" y="1489381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7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B816E75-EF4E-4FD1-B346-5798D49EEE02}"/>
              </a:ext>
            </a:extLst>
          </p:cNvPr>
          <p:cNvSpPr txBox="1"/>
          <p:nvPr/>
        </p:nvSpPr>
        <p:spPr>
          <a:xfrm>
            <a:off x="2907032" y="1790330"/>
            <a:ext cx="2836850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5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B614EBA-5C8D-47DB-9856-C60C6E41E62F}"/>
              </a:ext>
            </a:extLst>
          </p:cNvPr>
          <p:cNvSpPr txBox="1"/>
          <p:nvPr/>
        </p:nvSpPr>
        <p:spPr>
          <a:xfrm>
            <a:off x="7000764" y="1489381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6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CB841E2-49C3-4554-9FF1-B695F4728C79}"/>
              </a:ext>
            </a:extLst>
          </p:cNvPr>
          <p:cNvSpPr txBox="1"/>
          <p:nvPr/>
        </p:nvSpPr>
        <p:spPr>
          <a:xfrm>
            <a:off x="6404812" y="1790330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</p:spTree>
    <p:extLst>
      <p:ext uri="{BB962C8B-B14F-4D97-AF65-F5344CB8AC3E}">
        <p14:creationId xmlns:p14="http://schemas.microsoft.com/office/powerpoint/2010/main" val="1695514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7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22F0C63-4407-443A-A7FF-80A0A8515015}"/>
              </a:ext>
            </a:extLst>
          </p:cNvPr>
          <p:cNvSpPr/>
          <p:nvPr/>
        </p:nvSpPr>
        <p:spPr>
          <a:xfrm>
            <a:off x="6563506" y="20990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7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8391AFA-938C-48B8-B22A-C4A1A0EEC682}"/>
              </a:ext>
            </a:extLst>
          </p:cNvPr>
          <p:cNvSpPr/>
          <p:nvPr/>
        </p:nvSpPr>
        <p:spPr>
          <a:xfrm>
            <a:off x="6563505" y="2403170"/>
            <a:ext cx="4535635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正文内容，选择模板中的文字然后鼠标右键，粘贴选项里面选择“只保留文字”即可</a:t>
            </a:r>
          </a:p>
        </p:txBody>
      </p:sp>
      <p:sp>
        <p:nvSpPr>
          <p:cNvPr id="6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17CACD4-6D10-4A57-AEAD-3030AC3C2D36}"/>
              </a:ext>
            </a:extLst>
          </p:cNvPr>
          <p:cNvSpPr txBox="1"/>
          <p:nvPr/>
        </p:nvSpPr>
        <p:spPr>
          <a:xfrm>
            <a:off x="5704213" y="22532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7A35640-CFCA-416F-97DB-EF18B4C027B1}"/>
              </a:ext>
            </a:extLst>
          </p:cNvPr>
          <p:cNvCxnSpPr/>
          <p:nvPr/>
        </p:nvCxnSpPr>
        <p:spPr>
          <a:xfrm>
            <a:off x="6350414" y="2191237"/>
            <a:ext cx="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74BD2C3-5F01-4F70-9AB8-533107CA2832}"/>
              </a:ext>
            </a:extLst>
          </p:cNvPr>
          <p:cNvSpPr/>
          <p:nvPr/>
        </p:nvSpPr>
        <p:spPr>
          <a:xfrm>
            <a:off x="6563506" y="33441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6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2C86A42-168C-46D3-BB2B-68D90A39E826}"/>
              </a:ext>
            </a:extLst>
          </p:cNvPr>
          <p:cNvSpPr/>
          <p:nvPr/>
        </p:nvSpPr>
        <p:spPr>
          <a:xfrm>
            <a:off x="6563505" y="3648276"/>
            <a:ext cx="4535635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正文内容，选择模板中的文字然后鼠标右键，粘贴选项里面选择“只保留文字”即可</a:t>
            </a:r>
          </a:p>
        </p:txBody>
      </p:sp>
      <p:sp>
        <p:nvSpPr>
          <p:cNvPr id="6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C3FF4EA-7EEF-4AFD-8EA6-B6C6818C3818}"/>
              </a:ext>
            </a:extLst>
          </p:cNvPr>
          <p:cNvSpPr txBox="1"/>
          <p:nvPr/>
        </p:nvSpPr>
        <p:spPr>
          <a:xfrm>
            <a:off x="5704213" y="349833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20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6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50AE579-3347-4AEA-B087-E345F3644B13}"/>
              </a:ext>
            </a:extLst>
          </p:cNvPr>
          <p:cNvCxnSpPr/>
          <p:nvPr/>
        </p:nvCxnSpPr>
        <p:spPr>
          <a:xfrm>
            <a:off x="6350414" y="3436343"/>
            <a:ext cx="0" cy="7315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80966B9-276D-4322-BAF5-4D949463C3DA}"/>
              </a:ext>
            </a:extLst>
          </p:cNvPr>
          <p:cNvSpPr/>
          <p:nvPr/>
        </p:nvSpPr>
        <p:spPr>
          <a:xfrm>
            <a:off x="6563506" y="45892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6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E5D713F-985B-4CDD-9B79-B1B4369CDC9A}"/>
              </a:ext>
            </a:extLst>
          </p:cNvPr>
          <p:cNvSpPr/>
          <p:nvPr/>
        </p:nvSpPr>
        <p:spPr>
          <a:xfrm>
            <a:off x="6563505" y="4893382"/>
            <a:ext cx="4535635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正文内容，选择模板中的文字然后鼠标右键，粘贴选项里面选择“只保留文字”即可</a:t>
            </a:r>
          </a:p>
        </p:txBody>
      </p:sp>
      <p:sp>
        <p:nvSpPr>
          <p:cNvPr id="4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7528678-3E08-4AE2-A6FB-5F7630FA8F48}"/>
              </a:ext>
            </a:extLst>
          </p:cNvPr>
          <p:cNvSpPr txBox="1"/>
          <p:nvPr/>
        </p:nvSpPr>
        <p:spPr>
          <a:xfrm>
            <a:off x="5704213" y="47434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320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9A23900-5684-466A-899A-ACC7745B05D6}"/>
              </a:ext>
            </a:extLst>
          </p:cNvPr>
          <p:cNvCxnSpPr/>
          <p:nvPr/>
        </p:nvCxnSpPr>
        <p:spPr>
          <a:xfrm>
            <a:off x="6350414" y="4681449"/>
            <a:ext cx="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A33AA46-5A3C-4288-85A5-B5DE63ABF006}"/>
              </a:ext>
            </a:extLst>
          </p:cNvPr>
          <p:cNvSpPr/>
          <p:nvPr/>
        </p:nvSpPr>
        <p:spPr>
          <a:xfrm>
            <a:off x="678285" y="1960416"/>
            <a:ext cx="4669215" cy="135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5184A6F-8C14-4299-A735-D07E79916C72}"/>
              </a:ext>
            </a:extLst>
          </p:cNvPr>
          <p:cNvSpPr/>
          <p:nvPr/>
        </p:nvSpPr>
        <p:spPr>
          <a:xfrm>
            <a:off x="678285" y="3465554"/>
            <a:ext cx="4669216" cy="22986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85420" b="-854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9490968-A78B-44A1-9458-4269B50D9FAF}"/>
              </a:ext>
            </a:extLst>
          </p:cNvPr>
          <p:cNvSpPr/>
          <p:nvPr/>
        </p:nvSpPr>
        <p:spPr>
          <a:xfrm>
            <a:off x="792581" y="216849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49C320E-5C3C-4A8F-8477-9A517336EED6}"/>
              </a:ext>
            </a:extLst>
          </p:cNvPr>
          <p:cNvSpPr/>
          <p:nvPr/>
        </p:nvSpPr>
        <p:spPr>
          <a:xfrm>
            <a:off x="792580" y="2472620"/>
            <a:ext cx="4535635" cy="6247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400" kern="0" dirty="0" err="1">
                <a:solidFill>
                  <a:schemeClr val="bg1"/>
                </a:solidFill>
                <a:cs typeface="+mn-ea"/>
                <a:sym typeface="+mn-lt"/>
              </a:rPr>
              <a:t>只保留文字”即可更改为您想替换的文字</a:t>
            </a:r>
            <a:endParaRPr lang="zh-CN" altLang="en-US" sz="1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graphicFrame>
        <p:nvGraphicFrame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BBB1DC5-97B8-E83E-BAEE-77D288E7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04051"/>
              </p:ext>
            </p:extLst>
          </p:nvPr>
        </p:nvGraphicFramePr>
        <p:xfrm>
          <a:off x="838200" y="1733027"/>
          <a:ext cx="10439400" cy="3980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31159138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4085404276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1510181366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881000794"/>
                    </a:ext>
                  </a:extLst>
                </a:gridCol>
              </a:tblGrid>
              <a:tr h="568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表格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表格</a:t>
                      </a:r>
                      <a:endParaRPr lang="en-US" altLang="zh-CN" sz="1800" b="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6971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3049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81405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218999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97591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9428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39952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6274A16-A682-51DD-EB5D-C0E0C995AAC8}"/>
              </a:ext>
            </a:extLst>
          </p:cNvPr>
          <p:cNvGrpSpPr/>
          <p:nvPr/>
        </p:nvGrpSpPr>
        <p:grpSpPr>
          <a:xfrm>
            <a:off x="1494514" y="2356959"/>
            <a:ext cx="3393162" cy="2144082"/>
            <a:chOff x="1494514" y="2509359"/>
            <a:chExt cx="3393162" cy="2144082"/>
          </a:xfrm>
        </p:grpSpPr>
        <p:sp>
          <p:nvSpPr>
            <p:cNvPr id="3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4A08B348-C909-4E60-AAE2-934E45F1855A}"/>
                </a:ext>
              </a:extLst>
            </p:cNvPr>
            <p:cNvSpPr/>
            <p:nvPr/>
          </p:nvSpPr>
          <p:spPr>
            <a:xfrm>
              <a:off x="1494514" y="2509359"/>
              <a:ext cx="3393162" cy="2144082"/>
            </a:xfrm>
            <a:custGeom>
              <a:avLst/>
              <a:gdLst>
                <a:gd name="connsiteX0" fmla="*/ 104550 w 604718"/>
                <a:gd name="connsiteY0" fmla="*/ 208330 h 382112"/>
                <a:gd name="connsiteX1" fmla="*/ 156180 w 604718"/>
                <a:gd name="connsiteY1" fmla="*/ 208330 h 382112"/>
                <a:gd name="connsiteX2" fmla="*/ 261642 w 604718"/>
                <a:gd name="connsiteY2" fmla="*/ 248878 h 382112"/>
                <a:gd name="connsiteX3" fmla="*/ 298947 w 604718"/>
                <a:gd name="connsiteY3" fmla="*/ 255007 h 382112"/>
                <a:gd name="connsiteX4" fmla="*/ 340187 w 604718"/>
                <a:gd name="connsiteY4" fmla="*/ 247621 h 382112"/>
                <a:gd name="connsiteX5" fmla="*/ 433687 w 604718"/>
                <a:gd name="connsiteY5" fmla="*/ 208330 h 382112"/>
                <a:gd name="connsiteX6" fmla="*/ 490825 w 604718"/>
                <a:gd name="connsiteY6" fmla="*/ 208330 h 382112"/>
                <a:gd name="connsiteX7" fmla="*/ 490825 w 604718"/>
                <a:gd name="connsiteY7" fmla="*/ 271509 h 382112"/>
                <a:gd name="connsiteX8" fmla="*/ 458400 w 604718"/>
                <a:gd name="connsiteY8" fmla="*/ 320701 h 382112"/>
                <a:gd name="connsiteX9" fmla="*/ 329326 w 604718"/>
                <a:gd name="connsiteY9" fmla="*/ 376337 h 382112"/>
                <a:gd name="connsiteX10" fmla="*/ 264632 w 604718"/>
                <a:gd name="connsiteY10" fmla="*/ 376337 h 382112"/>
                <a:gd name="connsiteX11" fmla="*/ 136819 w 604718"/>
                <a:gd name="connsiteY11" fmla="*/ 320701 h 382112"/>
                <a:gd name="connsiteX12" fmla="*/ 104550 w 604718"/>
                <a:gd name="connsiteY12" fmla="*/ 271509 h 382112"/>
                <a:gd name="connsiteX13" fmla="*/ 300973 w 604718"/>
                <a:gd name="connsiteY13" fmla="*/ 5 h 382112"/>
                <a:gd name="connsiteX14" fmla="*/ 334162 w 604718"/>
                <a:gd name="connsiteY14" fmla="*/ 4701 h 382112"/>
                <a:gd name="connsiteX15" fmla="*/ 581267 w 604718"/>
                <a:gd name="connsiteY15" fmla="*/ 92552 h 382112"/>
                <a:gd name="connsiteX16" fmla="*/ 588822 w 604718"/>
                <a:gd name="connsiteY16" fmla="*/ 114398 h 382112"/>
                <a:gd name="connsiteX17" fmla="*/ 589136 w 604718"/>
                <a:gd name="connsiteY17" fmla="*/ 114398 h 382112"/>
                <a:gd name="connsiteX18" fmla="*/ 589136 w 604718"/>
                <a:gd name="connsiteY18" fmla="*/ 270771 h 382112"/>
                <a:gd name="connsiteX19" fmla="*/ 604718 w 604718"/>
                <a:gd name="connsiteY19" fmla="*/ 321376 h 382112"/>
                <a:gd name="connsiteX20" fmla="*/ 561278 w 604718"/>
                <a:gd name="connsiteY20" fmla="*/ 321376 h 382112"/>
                <a:gd name="connsiteX21" fmla="*/ 576388 w 604718"/>
                <a:gd name="connsiteY21" fmla="*/ 271242 h 382112"/>
                <a:gd name="connsiteX22" fmla="*/ 576388 w 604718"/>
                <a:gd name="connsiteY22" fmla="*/ 120370 h 382112"/>
                <a:gd name="connsiteX23" fmla="*/ 333376 w 604718"/>
                <a:gd name="connsiteY23" fmla="*/ 222680 h 382112"/>
                <a:gd name="connsiteX24" fmla="*/ 268058 w 604718"/>
                <a:gd name="connsiteY24" fmla="*/ 223780 h 382112"/>
                <a:gd name="connsiteX25" fmla="*/ 13556 w 604718"/>
                <a:gd name="connsiteY25" fmla="*/ 125870 h 382112"/>
                <a:gd name="connsiteX26" fmla="*/ 13714 w 604718"/>
                <a:gd name="connsiteY26" fmla="*/ 100882 h 382112"/>
                <a:gd name="connsiteX27" fmla="*/ 267901 w 604718"/>
                <a:gd name="connsiteY27" fmla="*/ 5329 h 382112"/>
                <a:gd name="connsiteX28" fmla="*/ 300973 w 604718"/>
                <a:gd name="connsiteY28" fmla="*/ 5 h 38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4718" h="382112">
                  <a:moveTo>
                    <a:pt x="104550" y="208330"/>
                  </a:moveTo>
                  <a:lnTo>
                    <a:pt x="156180" y="208330"/>
                  </a:lnTo>
                  <a:lnTo>
                    <a:pt x="261642" y="248878"/>
                  </a:lnTo>
                  <a:cubicBezTo>
                    <a:pt x="274864" y="253907"/>
                    <a:pt x="289188" y="255007"/>
                    <a:pt x="298947" y="255007"/>
                  </a:cubicBezTo>
                  <a:cubicBezTo>
                    <a:pt x="314373" y="255007"/>
                    <a:pt x="329012" y="252493"/>
                    <a:pt x="340187" y="247621"/>
                  </a:cubicBezTo>
                  <a:lnTo>
                    <a:pt x="433687" y="208330"/>
                  </a:lnTo>
                  <a:lnTo>
                    <a:pt x="490825" y="208330"/>
                  </a:lnTo>
                  <a:lnTo>
                    <a:pt x="490825" y="271509"/>
                  </a:lnTo>
                  <a:cubicBezTo>
                    <a:pt x="490825" y="290998"/>
                    <a:pt x="476344" y="313000"/>
                    <a:pt x="458400" y="320701"/>
                  </a:cubicBezTo>
                  <a:lnTo>
                    <a:pt x="329326" y="376337"/>
                  </a:lnTo>
                  <a:cubicBezTo>
                    <a:pt x="311382" y="384038"/>
                    <a:pt x="282419" y="384038"/>
                    <a:pt x="264632" y="376337"/>
                  </a:cubicBezTo>
                  <a:lnTo>
                    <a:pt x="136819" y="320701"/>
                  </a:lnTo>
                  <a:cubicBezTo>
                    <a:pt x="119032" y="313000"/>
                    <a:pt x="104550" y="290998"/>
                    <a:pt x="104550" y="271509"/>
                  </a:cubicBezTo>
                  <a:close/>
                  <a:moveTo>
                    <a:pt x="300973" y="5"/>
                  </a:moveTo>
                  <a:cubicBezTo>
                    <a:pt x="312954" y="-93"/>
                    <a:pt x="324955" y="1479"/>
                    <a:pt x="334162" y="4701"/>
                  </a:cubicBezTo>
                  <a:lnTo>
                    <a:pt x="581267" y="92552"/>
                  </a:lnTo>
                  <a:cubicBezTo>
                    <a:pt x="596849" y="98053"/>
                    <a:pt x="599210" y="107168"/>
                    <a:pt x="588822" y="114398"/>
                  </a:cubicBezTo>
                  <a:lnTo>
                    <a:pt x="589136" y="114398"/>
                  </a:lnTo>
                  <a:lnTo>
                    <a:pt x="589136" y="270771"/>
                  </a:lnTo>
                  <a:lnTo>
                    <a:pt x="604718" y="321376"/>
                  </a:lnTo>
                  <a:lnTo>
                    <a:pt x="561278" y="321376"/>
                  </a:lnTo>
                  <a:lnTo>
                    <a:pt x="576388" y="271242"/>
                  </a:lnTo>
                  <a:lnTo>
                    <a:pt x="576388" y="120370"/>
                  </a:lnTo>
                  <a:lnTo>
                    <a:pt x="333376" y="222680"/>
                  </a:lnTo>
                  <a:cubicBezTo>
                    <a:pt x="315433" y="230224"/>
                    <a:pt x="286158" y="230695"/>
                    <a:pt x="268058" y="223780"/>
                  </a:cubicBezTo>
                  <a:lnTo>
                    <a:pt x="13556" y="125870"/>
                  </a:lnTo>
                  <a:cubicBezTo>
                    <a:pt x="-4544" y="118798"/>
                    <a:pt x="-4544" y="107640"/>
                    <a:pt x="13714" y="100882"/>
                  </a:cubicBezTo>
                  <a:lnTo>
                    <a:pt x="267901" y="5329"/>
                  </a:lnTo>
                  <a:cubicBezTo>
                    <a:pt x="277030" y="1872"/>
                    <a:pt x="288991" y="104"/>
                    <a:pt x="300973" y="5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powerpoint template design by DAJU_PPT正版来源小红书大橘PPT微信DAJU_PPT请勿抄袭搬运！盗版必究！-2"/>
            <p:cNvSpPr/>
            <p:nvPr/>
          </p:nvSpPr>
          <p:spPr>
            <a:xfrm>
              <a:off x="2492756" y="3024330"/>
              <a:ext cx="1396678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zh-CN" altLang="en-US" sz="4800" b="1" spc="6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61" name="powerpoint template design by DAJU_PPT正版来源小红书大橘PPT微信DAJU_PPT请勿抄袭搬运！盗版必究！-3"/>
            <p:cNvSpPr/>
            <p:nvPr/>
          </p:nvSpPr>
          <p:spPr>
            <a:xfrm>
              <a:off x="2307560" y="3892250"/>
              <a:ext cx="176707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sz="1600" i="0" dirty="0">
                  <a:solidFill>
                    <a:schemeClr val="bg1">
                      <a:lumMod val="65000"/>
                    </a:schemeClr>
                  </a:solidFill>
                  <a:effectLst/>
                  <a:cs typeface="+mn-ea"/>
                  <a:sym typeface="+mn-lt"/>
                </a:rPr>
                <a:t>CONTENT</a:t>
              </a:r>
              <a:endParaRPr lang="zh-CN" altLang="en-US" sz="1600" i="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3F1C37-CB5B-BC23-8D5F-BD0494611C16}"/>
              </a:ext>
            </a:extLst>
          </p:cNvPr>
          <p:cNvGrpSpPr/>
          <p:nvPr/>
        </p:nvGrpSpPr>
        <p:grpSpPr>
          <a:xfrm>
            <a:off x="5901748" y="1852094"/>
            <a:ext cx="3323275" cy="3153812"/>
            <a:chOff x="5901748" y="1580901"/>
            <a:chExt cx="3323275" cy="3153812"/>
          </a:xfrm>
        </p:grpSpPr>
        <p:sp>
          <p:nvSpPr>
            <p:cNvPr id="3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1A06E17-04E9-4997-9B58-1D6FCDDF9DD3}"/>
                </a:ext>
              </a:extLst>
            </p:cNvPr>
            <p:cNvSpPr txBox="1"/>
            <p:nvPr/>
          </p:nvSpPr>
          <p:spPr>
            <a:xfrm>
              <a:off x="6583283" y="160873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基本信息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2EDC7236-32F9-484B-981D-3821BEB5872F}"/>
                </a:ext>
              </a:extLst>
            </p:cNvPr>
            <p:cNvSpPr txBox="1"/>
            <p:nvPr/>
          </p:nvSpPr>
          <p:spPr>
            <a:xfrm>
              <a:off x="6583283" y="246704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lang="zh-CN" altLang="en-US" sz="2800" b="1" kern="0" dirty="0">
                  <a:cs typeface="+mn-ea"/>
                  <a:sym typeface="+mn-lt"/>
                </a:rPr>
                <a:t>科研竞赛</a:t>
              </a:r>
              <a:endParaRPr lang="en-US" altLang="zh-CN" sz="2800" b="1" kern="0" dirty="0">
                <a:cs typeface="+mn-ea"/>
                <a:sym typeface="+mn-lt"/>
              </a:endParaRPr>
            </a:p>
          </p:txBody>
        </p:sp>
        <p:sp>
          <p:nvSpPr>
            <p:cNvPr id="40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46DA88DD-5EBB-49AC-9117-8C13219F2621}"/>
                </a:ext>
              </a:extLst>
            </p:cNvPr>
            <p:cNvSpPr txBox="1"/>
            <p:nvPr/>
          </p:nvSpPr>
          <p:spPr>
            <a:xfrm>
              <a:off x="6583283" y="332535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校园经历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4DAB3EBF-F48F-440D-A362-CCD140FCC0DE}"/>
                </a:ext>
              </a:extLst>
            </p:cNvPr>
            <p:cNvSpPr txBox="1"/>
            <p:nvPr/>
          </p:nvSpPr>
          <p:spPr>
            <a:xfrm>
              <a:off x="6583283" y="418366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未来规划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AAA3096E-8B38-41BE-B238-BBD6E6035502}"/>
                </a:ext>
              </a:extLst>
            </p:cNvPr>
            <p:cNvSpPr/>
            <p:nvPr/>
          </p:nvSpPr>
          <p:spPr>
            <a:xfrm>
              <a:off x="5901748" y="158090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01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C86F18BA-DC80-4BF9-9D77-E1471F45F0EC}"/>
                </a:ext>
              </a:extLst>
            </p:cNvPr>
            <p:cNvSpPr/>
            <p:nvPr/>
          </p:nvSpPr>
          <p:spPr>
            <a:xfrm>
              <a:off x="5901748" y="243921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5" name="powerpoint template design by DAJU_PPT正版来源小红书大橘PPT微信DAJU_PPT请勿抄袭搬运！盗版必究！-7">
              <a:extLst>
                <a:ext uri="{FF2B5EF4-FFF2-40B4-BE49-F238E27FC236}">
                  <a16:creationId xmlns:a16="http://schemas.microsoft.com/office/drawing/2014/main" id="{F9FC7338-4F66-43AF-8AF9-BA20CC532F4F}"/>
                </a:ext>
              </a:extLst>
            </p:cNvPr>
            <p:cNvSpPr/>
            <p:nvPr/>
          </p:nvSpPr>
          <p:spPr>
            <a:xfrm>
              <a:off x="5901748" y="329752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6" name="powerpoint template design by DAJU_PPT正版来源小红书大橘PPT微信DAJU_PPT请勿抄袭搬运！盗版必究！-8">
              <a:extLst>
                <a:ext uri="{FF2B5EF4-FFF2-40B4-BE49-F238E27FC236}">
                  <a16:creationId xmlns:a16="http://schemas.microsoft.com/office/drawing/2014/main" id="{3CCAD5D9-48A3-4077-B4D3-096E9E104171}"/>
                </a:ext>
              </a:extLst>
            </p:cNvPr>
            <p:cNvSpPr/>
            <p:nvPr/>
          </p:nvSpPr>
          <p:spPr>
            <a:xfrm>
              <a:off x="5901748" y="415583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A47F7D-9A0F-42B4-C919-10A3B3B0704F}"/>
              </a:ext>
            </a:extLst>
          </p:cNvPr>
          <p:cNvGrpSpPr/>
          <p:nvPr/>
        </p:nvGrpSpPr>
        <p:grpSpPr>
          <a:xfrm>
            <a:off x="8524956" y="558800"/>
            <a:ext cx="2973196" cy="543802"/>
            <a:chOff x="843750" y="2112701"/>
            <a:chExt cx="1648372" cy="301490"/>
          </a:xfrm>
        </p:grpSpPr>
        <p:grpSp>
          <p:nvGrpSpPr>
            <p:cNvPr id="18" name="îṣḻïḍè">
              <a:extLst>
                <a:ext uri="{FF2B5EF4-FFF2-40B4-BE49-F238E27FC236}">
                  <a16:creationId xmlns:a16="http://schemas.microsoft.com/office/drawing/2014/main" id="{127299EA-4B59-9359-29B7-ECFB023A6B7F}"/>
                </a:ext>
              </a:extLst>
            </p:cNvPr>
            <p:cNvGrpSpPr/>
            <p:nvPr/>
          </p:nvGrpSpPr>
          <p:grpSpPr>
            <a:xfrm>
              <a:off x="843750" y="2113458"/>
              <a:ext cx="299221" cy="300733"/>
              <a:chOff x="2622550" y="2797175"/>
              <a:chExt cx="1260475" cy="1266825"/>
            </a:xfrm>
          </p:grpSpPr>
          <p:sp>
            <p:nvSpPr>
              <p:cNvPr id="81" name="îSḷïḋè">
                <a:extLst>
                  <a:ext uri="{FF2B5EF4-FFF2-40B4-BE49-F238E27FC236}">
                    <a16:creationId xmlns:a16="http://schemas.microsoft.com/office/drawing/2014/main" id="{0BC03BEE-F0D7-1A57-2A2F-BB3EEBE82A89}"/>
                  </a:ext>
                </a:extLst>
              </p:cNvPr>
              <p:cNvSpPr/>
              <p:nvPr/>
            </p:nvSpPr>
            <p:spPr bwMode="auto">
              <a:xfrm>
                <a:off x="3117850" y="2867025"/>
                <a:ext cx="19050" cy="30163"/>
              </a:xfrm>
              <a:custGeom>
                <a:avLst/>
                <a:gdLst>
                  <a:gd name="T0" fmla="*/ 0 w 6"/>
                  <a:gd name="T1" fmla="*/ 1 h 9"/>
                  <a:gd name="T2" fmla="*/ 4 w 6"/>
                  <a:gd name="T3" fmla="*/ 9 h 9"/>
                  <a:gd name="T4" fmla="*/ 5 w 6"/>
                  <a:gd name="T5" fmla="*/ 9 h 9"/>
                  <a:gd name="T6" fmla="*/ 6 w 6"/>
                  <a:gd name="T7" fmla="*/ 8 h 9"/>
                  <a:gd name="T8" fmla="*/ 2 w 6"/>
                  <a:gd name="T9" fmla="*/ 0 h 9"/>
                  <a:gd name="T10" fmla="*/ 0 w 6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">
                    <a:moveTo>
                      <a:pt x="0" y="1"/>
                    </a:moveTo>
                    <a:cubicBezTo>
                      <a:pt x="2" y="4"/>
                      <a:pt x="0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5"/>
                      <a:pt x="4" y="2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ŝḻiḑe">
                <a:extLst>
                  <a:ext uri="{FF2B5EF4-FFF2-40B4-BE49-F238E27FC236}">
                    <a16:creationId xmlns:a16="http://schemas.microsoft.com/office/drawing/2014/main" id="{02C305CA-AC64-921E-C88E-FB4C1E8CAB6C}"/>
                  </a:ext>
                </a:extLst>
              </p:cNvPr>
              <p:cNvSpPr/>
              <p:nvPr/>
            </p:nvSpPr>
            <p:spPr bwMode="auto">
              <a:xfrm>
                <a:off x="3117850" y="2860675"/>
                <a:ext cx="92075" cy="131763"/>
              </a:xfrm>
              <a:custGeom>
                <a:avLst/>
                <a:gdLst>
                  <a:gd name="T0" fmla="*/ 9 w 28"/>
                  <a:gd name="T1" fmla="*/ 4 h 40"/>
                  <a:gd name="T2" fmla="*/ 15 w 28"/>
                  <a:gd name="T3" fmla="*/ 7 h 40"/>
                  <a:gd name="T4" fmla="*/ 7 w 28"/>
                  <a:gd name="T5" fmla="*/ 14 h 40"/>
                  <a:gd name="T6" fmla="*/ 0 w 28"/>
                  <a:gd name="T7" fmla="*/ 24 h 40"/>
                  <a:gd name="T8" fmla="*/ 6 w 28"/>
                  <a:gd name="T9" fmla="*/ 29 h 40"/>
                  <a:gd name="T10" fmla="*/ 12 w 28"/>
                  <a:gd name="T11" fmla="*/ 15 h 40"/>
                  <a:gd name="T12" fmla="*/ 23 w 28"/>
                  <a:gd name="T13" fmla="*/ 13 h 40"/>
                  <a:gd name="T14" fmla="*/ 18 w 28"/>
                  <a:gd name="T15" fmla="*/ 18 h 40"/>
                  <a:gd name="T16" fmla="*/ 16 w 28"/>
                  <a:gd name="T17" fmla="*/ 18 h 40"/>
                  <a:gd name="T18" fmla="*/ 15 w 28"/>
                  <a:gd name="T19" fmla="*/ 18 h 40"/>
                  <a:gd name="T20" fmla="*/ 11 w 28"/>
                  <a:gd name="T21" fmla="*/ 24 h 40"/>
                  <a:gd name="T22" fmla="*/ 16 w 28"/>
                  <a:gd name="T23" fmla="*/ 20 h 40"/>
                  <a:gd name="T24" fmla="*/ 16 w 28"/>
                  <a:gd name="T25" fmla="*/ 25 h 40"/>
                  <a:gd name="T26" fmla="*/ 16 w 28"/>
                  <a:gd name="T27" fmla="*/ 26 h 40"/>
                  <a:gd name="T28" fmla="*/ 17 w 28"/>
                  <a:gd name="T29" fmla="*/ 28 h 40"/>
                  <a:gd name="T30" fmla="*/ 9 w 28"/>
                  <a:gd name="T31" fmla="*/ 31 h 40"/>
                  <a:gd name="T32" fmla="*/ 12 w 28"/>
                  <a:gd name="T33" fmla="*/ 33 h 40"/>
                  <a:gd name="T34" fmla="*/ 13 w 28"/>
                  <a:gd name="T35" fmla="*/ 33 h 40"/>
                  <a:gd name="T36" fmla="*/ 19 w 28"/>
                  <a:gd name="T37" fmla="*/ 31 h 40"/>
                  <a:gd name="T38" fmla="*/ 11 w 28"/>
                  <a:gd name="T39" fmla="*/ 37 h 40"/>
                  <a:gd name="T40" fmla="*/ 23 w 28"/>
                  <a:gd name="T41" fmla="*/ 34 h 40"/>
                  <a:gd name="T42" fmla="*/ 22 w 28"/>
                  <a:gd name="T43" fmla="*/ 29 h 40"/>
                  <a:gd name="T44" fmla="*/ 23 w 28"/>
                  <a:gd name="T45" fmla="*/ 29 h 40"/>
                  <a:gd name="T46" fmla="*/ 27 w 28"/>
                  <a:gd name="T47" fmla="*/ 29 h 40"/>
                  <a:gd name="T48" fmla="*/ 28 w 28"/>
                  <a:gd name="T49" fmla="*/ 28 h 40"/>
                  <a:gd name="T50" fmla="*/ 26 w 28"/>
                  <a:gd name="T51" fmla="*/ 25 h 40"/>
                  <a:gd name="T52" fmla="*/ 21 w 28"/>
                  <a:gd name="T53" fmla="*/ 25 h 40"/>
                  <a:gd name="T54" fmla="*/ 20 w 28"/>
                  <a:gd name="T55" fmla="*/ 27 h 40"/>
                  <a:gd name="T56" fmla="*/ 18 w 28"/>
                  <a:gd name="T57" fmla="*/ 26 h 40"/>
                  <a:gd name="T58" fmla="*/ 21 w 28"/>
                  <a:gd name="T59" fmla="*/ 22 h 40"/>
                  <a:gd name="T60" fmla="*/ 20 w 28"/>
                  <a:gd name="T61" fmla="*/ 19 h 40"/>
                  <a:gd name="T62" fmla="*/ 23 w 28"/>
                  <a:gd name="T63" fmla="*/ 19 h 40"/>
                  <a:gd name="T64" fmla="*/ 26 w 28"/>
                  <a:gd name="T65" fmla="*/ 15 h 40"/>
                  <a:gd name="T66" fmla="*/ 26 w 28"/>
                  <a:gd name="T67" fmla="*/ 14 h 40"/>
                  <a:gd name="T68" fmla="*/ 21 w 28"/>
                  <a:gd name="T69" fmla="*/ 8 h 40"/>
                  <a:gd name="T70" fmla="*/ 18 w 28"/>
                  <a:gd name="T71" fmla="*/ 7 h 40"/>
                  <a:gd name="T72" fmla="*/ 25 w 28"/>
                  <a:gd name="T73" fmla="*/ 2 h 40"/>
                  <a:gd name="T74" fmla="*/ 21 w 28"/>
                  <a:gd name="T75" fmla="*/ 0 h 40"/>
                  <a:gd name="T76" fmla="*/ 19 w 28"/>
                  <a:gd name="T77" fmla="*/ 0 h 40"/>
                  <a:gd name="T78" fmla="*/ 9 w 28"/>
                  <a:gd name="T7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" h="40">
                    <a:moveTo>
                      <a:pt x="9" y="4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3" y="9"/>
                      <a:pt x="9" y="12"/>
                      <a:pt x="7" y="14"/>
                    </a:cubicBezTo>
                    <a:cubicBezTo>
                      <a:pt x="6" y="15"/>
                      <a:pt x="0" y="23"/>
                      <a:pt x="0" y="24"/>
                    </a:cubicBezTo>
                    <a:cubicBezTo>
                      <a:pt x="0" y="28"/>
                      <a:pt x="3" y="29"/>
                      <a:pt x="6" y="29"/>
                    </a:cubicBezTo>
                    <a:cubicBezTo>
                      <a:pt x="7" y="21"/>
                      <a:pt x="9" y="19"/>
                      <a:pt x="12" y="15"/>
                    </a:cubicBezTo>
                    <a:cubicBezTo>
                      <a:pt x="15" y="11"/>
                      <a:pt x="19" y="6"/>
                      <a:pt x="23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1" y="21"/>
                      <a:pt x="11" y="24"/>
                    </a:cubicBezTo>
                    <a:cubicBezTo>
                      <a:pt x="14" y="23"/>
                      <a:pt x="14" y="21"/>
                      <a:pt x="16" y="20"/>
                    </a:cubicBezTo>
                    <a:cubicBezTo>
                      <a:pt x="18" y="20"/>
                      <a:pt x="16" y="23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7" y="27"/>
                      <a:pt x="1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0" y="32"/>
                      <a:pt x="10" y="33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3"/>
                      <a:pt x="17" y="31"/>
                      <a:pt x="19" y="31"/>
                    </a:cubicBezTo>
                    <a:cubicBezTo>
                      <a:pt x="19" y="35"/>
                      <a:pt x="12" y="34"/>
                      <a:pt x="11" y="37"/>
                    </a:cubicBezTo>
                    <a:cubicBezTo>
                      <a:pt x="17" y="37"/>
                      <a:pt x="20" y="40"/>
                      <a:pt x="23" y="34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6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7"/>
                      <a:pt x="26" y="17"/>
                      <a:pt x="26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1"/>
                      <a:pt x="23" y="9"/>
                      <a:pt x="21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5"/>
                      <a:pt x="25" y="4"/>
                      <a:pt x="25" y="2"/>
                    </a:cubicBezTo>
                    <a:cubicBezTo>
                      <a:pt x="25" y="0"/>
                      <a:pt x="23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5" y="4"/>
                      <a:pt x="9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ŝḻíḑè">
                <a:extLst>
                  <a:ext uri="{FF2B5EF4-FFF2-40B4-BE49-F238E27FC236}">
                    <a16:creationId xmlns:a16="http://schemas.microsoft.com/office/drawing/2014/main" id="{BBD6C3FF-6350-3918-8516-E5CA4ACFECDF}"/>
                  </a:ext>
                </a:extLst>
              </p:cNvPr>
              <p:cNvSpPr/>
              <p:nvPr/>
            </p:nvSpPr>
            <p:spPr bwMode="auto">
              <a:xfrm>
                <a:off x="2935288" y="2916238"/>
                <a:ext cx="128588" cy="146050"/>
              </a:xfrm>
              <a:custGeom>
                <a:avLst/>
                <a:gdLst>
                  <a:gd name="T0" fmla="*/ 19 w 39"/>
                  <a:gd name="T1" fmla="*/ 9 h 44"/>
                  <a:gd name="T2" fmla="*/ 14 w 39"/>
                  <a:gd name="T3" fmla="*/ 12 h 44"/>
                  <a:gd name="T4" fmla="*/ 12 w 39"/>
                  <a:gd name="T5" fmla="*/ 15 h 44"/>
                  <a:gd name="T6" fmla="*/ 10 w 39"/>
                  <a:gd name="T7" fmla="*/ 24 h 44"/>
                  <a:gd name="T8" fmla="*/ 8 w 39"/>
                  <a:gd name="T9" fmla="*/ 12 h 44"/>
                  <a:gd name="T10" fmla="*/ 4 w 39"/>
                  <a:gd name="T11" fmla="*/ 11 h 44"/>
                  <a:gd name="T12" fmla="*/ 5 w 39"/>
                  <a:gd name="T13" fmla="*/ 15 h 44"/>
                  <a:gd name="T14" fmla="*/ 8 w 39"/>
                  <a:gd name="T15" fmla="*/ 29 h 44"/>
                  <a:gd name="T16" fmla="*/ 16 w 39"/>
                  <a:gd name="T17" fmla="*/ 37 h 44"/>
                  <a:gd name="T18" fmla="*/ 23 w 39"/>
                  <a:gd name="T19" fmla="*/ 39 h 44"/>
                  <a:gd name="T20" fmla="*/ 18 w 39"/>
                  <a:gd name="T21" fmla="*/ 26 h 44"/>
                  <a:gd name="T22" fmla="*/ 17 w 39"/>
                  <a:gd name="T23" fmla="*/ 17 h 44"/>
                  <a:gd name="T24" fmla="*/ 19 w 39"/>
                  <a:gd name="T25" fmla="*/ 25 h 44"/>
                  <a:gd name="T26" fmla="*/ 21 w 39"/>
                  <a:gd name="T27" fmla="*/ 33 h 44"/>
                  <a:gd name="T28" fmla="*/ 33 w 39"/>
                  <a:gd name="T29" fmla="*/ 32 h 44"/>
                  <a:gd name="T30" fmla="*/ 36 w 39"/>
                  <a:gd name="T31" fmla="*/ 26 h 44"/>
                  <a:gd name="T32" fmla="*/ 37 w 39"/>
                  <a:gd name="T33" fmla="*/ 11 h 44"/>
                  <a:gd name="T34" fmla="*/ 33 w 39"/>
                  <a:gd name="T35" fmla="*/ 10 h 44"/>
                  <a:gd name="T36" fmla="*/ 17 w 39"/>
                  <a:gd name="T37" fmla="*/ 0 h 44"/>
                  <a:gd name="T38" fmla="*/ 15 w 39"/>
                  <a:gd name="T39" fmla="*/ 1 h 44"/>
                  <a:gd name="T40" fmla="*/ 14 w 39"/>
                  <a:gd name="T41" fmla="*/ 24 h 44"/>
                  <a:gd name="T42" fmla="*/ 16 w 39"/>
                  <a:gd name="T43" fmla="*/ 25 h 44"/>
                  <a:gd name="T44" fmla="*/ 14 w 39"/>
                  <a:gd name="T45" fmla="*/ 27 h 44"/>
                  <a:gd name="T46" fmla="*/ 13 w 39"/>
                  <a:gd name="T47" fmla="*/ 19 h 44"/>
                  <a:gd name="T48" fmla="*/ 12 w 39"/>
                  <a:gd name="T49" fmla="*/ 21 h 44"/>
                  <a:gd name="T50" fmla="*/ 14 w 39"/>
                  <a:gd name="T51" fmla="*/ 34 h 44"/>
                  <a:gd name="T52" fmla="*/ 12 w 39"/>
                  <a:gd name="T53" fmla="*/ 32 h 44"/>
                  <a:gd name="T54" fmla="*/ 25 w 39"/>
                  <a:gd name="T55" fmla="*/ 22 h 44"/>
                  <a:gd name="T56" fmla="*/ 24 w 39"/>
                  <a:gd name="T57" fmla="*/ 24 h 44"/>
                  <a:gd name="T58" fmla="*/ 21 w 39"/>
                  <a:gd name="T59" fmla="*/ 13 h 44"/>
                  <a:gd name="T60" fmla="*/ 20 w 39"/>
                  <a:gd name="T61" fmla="*/ 14 h 44"/>
                  <a:gd name="T62" fmla="*/ 30 w 39"/>
                  <a:gd name="T63" fmla="*/ 13 h 44"/>
                  <a:gd name="T64" fmla="*/ 30 w 39"/>
                  <a:gd name="T65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4">
                    <a:moveTo>
                      <a:pt x="15" y="1"/>
                    </a:moveTo>
                    <a:cubicBezTo>
                      <a:pt x="15" y="3"/>
                      <a:pt x="19" y="7"/>
                      <a:pt x="19" y="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9"/>
                      <a:pt x="12" y="10"/>
                      <a:pt x="14" y="12"/>
                    </a:cubicBezTo>
                    <a:cubicBezTo>
                      <a:pt x="16" y="13"/>
                      <a:pt x="17" y="13"/>
                      <a:pt x="16" y="16"/>
                    </a:cubicBezTo>
                    <a:cubicBezTo>
                      <a:pt x="15" y="16"/>
                      <a:pt x="13" y="15"/>
                      <a:pt x="12" y="15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6" y="24"/>
                      <a:pt x="8" y="19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8"/>
                      <a:pt x="4" y="10"/>
                      <a:pt x="4" y="11"/>
                    </a:cubicBezTo>
                    <a:cubicBezTo>
                      <a:pt x="4" y="12"/>
                      <a:pt x="5" y="12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20"/>
                      <a:pt x="0" y="33"/>
                      <a:pt x="4" y="33"/>
                    </a:cubicBezTo>
                    <a:cubicBezTo>
                      <a:pt x="6" y="33"/>
                      <a:pt x="7" y="30"/>
                      <a:pt x="8" y="29"/>
                    </a:cubicBezTo>
                    <a:cubicBezTo>
                      <a:pt x="8" y="32"/>
                      <a:pt x="6" y="44"/>
                      <a:pt x="11" y="44"/>
                    </a:cubicBezTo>
                    <a:cubicBezTo>
                      <a:pt x="14" y="44"/>
                      <a:pt x="15" y="39"/>
                      <a:pt x="16" y="37"/>
                    </a:cubicBezTo>
                    <a:cubicBezTo>
                      <a:pt x="18" y="37"/>
                      <a:pt x="19" y="40"/>
                      <a:pt x="21" y="40"/>
                    </a:cubicBezTo>
                    <a:cubicBezTo>
                      <a:pt x="22" y="40"/>
                      <a:pt x="23" y="40"/>
                      <a:pt x="23" y="39"/>
                    </a:cubicBezTo>
                    <a:cubicBezTo>
                      <a:pt x="23" y="37"/>
                      <a:pt x="18" y="36"/>
                      <a:pt x="17" y="31"/>
                    </a:cubicBezTo>
                    <a:cubicBezTo>
                      <a:pt x="17" y="28"/>
                      <a:pt x="18" y="28"/>
                      <a:pt x="18" y="26"/>
                    </a:cubicBezTo>
                    <a:cubicBezTo>
                      <a:pt x="17" y="24"/>
                      <a:pt x="17" y="22"/>
                      <a:pt x="17" y="20"/>
                    </a:cubicBezTo>
                    <a:cubicBezTo>
                      <a:pt x="17" y="19"/>
                      <a:pt x="17" y="18"/>
                      <a:pt x="17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8" y="28"/>
                      <a:pt x="18" y="28"/>
                    </a:cubicBezTo>
                    <a:cubicBezTo>
                      <a:pt x="18" y="29"/>
                      <a:pt x="21" y="33"/>
                      <a:pt x="21" y="33"/>
                    </a:cubicBezTo>
                    <a:cubicBezTo>
                      <a:pt x="24" y="33"/>
                      <a:pt x="28" y="27"/>
                      <a:pt x="28" y="27"/>
                    </a:cubicBezTo>
                    <a:cubicBezTo>
                      <a:pt x="30" y="27"/>
                      <a:pt x="31" y="31"/>
                      <a:pt x="33" y="32"/>
                    </a:cubicBezTo>
                    <a:cubicBezTo>
                      <a:pt x="35" y="35"/>
                      <a:pt x="35" y="35"/>
                      <a:pt x="39" y="37"/>
                    </a:cubicBezTo>
                    <a:cubicBezTo>
                      <a:pt x="38" y="34"/>
                      <a:pt x="37" y="29"/>
                      <a:pt x="36" y="26"/>
                    </a:cubicBezTo>
                    <a:cubicBezTo>
                      <a:pt x="35" y="23"/>
                      <a:pt x="33" y="20"/>
                      <a:pt x="32" y="1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0" y="6"/>
                      <a:pt x="27" y="9"/>
                      <a:pt x="25" y="5"/>
                    </a:cubicBezTo>
                    <a:cubicBezTo>
                      <a:pt x="24" y="2"/>
                      <a:pt x="20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lose/>
                    <a:moveTo>
                      <a:pt x="14" y="27"/>
                    </a:moveTo>
                    <a:cubicBezTo>
                      <a:pt x="14" y="25"/>
                      <a:pt x="13" y="24"/>
                      <a:pt x="14" y="24"/>
                    </a:cubicBezTo>
                    <a:cubicBezTo>
                      <a:pt x="15" y="23"/>
                      <a:pt x="15" y="22"/>
                      <a:pt x="16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6"/>
                      <a:pt x="15" y="27"/>
                      <a:pt x="15" y="27"/>
                    </a:cubicBezTo>
                    <a:cubicBezTo>
                      <a:pt x="15" y="27"/>
                      <a:pt x="14" y="28"/>
                      <a:pt x="14" y="27"/>
                    </a:cubicBezTo>
                    <a:close/>
                    <a:moveTo>
                      <a:pt x="12" y="21"/>
                    </a:moveTo>
                    <a:cubicBezTo>
                      <a:pt x="12" y="20"/>
                      <a:pt x="12" y="20"/>
                      <a:pt x="13" y="19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4" y="22"/>
                      <a:pt x="13" y="22"/>
                      <a:pt x="12" y="21"/>
                    </a:cubicBezTo>
                    <a:close/>
                    <a:moveTo>
                      <a:pt x="12" y="32"/>
                    </a:moveTo>
                    <a:cubicBezTo>
                      <a:pt x="13" y="32"/>
                      <a:pt x="14" y="33"/>
                      <a:pt x="14" y="34"/>
                    </a:cubicBezTo>
                    <a:cubicBezTo>
                      <a:pt x="13" y="34"/>
                      <a:pt x="13" y="36"/>
                      <a:pt x="13" y="36"/>
                    </a:cubicBezTo>
                    <a:cubicBezTo>
                      <a:pt x="12" y="36"/>
                      <a:pt x="12" y="32"/>
                      <a:pt x="12" y="32"/>
                    </a:cubicBezTo>
                    <a:close/>
                    <a:moveTo>
                      <a:pt x="24" y="24"/>
                    </a:moveTo>
                    <a:cubicBezTo>
                      <a:pt x="23" y="24"/>
                      <a:pt x="23" y="23"/>
                      <a:pt x="25" y="22"/>
                    </a:cubicBezTo>
                    <a:cubicBezTo>
                      <a:pt x="26" y="21"/>
                      <a:pt x="26" y="22"/>
                      <a:pt x="26" y="23"/>
                    </a:cubicBezTo>
                    <a:cubicBezTo>
                      <a:pt x="25" y="24"/>
                      <a:pt x="24" y="25"/>
                      <a:pt x="24" y="24"/>
                    </a:cubicBezTo>
                    <a:close/>
                    <a:moveTo>
                      <a:pt x="20" y="14"/>
                    </a:moveTo>
                    <a:cubicBezTo>
                      <a:pt x="20" y="14"/>
                      <a:pt x="21" y="14"/>
                      <a:pt x="21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1" y="16"/>
                      <a:pt x="21" y="15"/>
                      <a:pt x="20" y="14"/>
                    </a:cubicBezTo>
                    <a:close/>
                    <a:moveTo>
                      <a:pt x="30" y="14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ṣľïďè">
                <a:extLst>
                  <a:ext uri="{FF2B5EF4-FFF2-40B4-BE49-F238E27FC236}">
                    <a16:creationId xmlns:a16="http://schemas.microsoft.com/office/drawing/2014/main" id="{DCD6BAC4-C255-7EA7-663C-66563B67780A}"/>
                  </a:ext>
                </a:extLst>
              </p:cNvPr>
              <p:cNvSpPr/>
              <p:nvPr/>
            </p:nvSpPr>
            <p:spPr bwMode="auto">
              <a:xfrm>
                <a:off x="3586163" y="3059113"/>
                <a:ext cx="95250" cy="100013"/>
              </a:xfrm>
              <a:custGeom>
                <a:avLst/>
                <a:gdLst>
                  <a:gd name="T0" fmla="*/ 17 w 29"/>
                  <a:gd name="T1" fmla="*/ 8 h 30"/>
                  <a:gd name="T2" fmla="*/ 10 w 29"/>
                  <a:gd name="T3" fmla="*/ 1 h 30"/>
                  <a:gd name="T4" fmla="*/ 9 w 29"/>
                  <a:gd name="T5" fmla="*/ 5 h 30"/>
                  <a:gd name="T6" fmla="*/ 9 w 29"/>
                  <a:gd name="T7" fmla="*/ 6 h 30"/>
                  <a:gd name="T8" fmla="*/ 6 w 29"/>
                  <a:gd name="T9" fmla="*/ 12 h 30"/>
                  <a:gd name="T10" fmla="*/ 1 w 29"/>
                  <a:gd name="T11" fmla="*/ 9 h 30"/>
                  <a:gd name="T12" fmla="*/ 0 w 29"/>
                  <a:gd name="T13" fmla="*/ 10 h 30"/>
                  <a:gd name="T14" fmla="*/ 0 w 29"/>
                  <a:gd name="T15" fmla="*/ 11 h 30"/>
                  <a:gd name="T16" fmla="*/ 4 w 29"/>
                  <a:gd name="T17" fmla="*/ 16 h 30"/>
                  <a:gd name="T18" fmla="*/ 6 w 29"/>
                  <a:gd name="T19" fmla="*/ 16 h 30"/>
                  <a:gd name="T20" fmla="*/ 15 w 29"/>
                  <a:gd name="T21" fmla="*/ 13 h 30"/>
                  <a:gd name="T22" fmla="*/ 21 w 29"/>
                  <a:gd name="T23" fmla="*/ 16 h 30"/>
                  <a:gd name="T24" fmla="*/ 27 w 29"/>
                  <a:gd name="T25" fmla="*/ 20 h 30"/>
                  <a:gd name="T26" fmla="*/ 27 w 29"/>
                  <a:gd name="T27" fmla="*/ 20 h 30"/>
                  <a:gd name="T28" fmla="*/ 29 w 29"/>
                  <a:gd name="T29" fmla="*/ 19 h 30"/>
                  <a:gd name="T30" fmla="*/ 26 w 29"/>
                  <a:gd name="T31" fmla="*/ 13 h 30"/>
                  <a:gd name="T32" fmla="*/ 26 w 29"/>
                  <a:gd name="T33" fmla="*/ 11 h 30"/>
                  <a:gd name="T34" fmla="*/ 26 w 29"/>
                  <a:gd name="T35" fmla="*/ 10 h 30"/>
                  <a:gd name="T36" fmla="*/ 24 w 29"/>
                  <a:gd name="T37" fmla="*/ 13 h 30"/>
                  <a:gd name="T38" fmla="*/ 24 w 29"/>
                  <a:gd name="T39" fmla="*/ 14 h 30"/>
                  <a:gd name="T40" fmla="*/ 20 w 29"/>
                  <a:gd name="T41" fmla="*/ 10 h 30"/>
                  <a:gd name="T42" fmla="*/ 29 w 29"/>
                  <a:gd name="T43" fmla="*/ 2 h 30"/>
                  <a:gd name="T44" fmla="*/ 28 w 29"/>
                  <a:gd name="T45" fmla="*/ 0 h 30"/>
                  <a:gd name="T46" fmla="*/ 27 w 29"/>
                  <a:gd name="T47" fmla="*/ 0 h 30"/>
                  <a:gd name="T48" fmla="*/ 17 w 29"/>
                  <a:gd name="T49" fmla="*/ 8 h 30"/>
                  <a:gd name="T50" fmla="*/ 7 w 29"/>
                  <a:gd name="T51" fmla="*/ 27 h 30"/>
                  <a:gd name="T52" fmla="*/ 9 w 29"/>
                  <a:gd name="T53" fmla="*/ 23 h 30"/>
                  <a:gd name="T54" fmla="*/ 10 w 29"/>
                  <a:gd name="T55" fmla="*/ 17 h 30"/>
                  <a:gd name="T56" fmla="*/ 14 w 29"/>
                  <a:gd name="T57" fmla="*/ 18 h 30"/>
                  <a:gd name="T58" fmla="*/ 14 w 29"/>
                  <a:gd name="T59" fmla="*/ 25 h 30"/>
                  <a:gd name="T60" fmla="*/ 11 w 29"/>
                  <a:gd name="T61" fmla="*/ 30 h 30"/>
                  <a:gd name="T62" fmla="*/ 7 w 29"/>
                  <a:gd name="T63" fmla="*/ 29 h 30"/>
                  <a:gd name="T64" fmla="*/ 7 w 29"/>
                  <a:gd name="T65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" h="30">
                    <a:moveTo>
                      <a:pt x="17" y="8"/>
                    </a:moveTo>
                    <a:cubicBezTo>
                      <a:pt x="14" y="8"/>
                      <a:pt x="11" y="2"/>
                      <a:pt x="10" y="1"/>
                    </a:cubicBezTo>
                    <a:cubicBezTo>
                      <a:pt x="9" y="2"/>
                      <a:pt x="9" y="3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8"/>
                      <a:pt x="17" y="12"/>
                      <a:pt x="6" y="12"/>
                    </a:cubicBezTo>
                    <a:cubicBezTo>
                      <a:pt x="5" y="12"/>
                      <a:pt x="4" y="9"/>
                      <a:pt x="1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6"/>
                      <a:pt x="13" y="14"/>
                      <a:pt x="15" y="13"/>
                    </a:cubicBezTo>
                    <a:cubicBezTo>
                      <a:pt x="17" y="14"/>
                      <a:pt x="19" y="14"/>
                      <a:pt x="21" y="16"/>
                    </a:cubicBezTo>
                    <a:cubicBezTo>
                      <a:pt x="22" y="16"/>
                      <a:pt x="26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20"/>
                      <a:pt x="28" y="19"/>
                      <a:pt x="29" y="19"/>
                    </a:cubicBezTo>
                    <a:cubicBezTo>
                      <a:pt x="29" y="16"/>
                      <a:pt x="28" y="15"/>
                      <a:pt x="26" y="13"/>
                    </a:cubicBezTo>
                    <a:cubicBezTo>
                      <a:pt x="26" y="13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8"/>
                      <a:pt x="29" y="6"/>
                      <a:pt x="29" y="2"/>
                    </a:cubicBezTo>
                    <a:cubicBezTo>
                      <a:pt x="29" y="0"/>
                      <a:pt x="29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1" y="8"/>
                      <a:pt x="17" y="8"/>
                    </a:cubicBezTo>
                    <a:close/>
                    <a:moveTo>
                      <a:pt x="7" y="27"/>
                    </a:moveTo>
                    <a:cubicBezTo>
                      <a:pt x="7" y="26"/>
                      <a:pt x="9" y="24"/>
                      <a:pt x="9" y="23"/>
                    </a:cubicBezTo>
                    <a:cubicBezTo>
                      <a:pt x="10" y="21"/>
                      <a:pt x="10" y="19"/>
                      <a:pt x="10" y="17"/>
                    </a:cubicBezTo>
                    <a:cubicBezTo>
                      <a:pt x="11" y="16"/>
                      <a:pt x="12" y="16"/>
                      <a:pt x="14" y="18"/>
                    </a:cubicBezTo>
                    <a:cubicBezTo>
                      <a:pt x="14" y="22"/>
                      <a:pt x="15" y="21"/>
                      <a:pt x="14" y="25"/>
                    </a:cubicBezTo>
                    <a:cubicBezTo>
                      <a:pt x="14" y="27"/>
                      <a:pt x="13" y="30"/>
                      <a:pt x="11" y="30"/>
                    </a:cubicBezTo>
                    <a:cubicBezTo>
                      <a:pt x="9" y="30"/>
                      <a:pt x="8" y="30"/>
                      <a:pt x="7" y="29"/>
                    </a:cubicBezTo>
                    <a:lnTo>
                      <a:pt x="7" y="2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š1íḑè">
                <a:extLst>
                  <a:ext uri="{FF2B5EF4-FFF2-40B4-BE49-F238E27FC236}">
                    <a16:creationId xmlns:a16="http://schemas.microsoft.com/office/drawing/2014/main" id="{D9E7E770-FD26-1E55-A112-0F6FCFB887BE}"/>
                  </a:ext>
                </a:extLst>
              </p:cNvPr>
              <p:cNvSpPr/>
              <p:nvPr/>
            </p:nvSpPr>
            <p:spPr bwMode="auto">
              <a:xfrm>
                <a:off x="2806700" y="3025775"/>
                <a:ext cx="142875" cy="146050"/>
              </a:xfrm>
              <a:custGeom>
                <a:avLst/>
                <a:gdLst>
                  <a:gd name="T0" fmla="*/ 5 w 43"/>
                  <a:gd name="T1" fmla="*/ 14 h 44"/>
                  <a:gd name="T2" fmla="*/ 12 w 43"/>
                  <a:gd name="T3" fmla="*/ 3 h 44"/>
                  <a:gd name="T4" fmla="*/ 33 w 43"/>
                  <a:gd name="T5" fmla="*/ 25 h 44"/>
                  <a:gd name="T6" fmla="*/ 28 w 43"/>
                  <a:gd name="T7" fmla="*/ 28 h 44"/>
                  <a:gd name="T8" fmla="*/ 28 w 43"/>
                  <a:gd name="T9" fmla="*/ 30 h 44"/>
                  <a:gd name="T10" fmla="*/ 25 w 43"/>
                  <a:gd name="T11" fmla="*/ 32 h 44"/>
                  <a:gd name="T12" fmla="*/ 26 w 43"/>
                  <a:gd name="T13" fmla="*/ 33 h 44"/>
                  <a:gd name="T14" fmla="*/ 20 w 43"/>
                  <a:gd name="T15" fmla="*/ 38 h 44"/>
                  <a:gd name="T16" fmla="*/ 19 w 43"/>
                  <a:gd name="T17" fmla="*/ 38 h 44"/>
                  <a:gd name="T18" fmla="*/ 9 w 43"/>
                  <a:gd name="T19" fmla="*/ 26 h 44"/>
                  <a:gd name="T20" fmla="*/ 13 w 43"/>
                  <a:gd name="T21" fmla="*/ 20 h 44"/>
                  <a:gd name="T22" fmla="*/ 13 w 43"/>
                  <a:gd name="T23" fmla="*/ 21 h 44"/>
                  <a:gd name="T24" fmla="*/ 12 w 43"/>
                  <a:gd name="T25" fmla="*/ 27 h 44"/>
                  <a:gd name="T26" fmla="*/ 14 w 43"/>
                  <a:gd name="T27" fmla="*/ 30 h 44"/>
                  <a:gd name="T28" fmla="*/ 18 w 43"/>
                  <a:gd name="T29" fmla="*/ 29 h 44"/>
                  <a:gd name="T30" fmla="*/ 18 w 43"/>
                  <a:gd name="T31" fmla="*/ 31 h 44"/>
                  <a:gd name="T32" fmla="*/ 22 w 43"/>
                  <a:gd name="T33" fmla="*/ 33 h 44"/>
                  <a:gd name="T34" fmla="*/ 27 w 43"/>
                  <a:gd name="T35" fmla="*/ 17 h 44"/>
                  <a:gd name="T36" fmla="*/ 25 w 43"/>
                  <a:gd name="T37" fmla="*/ 15 h 44"/>
                  <a:gd name="T38" fmla="*/ 16 w 43"/>
                  <a:gd name="T39" fmla="*/ 19 h 44"/>
                  <a:gd name="T40" fmla="*/ 12 w 43"/>
                  <a:gd name="T41" fmla="*/ 14 h 44"/>
                  <a:gd name="T42" fmla="*/ 11 w 43"/>
                  <a:gd name="T43" fmla="*/ 14 h 44"/>
                  <a:gd name="T44" fmla="*/ 7 w 43"/>
                  <a:gd name="T45" fmla="*/ 23 h 44"/>
                  <a:gd name="T46" fmla="*/ 5 w 43"/>
                  <a:gd name="T47" fmla="*/ 14 h 44"/>
                  <a:gd name="T48" fmla="*/ 0 w 43"/>
                  <a:gd name="T49" fmla="*/ 20 h 44"/>
                  <a:gd name="T50" fmla="*/ 10 w 43"/>
                  <a:gd name="T51" fmla="*/ 33 h 44"/>
                  <a:gd name="T52" fmla="*/ 21 w 43"/>
                  <a:gd name="T53" fmla="*/ 44 h 44"/>
                  <a:gd name="T54" fmla="*/ 21 w 43"/>
                  <a:gd name="T55" fmla="*/ 41 h 44"/>
                  <a:gd name="T56" fmla="*/ 23 w 43"/>
                  <a:gd name="T57" fmla="*/ 41 h 44"/>
                  <a:gd name="T58" fmla="*/ 28 w 43"/>
                  <a:gd name="T59" fmla="*/ 36 h 44"/>
                  <a:gd name="T60" fmla="*/ 36 w 43"/>
                  <a:gd name="T61" fmla="*/ 32 h 44"/>
                  <a:gd name="T62" fmla="*/ 30 w 43"/>
                  <a:gd name="T63" fmla="*/ 14 h 44"/>
                  <a:gd name="T64" fmla="*/ 13 w 43"/>
                  <a:gd name="T65" fmla="*/ 0 h 44"/>
                  <a:gd name="T66" fmla="*/ 0 w 43"/>
                  <a:gd name="T67" fmla="*/ 20 h 44"/>
                  <a:gd name="T68" fmla="*/ 23 w 43"/>
                  <a:gd name="T69" fmla="*/ 20 h 44"/>
                  <a:gd name="T70" fmla="*/ 24 w 43"/>
                  <a:gd name="T71" fmla="*/ 21 h 44"/>
                  <a:gd name="T72" fmla="*/ 25 w 43"/>
                  <a:gd name="T73" fmla="*/ 20 h 44"/>
                  <a:gd name="T74" fmla="*/ 23 w 43"/>
                  <a:gd name="T75" fmla="*/ 19 h 44"/>
                  <a:gd name="T76" fmla="*/ 23 w 43"/>
                  <a:gd name="T77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" h="44">
                    <a:moveTo>
                      <a:pt x="5" y="14"/>
                    </a:moveTo>
                    <a:cubicBezTo>
                      <a:pt x="5" y="10"/>
                      <a:pt x="9" y="5"/>
                      <a:pt x="12" y="3"/>
                    </a:cubicBezTo>
                    <a:cubicBezTo>
                      <a:pt x="17" y="6"/>
                      <a:pt x="33" y="18"/>
                      <a:pt x="33" y="25"/>
                    </a:cubicBezTo>
                    <a:cubicBezTo>
                      <a:pt x="33" y="27"/>
                      <a:pt x="30" y="27"/>
                      <a:pt x="28" y="28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4" y="35"/>
                      <a:pt x="23" y="38"/>
                      <a:pt x="2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8" y="36"/>
                      <a:pt x="9" y="29"/>
                      <a:pt x="9" y="26"/>
                    </a:cubicBezTo>
                    <a:cubicBezTo>
                      <a:pt x="9" y="24"/>
                      <a:pt x="11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4"/>
                      <a:pt x="13" y="26"/>
                      <a:pt x="12" y="27"/>
                    </a:cubicBezTo>
                    <a:cubicBezTo>
                      <a:pt x="12" y="29"/>
                      <a:pt x="13" y="30"/>
                      <a:pt x="14" y="30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2"/>
                      <a:pt x="20" y="33"/>
                      <a:pt x="22" y="33"/>
                    </a:cubicBezTo>
                    <a:cubicBezTo>
                      <a:pt x="26" y="33"/>
                      <a:pt x="26" y="21"/>
                      <a:pt x="27" y="17"/>
                    </a:cubicBezTo>
                    <a:cubicBezTo>
                      <a:pt x="26" y="17"/>
                      <a:pt x="26" y="15"/>
                      <a:pt x="25" y="15"/>
                    </a:cubicBezTo>
                    <a:cubicBezTo>
                      <a:pt x="19" y="15"/>
                      <a:pt x="21" y="19"/>
                      <a:pt x="16" y="19"/>
                    </a:cubicBezTo>
                    <a:cubicBezTo>
                      <a:pt x="15" y="18"/>
                      <a:pt x="14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14"/>
                      <a:pt x="8" y="21"/>
                      <a:pt x="7" y="23"/>
                    </a:cubicBezTo>
                    <a:cubicBezTo>
                      <a:pt x="5" y="22"/>
                      <a:pt x="5" y="18"/>
                      <a:pt x="5" y="14"/>
                    </a:cubicBezTo>
                    <a:close/>
                    <a:moveTo>
                      <a:pt x="0" y="20"/>
                    </a:moveTo>
                    <a:cubicBezTo>
                      <a:pt x="0" y="28"/>
                      <a:pt x="6" y="29"/>
                      <a:pt x="10" y="33"/>
                    </a:cubicBezTo>
                    <a:cubicBezTo>
                      <a:pt x="14" y="37"/>
                      <a:pt x="14" y="44"/>
                      <a:pt x="21" y="44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8" y="37"/>
                      <a:pt x="28" y="36"/>
                    </a:cubicBezTo>
                    <a:cubicBezTo>
                      <a:pt x="30" y="32"/>
                      <a:pt x="29" y="32"/>
                      <a:pt x="36" y="32"/>
                    </a:cubicBezTo>
                    <a:cubicBezTo>
                      <a:pt x="43" y="21"/>
                      <a:pt x="36" y="20"/>
                      <a:pt x="30" y="14"/>
                    </a:cubicBezTo>
                    <a:cubicBezTo>
                      <a:pt x="27" y="10"/>
                      <a:pt x="18" y="0"/>
                      <a:pt x="13" y="0"/>
                    </a:cubicBezTo>
                    <a:cubicBezTo>
                      <a:pt x="7" y="0"/>
                      <a:pt x="0" y="13"/>
                      <a:pt x="0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1"/>
                      <a:pt x="24" y="21"/>
                    </a:cubicBezTo>
                    <a:cubicBezTo>
                      <a:pt x="24" y="21"/>
                      <a:pt x="25" y="21"/>
                      <a:pt x="25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şḻíḓè">
                <a:extLst>
                  <a:ext uri="{FF2B5EF4-FFF2-40B4-BE49-F238E27FC236}">
                    <a16:creationId xmlns:a16="http://schemas.microsoft.com/office/drawing/2014/main" id="{B06C4B5C-C9CA-0134-F06E-C8EFE6DD8C68}"/>
                  </a:ext>
                </a:extLst>
              </p:cNvPr>
              <p:cNvSpPr/>
              <p:nvPr/>
            </p:nvSpPr>
            <p:spPr bwMode="auto">
              <a:xfrm>
                <a:off x="3189288" y="3128963"/>
                <a:ext cx="131763" cy="55563"/>
              </a:xfrm>
              <a:custGeom>
                <a:avLst/>
                <a:gdLst>
                  <a:gd name="T0" fmla="*/ 23 w 40"/>
                  <a:gd name="T1" fmla="*/ 17 h 17"/>
                  <a:gd name="T2" fmla="*/ 20 w 40"/>
                  <a:gd name="T3" fmla="*/ 10 h 17"/>
                  <a:gd name="T4" fmla="*/ 30 w 40"/>
                  <a:gd name="T5" fmla="*/ 6 h 17"/>
                  <a:gd name="T6" fmla="*/ 33 w 40"/>
                  <a:gd name="T7" fmla="*/ 6 h 17"/>
                  <a:gd name="T8" fmla="*/ 40 w 40"/>
                  <a:gd name="T9" fmla="*/ 6 h 17"/>
                  <a:gd name="T10" fmla="*/ 0 w 40"/>
                  <a:gd name="T11" fmla="*/ 0 h 17"/>
                  <a:gd name="T12" fmla="*/ 12 w 40"/>
                  <a:gd name="T13" fmla="*/ 8 h 17"/>
                  <a:gd name="T14" fmla="*/ 23 w 40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7">
                    <a:moveTo>
                      <a:pt x="23" y="17"/>
                    </a:moveTo>
                    <a:cubicBezTo>
                      <a:pt x="22" y="14"/>
                      <a:pt x="20" y="13"/>
                      <a:pt x="20" y="10"/>
                    </a:cubicBezTo>
                    <a:cubicBezTo>
                      <a:pt x="20" y="7"/>
                      <a:pt x="27" y="6"/>
                      <a:pt x="30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5" y="4"/>
                      <a:pt x="9" y="0"/>
                      <a:pt x="0" y="0"/>
                    </a:cubicBezTo>
                    <a:cubicBezTo>
                      <a:pt x="1" y="1"/>
                      <a:pt x="10" y="6"/>
                      <a:pt x="12" y="8"/>
                    </a:cubicBezTo>
                    <a:cubicBezTo>
                      <a:pt x="16" y="10"/>
                      <a:pt x="20" y="15"/>
                      <a:pt x="23" y="1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ŝḷíde">
                <a:extLst>
                  <a:ext uri="{FF2B5EF4-FFF2-40B4-BE49-F238E27FC236}">
                    <a16:creationId xmlns:a16="http://schemas.microsoft.com/office/drawing/2014/main" id="{DFAB6344-BBDF-8C25-9F03-EDA6876A800D}"/>
                  </a:ext>
                </a:extLst>
              </p:cNvPr>
              <p:cNvSpPr/>
              <p:nvPr/>
            </p:nvSpPr>
            <p:spPr bwMode="auto">
              <a:xfrm>
                <a:off x="3657600" y="3175000"/>
                <a:ext cx="139700" cy="127000"/>
              </a:xfrm>
              <a:custGeom>
                <a:avLst/>
                <a:gdLst>
                  <a:gd name="T0" fmla="*/ 32 w 42"/>
                  <a:gd name="T1" fmla="*/ 3 h 38"/>
                  <a:gd name="T2" fmla="*/ 29 w 42"/>
                  <a:gd name="T3" fmla="*/ 7 h 38"/>
                  <a:gd name="T4" fmla="*/ 30 w 42"/>
                  <a:gd name="T5" fmla="*/ 9 h 38"/>
                  <a:gd name="T6" fmla="*/ 37 w 42"/>
                  <a:gd name="T7" fmla="*/ 5 h 38"/>
                  <a:gd name="T8" fmla="*/ 32 w 42"/>
                  <a:gd name="T9" fmla="*/ 3 h 38"/>
                  <a:gd name="T10" fmla="*/ 10 w 42"/>
                  <a:gd name="T11" fmla="*/ 15 h 38"/>
                  <a:gd name="T12" fmla="*/ 15 w 42"/>
                  <a:gd name="T13" fmla="*/ 9 h 38"/>
                  <a:gd name="T14" fmla="*/ 34 w 42"/>
                  <a:gd name="T15" fmla="*/ 17 h 38"/>
                  <a:gd name="T16" fmla="*/ 32 w 42"/>
                  <a:gd name="T17" fmla="*/ 14 h 38"/>
                  <a:gd name="T18" fmla="*/ 36 w 42"/>
                  <a:gd name="T19" fmla="*/ 9 h 38"/>
                  <a:gd name="T20" fmla="*/ 36 w 42"/>
                  <a:gd name="T21" fmla="*/ 14 h 38"/>
                  <a:gd name="T22" fmla="*/ 42 w 42"/>
                  <a:gd name="T23" fmla="*/ 22 h 38"/>
                  <a:gd name="T24" fmla="*/ 39 w 42"/>
                  <a:gd name="T25" fmla="*/ 25 h 38"/>
                  <a:gd name="T26" fmla="*/ 38 w 42"/>
                  <a:gd name="T27" fmla="*/ 25 h 38"/>
                  <a:gd name="T28" fmla="*/ 34 w 42"/>
                  <a:gd name="T29" fmla="*/ 21 h 38"/>
                  <a:gd name="T30" fmla="*/ 29 w 42"/>
                  <a:gd name="T31" fmla="*/ 18 h 38"/>
                  <a:gd name="T32" fmla="*/ 31 w 42"/>
                  <a:gd name="T33" fmla="*/ 24 h 38"/>
                  <a:gd name="T34" fmla="*/ 28 w 42"/>
                  <a:gd name="T35" fmla="*/ 30 h 38"/>
                  <a:gd name="T36" fmla="*/ 27 w 42"/>
                  <a:gd name="T37" fmla="*/ 30 h 38"/>
                  <a:gd name="T38" fmla="*/ 23 w 42"/>
                  <a:gd name="T39" fmla="*/ 27 h 38"/>
                  <a:gd name="T40" fmla="*/ 20 w 42"/>
                  <a:gd name="T41" fmla="*/ 28 h 38"/>
                  <a:gd name="T42" fmla="*/ 19 w 42"/>
                  <a:gd name="T43" fmla="*/ 28 h 38"/>
                  <a:gd name="T44" fmla="*/ 14 w 42"/>
                  <a:gd name="T45" fmla="*/ 29 h 38"/>
                  <a:gd name="T46" fmla="*/ 19 w 42"/>
                  <a:gd name="T47" fmla="*/ 36 h 38"/>
                  <a:gd name="T48" fmla="*/ 19 w 42"/>
                  <a:gd name="T49" fmla="*/ 36 h 38"/>
                  <a:gd name="T50" fmla="*/ 17 w 42"/>
                  <a:gd name="T51" fmla="*/ 38 h 38"/>
                  <a:gd name="T52" fmla="*/ 11 w 42"/>
                  <a:gd name="T53" fmla="*/ 32 h 38"/>
                  <a:gd name="T54" fmla="*/ 7 w 42"/>
                  <a:gd name="T55" fmla="*/ 34 h 38"/>
                  <a:gd name="T56" fmla="*/ 0 w 42"/>
                  <a:gd name="T57" fmla="*/ 26 h 38"/>
                  <a:gd name="T58" fmla="*/ 3 w 42"/>
                  <a:gd name="T59" fmla="*/ 20 h 38"/>
                  <a:gd name="T60" fmla="*/ 10 w 42"/>
                  <a:gd name="T61" fmla="*/ 30 h 38"/>
                  <a:gd name="T62" fmla="*/ 3 w 42"/>
                  <a:gd name="T63" fmla="*/ 17 h 38"/>
                  <a:gd name="T64" fmla="*/ 8 w 42"/>
                  <a:gd name="T65" fmla="*/ 21 h 38"/>
                  <a:gd name="T66" fmla="*/ 13 w 42"/>
                  <a:gd name="T67" fmla="*/ 27 h 38"/>
                  <a:gd name="T68" fmla="*/ 19 w 42"/>
                  <a:gd name="T69" fmla="*/ 25 h 38"/>
                  <a:gd name="T70" fmla="*/ 16 w 42"/>
                  <a:gd name="T71" fmla="*/ 21 h 38"/>
                  <a:gd name="T72" fmla="*/ 18 w 42"/>
                  <a:gd name="T73" fmla="*/ 20 h 38"/>
                  <a:gd name="T74" fmla="*/ 18 w 42"/>
                  <a:gd name="T75" fmla="*/ 20 h 38"/>
                  <a:gd name="T76" fmla="*/ 22 w 42"/>
                  <a:gd name="T77" fmla="*/ 24 h 38"/>
                  <a:gd name="T78" fmla="*/ 27 w 42"/>
                  <a:gd name="T79" fmla="*/ 26 h 38"/>
                  <a:gd name="T80" fmla="*/ 28 w 42"/>
                  <a:gd name="T81" fmla="*/ 25 h 38"/>
                  <a:gd name="T82" fmla="*/ 28 w 42"/>
                  <a:gd name="T83" fmla="*/ 22 h 38"/>
                  <a:gd name="T84" fmla="*/ 23 w 42"/>
                  <a:gd name="T85" fmla="*/ 18 h 38"/>
                  <a:gd name="T86" fmla="*/ 18 w 42"/>
                  <a:gd name="T87" fmla="*/ 15 h 38"/>
                  <a:gd name="T88" fmla="*/ 12 w 42"/>
                  <a:gd name="T89" fmla="*/ 19 h 38"/>
                  <a:gd name="T90" fmla="*/ 11 w 42"/>
                  <a:gd name="T91" fmla="*/ 18 h 38"/>
                  <a:gd name="T92" fmla="*/ 11 w 42"/>
                  <a:gd name="T93" fmla="*/ 17 h 38"/>
                  <a:gd name="T94" fmla="*/ 10 w 42"/>
                  <a:gd name="T9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38">
                    <a:moveTo>
                      <a:pt x="32" y="3"/>
                    </a:moveTo>
                    <a:cubicBezTo>
                      <a:pt x="31" y="4"/>
                      <a:pt x="29" y="6"/>
                      <a:pt x="29" y="7"/>
                    </a:cubicBezTo>
                    <a:cubicBezTo>
                      <a:pt x="29" y="9"/>
                      <a:pt x="29" y="9"/>
                      <a:pt x="30" y="9"/>
                    </a:cubicBezTo>
                    <a:cubicBezTo>
                      <a:pt x="33" y="8"/>
                      <a:pt x="35" y="7"/>
                      <a:pt x="37" y="5"/>
                    </a:cubicBezTo>
                    <a:cubicBezTo>
                      <a:pt x="42" y="0"/>
                      <a:pt x="35" y="3"/>
                      <a:pt x="32" y="3"/>
                    </a:cubicBezTo>
                    <a:close/>
                    <a:moveTo>
                      <a:pt x="10" y="15"/>
                    </a:moveTo>
                    <a:cubicBezTo>
                      <a:pt x="15" y="9"/>
                      <a:pt x="15" y="9"/>
                      <a:pt x="15" y="9"/>
                    </a:cubicBezTo>
                    <a:cubicBezTo>
                      <a:pt x="20" y="12"/>
                      <a:pt x="28" y="16"/>
                      <a:pt x="34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2"/>
                      <a:pt x="34" y="9"/>
                      <a:pt x="36" y="9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8"/>
                      <a:pt x="42" y="17"/>
                      <a:pt x="42" y="22"/>
                    </a:cubicBezTo>
                    <a:cubicBezTo>
                      <a:pt x="42" y="23"/>
                      <a:pt x="40" y="25"/>
                      <a:pt x="39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5"/>
                      <a:pt x="35" y="22"/>
                      <a:pt x="34" y="21"/>
                    </a:cubicBezTo>
                    <a:cubicBezTo>
                      <a:pt x="33" y="20"/>
                      <a:pt x="31" y="19"/>
                      <a:pt x="29" y="18"/>
                    </a:cubicBezTo>
                    <a:cubicBezTo>
                      <a:pt x="30" y="20"/>
                      <a:pt x="31" y="21"/>
                      <a:pt x="31" y="24"/>
                    </a:cubicBezTo>
                    <a:cubicBezTo>
                      <a:pt x="31" y="26"/>
                      <a:pt x="30" y="30"/>
                      <a:pt x="28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0"/>
                      <a:pt x="25" y="27"/>
                      <a:pt x="23" y="27"/>
                    </a:cubicBezTo>
                    <a:cubicBezTo>
                      <a:pt x="22" y="28"/>
                      <a:pt x="22" y="28"/>
                      <a:pt x="2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7" y="28"/>
                      <a:pt x="14" y="27"/>
                      <a:pt x="14" y="29"/>
                    </a:cubicBezTo>
                    <a:cubicBezTo>
                      <a:pt x="14" y="31"/>
                      <a:pt x="19" y="32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8"/>
                      <a:pt x="18" y="38"/>
                      <a:pt x="17" y="38"/>
                    </a:cubicBezTo>
                    <a:cubicBezTo>
                      <a:pt x="16" y="38"/>
                      <a:pt x="13" y="33"/>
                      <a:pt x="11" y="32"/>
                    </a:cubicBezTo>
                    <a:cubicBezTo>
                      <a:pt x="10" y="32"/>
                      <a:pt x="8" y="34"/>
                      <a:pt x="7" y="34"/>
                    </a:cubicBezTo>
                    <a:cubicBezTo>
                      <a:pt x="5" y="34"/>
                      <a:pt x="0" y="29"/>
                      <a:pt x="0" y="26"/>
                    </a:cubicBezTo>
                    <a:cubicBezTo>
                      <a:pt x="0" y="23"/>
                      <a:pt x="1" y="21"/>
                      <a:pt x="3" y="20"/>
                    </a:cubicBezTo>
                    <a:cubicBezTo>
                      <a:pt x="4" y="25"/>
                      <a:pt x="3" y="30"/>
                      <a:pt x="10" y="30"/>
                    </a:cubicBezTo>
                    <a:cubicBezTo>
                      <a:pt x="9" y="26"/>
                      <a:pt x="3" y="26"/>
                      <a:pt x="3" y="17"/>
                    </a:cubicBezTo>
                    <a:cubicBezTo>
                      <a:pt x="7" y="17"/>
                      <a:pt x="7" y="19"/>
                      <a:pt x="8" y="21"/>
                    </a:cubicBezTo>
                    <a:cubicBezTo>
                      <a:pt x="10" y="24"/>
                      <a:pt x="11" y="24"/>
                      <a:pt x="13" y="27"/>
                    </a:cubicBezTo>
                    <a:cubicBezTo>
                      <a:pt x="16" y="25"/>
                      <a:pt x="15" y="25"/>
                      <a:pt x="19" y="25"/>
                    </a:cubicBezTo>
                    <a:cubicBezTo>
                      <a:pt x="18" y="22"/>
                      <a:pt x="16" y="23"/>
                      <a:pt x="16" y="21"/>
                    </a:cubicBezTo>
                    <a:cubicBezTo>
                      <a:pt x="16" y="20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1" y="23"/>
                      <a:pt x="22" y="24"/>
                    </a:cubicBezTo>
                    <a:cubicBezTo>
                      <a:pt x="23" y="25"/>
                      <a:pt x="25" y="25"/>
                      <a:pt x="27" y="26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6" y="21"/>
                      <a:pt x="25" y="19"/>
                      <a:pt x="23" y="18"/>
                    </a:cubicBezTo>
                    <a:cubicBezTo>
                      <a:pt x="22" y="17"/>
                      <a:pt x="19" y="16"/>
                      <a:pt x="18" y="15"/>
                    </a:cubicBezTo>
                    <a:cubicBezTo>
                      <a:pt x="14" y="17"/>
                      <a:pt x="17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šḻidê">
                <a:extLst>
                  <a:ext uri="{FF2B5EF4-FFF2-40B4-BE49-F238E27FC236}">
                    <a16:creationId xmlns:a16="http://schemas.microsoft.com/office/drawing/2014/main" id="{DF21853D-E5AC-3DC5-F5A9-86A20CB2B5CC}"/>
                  </a:ext>
                </a:extLst>
              </p:cNvPr>
              <p:cNvSpPr/>
              <p:nvPr/>
            </p:nvSpPr>
            <p:spPr bwMode="auto">
              <a:xfrm>
                <a:off x="2708275" y="3181350"/>
                <a:ext cx="134938" cy="120650"/>
              </a:xfrm>
              <a:custGeom>
                <a:avLst/>
                <a:gdLst>
                  <a:gd name="T0" fmla="*/ 13 w 41"/>
                  <a:gd name="T1" fmla="*/ 12 h 36"/>
                  <a:gd name="T2" fmla="*/ 8 w 41"/>
                  <a:gd name="T3" fmla="*/ 10 h 36"/>
                  <a:gd name="T4" fmla="*/ 0 w 41"/>
                  <a:gd name="T5" fmla="*/ 16 h 36"/>
                  <a:gd name="T6" fmla="*/ 11 w 41"/>
                  <a:gd name="T7" fmla="*/ 21 h 36"/>
                  <a:gd name="T8" fmla="*/ 13 w 41"/>
                  <a:gd name="T9" fmla="*/ 30 h 36"/>
                  <a:gd name="T10" fmla="*/ 10 w 41"/>
                  <a:gd name="T11" fmla="*/ 33 h 36"/>
                  <a:gd name="T12" fmla="*/ 16 w 41"/>
                  <a:gd name="T13" fmla="*/ 35 h 36"/>
                  <a:gd name="T14" fmla="*/ 19 w 41"/>
                  <a:gd name="T15" fmla="*/ 36 h 36"/>
                  <a:gd name="T16" fmla="*/ 20 w 41"/>
                  <a:gd name="T17" fmla="*/ 36 h 36"/>
                  <a:gd name="T18" fmla="*/ 25 w 41"/>
                  <a:gd name="T19" fmla="*/ 34 h 36"/>
                  <a:gd name="T20" fmla="*/ 25 w 41"/>
                  <a:gd name="T21" fmla="*/ 32 h 36"/>
                  <a:gd name="T22" fmla="*/ 29 w 41"/>
                  <a:gd name="T23" fmla="*/ 30 h 36"/>
                  <a:gd name="T24" fmla="*/ 30 w 41"/>
                  <a:gd name="T25" fmla="*/ 28 h 36"/>
                  <a:gd name="T26" fmla="*/ 30 w 41"/>
                  <a:gd name="T27" fmla="*/ 28 h 36"/>
                  <a:gd name="T28" fmla="*/ 41 w 41"/>
                  <a:gd name="T29" fmla="*/ 28 h 36"/>
                  <a:gd name="T30" fmla="*/ 36 w 41"/>
                  <a:gd name="T31" fmla="*/ 23 h 36"/>
                  <a:gd name="T32" fmla="*/ 29 w 41"/>
                  <a:gd name="T33" fmla="*/ 20 h 36"/>
                  <a:gd name="T34" fmla="*/ 27 w 41"/>
                  <a:gd name="T35" fmla="*/ 12 h 36"/>
                  <a:gd name="T36" fmla="*/ 28 w 41"/>
                  <a:gd name="T37" fmla="*/ 7 h 36"/>
                  <a:gd name="T38" fmla="*/ 26 w 41"/>
                  <a:gd name="T39" fmla="*/ 6 h 36"/>
                  <a:gd name="T40" fmla="*/ 21 w 41"/>
                  <a:gd name="T41" fmla="*/ 11 h 36"/>
                  <a:gd name="T42" fmla="*/ 20 w 41"/>
                  <a:gd name="T43" fmla="*/ 6 h 36"/>
                  <a:gd name="T44" fmla="*/ 17 w 41"/>
                  <a:gd name="T45" fmla="*/ 0 h 36"/>
                  <a:gd name="T46" fmla="*/ 13 w 41"/>
                  <a:gd name="T47" fmla="*/ 12 h 36"/>
                  <a:gd name="T48" fmla="*/ 16 w 41"/>
                  <a:gd name="T49" fmla="*/ 14 h 36"/>
                  <a:gd name="T50" fmla="*/ 17 w 41"/>
                  <a:gd name="T51" fmla="*/ 9 h 36"/>
                  <a:gd name="T52" fmla="*/ 18 w 41"/>
                  <a:gd name="T53" fmla="*/ 9 h 36"/>
                  <a:gd name="T54" fmla="*/ 21 w 41"/>
                  <a:gd name="T55" fmla="*/ 16 h 36"/>
                  <a:gd name="T56" fmla="*/ 16 w 41"/>
                  <a:gd name="T57" fmla="*/ 14 h 36"/>
                  <a:gd name="T58" fmla="*/ 19 w 41"/>
                  <a:gd name="T59" fmla="*/ 29 h 36"/>
                  <a:gd name="T60" fmla="*/ 18 w 41"/>
                  <a:gd name="T61" fmla="*/ 25 h 36"/>
                  <a:gd name="T62" fmla="*/ 21 w 41"/>
                  <a:gd name="T63" fmla="*/ 25 h 36"/>
                  <a:gd name="T64" fmla="*/ 25 w 41"/>
                  <a:gd name="T65" fmla="*/ 27 h 36"/>
                  <a:gd name="T66" fmla="*/ 19 w 41"/>
                  <a:gd name="T67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36">
                    <a:moveTo>
                      <a:pt x="13" y="12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6" y="11"/>
                      <a:pt x="0" y="15"/>
                      <a:pt x="0" y="16"/>
                    </a:cubicBezTo>
                    <a:cubicBezTo>
                      <a:pt x="0" y="18"/>
                      <a:pt x="9" y="21"/>
                      <a:pt x="11" y="21"/>
                    </a:cubicBezTo>
                    <a:cubicBezTo>
                      <a:pt x="12" y="23"/>
                      <a:pt x="13" y="30"/>
                      <a:pt x="13" y="30"/>
                    </a:cubicBezTo>
                    <a:cubicBezTo>
                      <a:pt x="13" y="32"/>
                      <a:pt x="12" y="32"/>
                      <a:pt x="10" y="3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0" y="34"/>
                      <a:pt x="25" y="34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0"/>
                      <a:pt x="27" y="30"/>
                      <a:pt x="29" y="30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39" y="25"/>
                      <a:pt x="37" y="26"/>
                      <a:pt x="36" y="23"/>
                    </a:cubicBezTo>
                    <a:cubicBezTo>
                      <a:pt x="34" y="21"/>
                      <a:pt x="32" y="22"/>
                      <a:pt x="29" y="20"/>
                    </a:cubicBezTo>
                    <a:cubicBezTo>
                      <a:pt x="29" y="15"/>
                      <a:pt x="27" y="14"/>
                      <a:pt x="27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3" y="6"/>
                      <a:pt x="25" y="11"/>
                      <a:pt x="21" y="11"/>
                    </a:cubicBezTo>
                    <a:cubicBezTo>
                      <a:pt x="21" y="10"/>
                      <a:pt x="20" y="7"/>
                      <a:pt x="20" y="6"/>
                    </a:cubicBezTo>
                    <a:cubicBezTo>
                      <a:pt x="19" y="4"/>
                      <a:pt x="18" y="1"/>
                      <a:pt x="17" y="0"/>
                    </a:cubicBezTo>
                    <a:cubicBezTo>
                      <a:pt x="13" y="1"/>
                      <a:pt x="14" y="8"/>
                      <a:pt x="13" y="12"/>
                    </a:cubicBezTo>
                    <a:close/>
                    <a:moveTo>
                      <a:pt x="16" y="14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8" y="16"/>
                      <a:pt x="16" y="14"/>
                    </a:cubicBezTo>
                    <a:close/>
                    <a:moveTo>
                      <a:pt x="19" y="29"/>
                    </a:moveTo>
                    <a:cubicBezTo>
                      <a:pt x="18" y="28"/>
                      <a:pt x="18" y="27"/>
                      <a:pt x="18" y="25"/>
                    </a:cubicBezTo>
                    <a:cubicBezTo>
                      <a:pt x="19" y="24"/>
                      <a:pt x="20" y="24"/>
                      <a:pt x="21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9"/>
                      <a:pt x="23" y="29"/>
                      <a:pt x="19" y="29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líḓé">
                <a:extLst>
                  <a:ext uri="{FF2B5EF4-FFF2-40B4-BE49-F238E27FC236}">
                    <a16:creationId xmlns:a16="http://schemas.microsoft.com/office/drawing/2014/main" id="{87233419-4CB1-72B0-DDDF-F4AC4DC6A6E9}"/>
                  </a:ext>
                </a:extLst>
              </p:cNvPr>
              <p:cNvSpPr/>
              <p:nvPr/>
            </p:nvSpPr>
            <p:spPr bwMode="auto">
              <a:xfrm>
                <a:off x="3124200" y="3178175"/>
                <a:ext cx="361950" cy="382588"/>
              </a:xfrm>
              <a:custGeom>
                <a:avLst/>
                <a:gdLst>
                  <a:gd name="T0" fmla="*/ 73 w 110"/>
                  <a:gd name="T1" fmla="*/ 32 h 115"/>
                  <a:gd name="T2" fmla="*/ 73 w 110"/>
                  <a:gd name="T3" fmla="*/ 34 h 115"/>
                  <a:gd name="T4" fmla="*/ 48 w 110"/>
                  <a:gd name="T5" fmla="*/ 86 h 115"/>
                  <a:gd name="T6" fmla="*/ 25 w 110"/>
                  <a:gd name="T7" fmla="*/ 102 h 115"/>
                  <a:gd name="T8" fmla="*/ 0 w 110"/>
                  <a:gd name="T9" fmla="*/ 115 h 115"/>
                  <a:gd name="T10" fmla="*/ 29 w 110"/>
                  <a:gd name="T11" fmla="*/ 102 h 115"/>
                  <a:gd name="T12" fmla="*/ 53 w 110"/>
                  <a:gd name="T13" fmla="*/ 83 h 115"/>
                  <a:gd name="T14" fmla="*/ 70 w 110"/>
                  <a:gd name="T15" fmla="*/ 58 h 115"/>
                  <a:gd name="T16" fmla="*/ 75 w 110"/>
                  <a:gd name="T17" fmla="*/ 42 h 115"/>
                  <a:gd name="T18" fmla="*/ 75 w 110"/>
                  <a:gd name="T19" fmla="*/ 22 h 115"/>
                  <a:gd name="T20" fmla="*/ 81 w 110"/>
                  <a:gd name="T21" fmla="*/ 48 h 115"/>
                  <a:gd name="T22" fmla="*/ 81 w 110"/>
                  <a:gd name="T23" fmla="*/ 49 h 115"/>
                  <a:gd name="T24" fmla="*/ 70 w 110"/>
                  <a:gd name="T25" fmla="*/ 82 h 115"/>
                  <a:gd name="T26" fmla="*/ 62 w 110"/>
                  <a:gd name="T27" fmla="*/ 95 h 115"/>
                  <a:gd name="T28" fmla="*/ 51 w 110"/>
                  <a:gd name="T29" fmla="*/ 107 h 115"/>
                  <a:gd name="T30" fmla="*/ 72 w 110"/>
                  <a:gd name="T31" fmla="*/ 83 h 115"/>
                  <a:gd name="T32" fmla="*/ 83 w 110"/>
                  <a:gd name="T33" fmla="*/ 49 h 115"/>
                  <a:gd name="T34" fmla="*/ 83 w 110"/>
                  <a:gd name="T35" fmla="*/ 47 h 115"/>
                  <a:gd name="T36" fmla="*/ 80 w 110"/>
                  <a:gd name="T37" fmla="*/ 31 h 115"/>
                  <a:gd name="T38" fmla="*/ 75 w 110"/>
                  <a:gd name="T39" fmla="*/ 18 h 115"/>
                  <a:gd name="T40" fmla="*/ 87 w 110"/>
                  <a:gd name="T41" fmla="*/ 36 h 115"/>
                  <a:gd name="T42" fmla="*/ 92 w 110"/>
                  <a:gd name="T43" fmla="*/ 62 h 115"/>
                  <a:gd name="T44" fmla="*/ 87 w 110"/>
                  <a:gd name="T45" fmla="*/ 88 h 115"/>
                  <a:gd name="T46" fmla="*/ 83 w 110"/>
                  <a:gd name="T47" fmla="*/ 99 h 115"/>
                  <a:gd name="T48" fmla="*/ 77 w 110"/>
                  <a:gd name="T49" fmla="*/ 110 h 115"/>
                  <a:gd name="T50" fmla="*/ 88 w 110"/>
                  <a:gd name="T51" fmla="*/ 89 h 115"/>
                  <a:gd name="T52" fmla="*/ 94 w 110"/>
                  <a:gd name="T53" fmla="*/ 64 h 115"/>
                  <a:gd name="T54" fmla="*/ 94 w 110"/>
                  <a:gd name="T55" fmla="*/ 57 h 115"/>
                  <a:gd name="T56" fmla="*/ 87 w 110"/>
                  <a:gd name="T57" fmla="*/ 32 h 115"/>
                  <a:gd name="T58" fmla="*/ 81 w 110"/>
                  <a:gd name="T59" fmla="*/ 21 h 115"/>
                  <a:gd name="T60" fmla="*/ 74 w 110"/>
                  <a:gd name="T61" fmla="*/ 12 h 115"/>
                  <a:gd name="T62" fmla="*/ 93 w 110"/>
                  <a:gd name="T63" fmla="*/ 29 h 115"/>
                  <a:gd name="T64" fmla="*/ 106 w 110"/>
                  <a:gd name="T65" fmla="*/ 52 h 115"/>
                  <a:gd name="T66" fmla="*/ 107 w 110"/>
                  <a:gd name="T67" fmla="*/ 84 h 115"/>
                  <a:gd name="T68" fmla="*/ 104 w 110"/>
                  <a:gd name="T69" fmla="*/ 99 h 115"/>
                  <a:gd name="T70" fmla="*/ 100 w 110"/>
                  <a:gd name="T71" fmla="*/ 113 h 115"/>
                  <a:gd name="T72" fmla="*/ 110 w 110"/>
                  <a:gd name="T73" fmla="*/ 70 h 115"/>
                  <a:gd name="T74" fmla="*/ 110 w 110"/>
                  <a:gd name="T75" fmla="*/ 69 h 115"/>
                  <a:gd name="T76" fmla="*/ 105 w 110"/>
                  <a:gd name="T77" fmla="*/ 43 h 115"/>
                  <a:gd name="T78" fmla="*/ 99 w 110"/>
                  <a:gd name="T79" fmla="*/ 33 h 115"/>
                  <a:gd name="T80" fmla="*/ 92 w 110"/>
                  <a:gd name="T81" fmla="*/ 24 h 115"/>
                  <a:gd name="T82" fmla="*/ 54 w 110"/>
                  <a:gd name="T83" fmla="*/ 0 h 115"/>
                  <a:gd name="T84" fmla="*/ 62 w 110"/>
                  <a:gd name="T85" fmla="*/ 5 h 115"/>
                  <a:gd name="T86" fmla="*/ 67 w 110"/>
                  <a:gd name="T87" fmla="*/ 11 h 115"/>
                  <a:gd name="T88" fmla="*/ 73 w 110"/>
                  <a:gd name="T89" fmla="*/ 3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15">
                    <a:moveTo>
                      <a:pt x="73" y="32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57"/>
                      <a:pt x="59" y="74"/>
                      <a:pt x="48" y="86"/>
                    </a:cubicBezTo>
                    <a:cubicBezTo>
                      <a:pt x="42" y="91"/>
                      <a:pt x="32" y="98"/>
                      <a:pt x="25" y="102"/>
                    </a:cubicBezTo>
                    <a:cubicBezTo>
                      <a:pt x="21" y="104"/>
                      <a:pt x="1" y="114"/>
                      <a:pt x="0" y="115"/>
                    </a:cubicBezTo>
                    <a:cubicBezTo>
                      <a:pt x="4" y="115"/>
                      <a:pt x="24" y="104"/>
                      <a:pt x="29" y="102"/>
                    </a:cubicBezTo>
                    <a:cubicBezTo>
                      <a:pt x="37" y="97"/>
                      <a:pt x="46" y="90"/>
                      <a:pt x="53" y="83"/>
                    </a:cubicBezTo>
                    <a:cubicBezTo>
                      <a:pt x="61" y="75"/>
                      <a:pt x="64" y="70"/>
                      <a:pt x="70" y="58"/>
                    </a:cubicBezTo>
                    <a:cubicBezTo>
                      <a:pt x="72" y="54"/>
                      <a:pt x="74" y="48"/>
                      <a:pt x="75" y="42"/>
                    </a:cubicBezTo>
                    <a:cubicBezTo>
                      <a:pt x="76" y="34"/>
                      <a:pt x="75" y="30"/>
                      <a:pt x="75" y="22"/>
                    </a:cubicBezTo>
                    <a:cubicBezTo>
                      <a:pt x="78" y="27"/>
                      <a:pt x="81" y="40"/>
                      <a:pt x="81" y="48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63"/>
                      <a:pt x="75" y="73"/>
                      <a:pt x="70" y="82"/>
                    </a:cubicBezTo>
                    <a:cubicBezTo>
                      <a:pt x="68" y="87"/>
                      <a:pt x="64" y="92"/>
                      <a:pt x="62" y="95"/>
                    </a:cubicBezTo>
                    <a:cubicBezTo>
                      <a:pt x="60" y="98"/>
                      <a:pt x="52" y="106"/>
                      <a:pt x="51" y="107"/>
                    </a:cubicBezTo>
                    <a:cubicBezTo>
                      <a:pt x="57" y="104"/>
                      <a:pt x="68" y="89"/>
                      <a:pt x="72" y="83"/>
                    </a:cubicBezTo>
                    <a:cubicBezTo>
                      <a:pt x="77" y="76"/>
                      <a:pt x="83" y="62"/>
                      <a:pt x="83" y="49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42"/>
                      <a:pt x="82" y="35"/>
                      <a:pt x="80" y="31"/>
                    </a:cubicBezTo>
                    <a:cubicBezTo>
                      <a:pt x="79" y="27"/>
                      <a:pt x="76" y="21"/>
                      <a:pt x="75" y="18"/>
                    </a:cubicBezTo>
                    <a:cubicBezTo>
                      <a:pt x="78" y="20"/>
                      <a:pt x="85" y="32"/>
                      <a:pt x="87" y="36"/>
                    </a:cubicBezTo>
                    <a:cubicBezTo>
                      <a:pt x="90" y="44"/>
                      <a:pt x="92" y="52"/>
                      <a:pt x="92" y="62"/>
                    </a:cubicBezTo>
                    <a:cubicBezTo>
                      <a:pt x="92" y="71"/>
                      <a:pt x="90" y="82"/>
                      <a:pt x="87" y="88"/>
                    </a:cubicBezTo>
                    <a:cubicBezTo>
                      <a:pt x="86" y="92"/>
                      <a:pt x="84" y="95"/>
                      <a:pt x="83" y="99"/>
                    </a:cubicBezTo>
                    <a:cubicBezTo>
                      <a:pt x="81" y="102"/>
                      <a:pt x="77" y="107"/>
                      <a:pt x="77" y="110"/>
                    </a:cubicBezTo>
                    <a:cubicBezTo>
                      <a:pt x="80" y="108"/>
                      <a:pt x="87" y="94"/>
                      <a:pt x="88" y="89"/>
                    </a:cubicBezTo>
                    <a:cubicBezTo>
                      <a:pt x="91" y="83"/>
                      <a:pt x="94" y="73"/>
                      <a:pt x="94" y="64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49"/>
                      <a:pt x="90" y="37"/>
                      <a:pt x="87" y="32"/>
                    </a:cubicBezTo>
                    <a:cubicBezTo>
                      <a:pt x="85" y="28"/>
                      <a:pt x="84" y="25"/>
                      <a:pt x="81" y="21"/>
                    </a:cubicBezTo>
                    <a:cubicBezTo>
                      <a:pt x="80" y="20"/>
                      <a:pt x="74" y="14"/>
                      <a:pt x="74" y="12"/>
                    </a:cubicBezTo>
                    <a:cubicBezTo>
                      <a:pt x="78" y="13"/>
                      <a:pt x="90" y="25"/>
                      <a:pt x="93" y="29"/>
                    </a:cubicBezTo>
                    <a:cubicBezTo>
                      <a:pt x="99" y="37"/>
                      <a:pt x="102" y="41"/>
                      <a:pt x="106" y="52"/>
                    </a:cubicBezTo>
                    <a:cubicBezTo>
                      <a:pt x="108" y="61"/>
                      <a:pt x="109" y="74"/>
                      <a:pt x="107" y="84"/>
                    </a:cubicBezTo>
                    <a:cubicBezTo>
                      <a:pt x="106" y="90"/>
                      <a:pt x="106" y="94"/>
                      <a:pt x="104" y="99"/>
                    </a:cubicBezTo>
                    <a:cubicBezTo>
                      <a:pt x="103" y="103"/>
                      <a:pt x="100" y="110"/>
                      <a:pt x="100" y="113"/>
                    </a:cubicBezTo>
                    <a:cubicBezTo>
                      <a:pt x="105" y="108"/>
                      <a:pt x="110" y="82"/>
                      <a:pt x="110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0"/>
                      <a:pt x="108" y="49"/>
                      <a:pt x="105" y="43"/>
                    </a:cubicBezTo>
                    <a:cubicBezTo>
                      <a:pt x="103" y="39"/>
                      <a:pt x="102" y="37"/>
                      <a:pt x="99" y="33"/>
                    </a:cubicBezTo>
                    <a:cubicBezTo>
                      <a:pt x="97" y="30"/>
                      <a:pt x="95" y="28"/>
                      <a:pt x="92" y="24"/>
                    </a:cubicBezTo>
                    <a:cubicBezTo>
                      <a:pt x="88" y="18"/>
                      <a:pt x="62" y="0"/>
                      <a:pt x="54" y="0"/>
                    </a:cubicBezTo>
                    <a:cubicBezTo>
                      <a:pt x="55" y="1"/>
                      <a:pt x="59" y="3"/>
                      <a:pt x="62" y="5"/>
                    </a:cubicBezTo>
                    <a:cubicBezTo>
                      <a:pt x="63" y="6"/>
                      <a:pt x="66" y="9"/>
                      <a:pt x="67" y="11"/>
                    </a:cubicBezTo>
                    <a:cubicBezTo>
                      <a:pt x="71" y="16"/>
                      <a:pt x="73" y="23"/>
                      <a:pt x="73" y="32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ŝ1íḑè">
                <a:extLst>
                  <a:ext uri="{FF2B5EF4-FFF2-40B4-BE49-F238E27FC236}">
                    <a16:creationId xmlns:a16="http://schemas.microsoft.com/office/drawing/2014/main" id="{86EE9045-3CA5-F40D-BE95-69216D5138A9}"/>
                  </a:ext>
                </a:extLst>
              </p:cNvPr>
              <p:cNvSpPr/>
              <p:nvPr/>
            </p:nvSpPr>
            <p:spPr bwMode="auto">
              <a:xfrm>
                <a:off x="2998788" y="3549650"/>
                <a:ext cx="504825" cy="79375"/>
              </a:xfrm>
              <a:custGeom>
                <a:avLst/>
                <a:gdLst>
                  <a:gd name="T0" fmla="*/ 14 w 153"/>
                  <a:gd name="T1" fmla="*/ 17 h 24"/>
                  <a:gd name="T2" fmla="*/ 47 w 153"/>
                  <a:gd name="T3" fmla="*/ 13 h 24"/>
                  <a:gd name="T4" fmla="*/ 71 w 153"/>
                  <a:gd name="T5" fmla="*/ 24 h 24"/>
                  <a:gd name="T6" fmla="*/ 82 w 153"/>
                  <a:gd name="T7" fmla="*/ 24 h 24"/>
                  <a:gd name="T8" fmla="*/ 107 w 153"/>
                  <a:gd name="T9" fmla="*/ 13 h 24"/>
                  <a:gd name="T10" fmla="*/ 139 w 153"/>
                  <a:gd name="T11" fmla="*/ 17 h 24"/>
                  <a:gd name="T12" fmla="*/ 147 w 153"/>
                  <a:gd name="T13" fmla="*/ 17 h 24"/>
                  <a:gd name="T14" fmla="*/ 153 w 153"/>
                  <a:gd name="T15" fmla="*/ 17 h 24"/>
                  <a:gd name="T16" fmla="*/ 146 w 153"/>
                  <a:gd name="T17" fmla="*/ 9 h 24"/>
                  <a:gd name="T18" fmla="*/ 146 w 153"/>
                  <a:gd name="T19" fmla="*/ 9 h 24"/>
                  <a:gd name="T20" fmla="*/ 120 w 153"/>
                  <a:gd name="T21" fmla="*/ 6 h 24"/>
                  <a:gd name="T22" fmla="*/ 97 w 153"/>
                  <a:gd name="T23" fmla="*/ 1 h 24"/>
                  <a:gd name="T24" fmla="*/ 91 w 153"/>
                  <a:gd name="T25" fmla="*/ 1 h 24"/>
                  <a:gd name="T26" fmla="*/ 77 w 153"/>
                  <a:gd name="T27" fmla="*/ 13 h 24"/>
                  <a:gd name="T28" fmla="*/ 66 w 153"/>
                  <a:gd name="T29" fmla="*/ 1 h 24"/>
                  <a:gd name="T30" fmla="*/ 46 w 153"/>
                  <a:gd name="T31" fmla="*/ 2 h 24"/>
                  <a:gd name="T32" fmla="*/ 7 w 153"/>
                  <a:gd name="T33" fmla="*/ 9 h 24"/>
                  <a:gd name="T34" fmla="*/ 8 w 153"/>
                  <a:gd name="T35" fmla="*/ 9 h 24"/>
                  <a:gd name="T36" fmla="*/ 0 w 153"/>
                  <a:gd name="T37" fmla="*/ 17 h 24"/>
                  <a:gd name="T38" fmla="*/ 6 w 153"/>
                  <a:gd name="T39" fmla="*/ 17 h 24"/>
                  <a:gd name="T40" fmla="*/ 14 w 153"/>
                  <a:gd name="T41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24">
                    <a:moveTo>
                      <a:pt x="14" y="17"/>
                    </a:moveTo>
                    <a:cubicBezTo>
                      <a:pt x="26" y="17"/>
                      <a:pt x="37" y="14"/>
                      <a:pt x="47" y="13"/>
                    </a:cubicBezTo>
                    <a:cubicBezTo>
                      <a:pt x="57" y="13"/>
                      <a:pt x="71" y="11"/>
                      <a:pt x="71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12"/>
                      <a:pt x="95" y="13"/>
                      <a:pt x="107" y="13"/>
                    </a:cubicBezTo>
                    <a:cubicBezTo>
                      <a:pt x="117" y="14"/>
                      <a:pt x="127" y="17"/>
                      <a:pt x="139" y="17"/>
                    </a:cubicBezTo>
                    <a:cubicBezTo>
                      <a:pt x="147" y="17"/>
                      <a:pt x="147" y="17"/>
                      <a:pt x="147" y="17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35" y="9"/>
                      <a:pt x="128" y="9"/>
                      <a:pt x="120" y="6"/>
                    </a:cubicBezTo>
                    <a:cubicBezTo>
                      <a:pt x="115" y="5"/>
                      <a:pt x="103" y="1"/>
                      <a:pt x="97" y="1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84" y="1"/>
                      <a:pt x="78" y="7"/>
                      <a:pt x="77" y="13"/>
                    </a:cubicBezTo>
                    <a:cubicBezTo>
                      <a:pt x="74" y="11"/>
                      <a:pt x="75" y="4"/>
                      <a:pt x="66" y="1"/>
                    </a:cubicBezTo>
                    <a:cubicBezTo>
                      <a:pt x="60" y="0"/>
                      <a:pt x="52" y="1"/>
                      <a:pt x="46" y="2"/>
                    </a:cubicBezTo>
                    <a:cubicBezTo>
                      <a:pt x="31" y="6"/>
                      <a:pt x="2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" y="17"/>
                      <a:pt x="6" y="17"/>
                      <a:pt x="6" y="17"/>
                    </a:cubicBezTo>
                    <a:lnTo>
                      <a:pt x="14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Slîďé">
                <a:extLst>
                  <a:ext uri="{FF2B5EF4-FFF2-40B4-BE49-F238E27FC236}">
                    <a16:creationId xmlns:a16="http://schemas.microsoft.com/office/drawing/2014/main" id="{A6D8EE5C-FC48-4DE4-5D8D-72DDD0E9197E}"/>
                  </a:ext>
                </a:extLst>
              </p:cNvPr>
              <p:cNvSpPr/>
              <p:nvPr/>
            </p:nvSpPr>
            <p:spPr bwMode="auto">
              <a:xfrm>
                <a:off x="2830513" y="2998788"/>
                <a:ext cx="841375" cy="830263"/>
              </a:xfrm>
              <a:custGeom>
                <a:avLst/>
                <a:gdLst>
                  <a:gd name="T0" fmla="*/ 21 w 255"/>
                  <a:gd name="T1" fmla="*/ 127 h 250"/>
                  <a:gd name="T2" fmla="*/ 32 w 255"/>
                  <a:gd name="T3" fmla="*/ 84 h 250"/>
                  <a:gd name="T4" fmla="*/ 41 w 255"/>
                  <a:gd name="T5" fmla="*/ 68 h 250"/>
                  <a:gd name="T6" fmla="*/ 53 w 255"/>
                  <a:gd name="T7" fmla="*/ 54 h 250"/>
                  <a:gd name="T8" fmla="*/ 85 w 255"/>
                  <a:gd name="T9" fmla="*/ 33 h 250"/>
                  <a:gd name="T10" fmla="*/ 128 w 255"/>
                  <a:gd name="T11" fmla="*/ 23 h 250"/>
                  <a:gd name="T12" fmla="*/ 202 w 255"/>
                  <a:gd name="T13" fmla="*/ 54 h 250"/>
                  <a:gd name="T14" fmla="*/ 234 w 255"/>
                  <a:gd name="T15" fmla="*/ 126 h 250"/>
                  <a:gd name="T16" fmla="*/ 234 w 255"/>
                  <a:gd name="T17" fmla="*/ 135 h 250"/>
                  <a:gd name="T18" fmla="*/ 202 w 255"/>
                  <a:gd name="T19" fmla="*/ 206 h 250"/>
                  <a:gd name="T20" fmla="*/ 128 w 255"/>
                  <a:gd name="T21" fmla="*/ 237 h 250"/>
                  <a:gd name="T22" fmla="*/ 21 w 255"/>
                  <a:gd name="T23" fmla="*/ 133 h 250"/>
                  <a:gd name="T24" fmla="*/ 21 w 255"/>
                  <a:gd name="T25" fmla="*/ 127 h 250"/>
                  <a:gd name="T26" fmla="*/ 0 w 255"/>
                  <a:gd name="T27" fmla="*/ 110 h 250"/>
                  <a:gd name="T28" fmla="*/ 0 w 255"/>
                  <a:gd name="T29" fmla="*/ 119 h 250"/>
                  <a:gd name="T30" fmla="*/ 7 w 255"/>
                  <a:gd name="T31" fmla="*/ 145 h 250"/>
                  <a:gd name="T32" fmla="*/ 19 w 255"/>
                  <a:gd name="T33" fmla="*/ 165 h 250"/>
                  <a:gd name="T34" fmla="*/ 24 w 255"/>
                  <a:gd name="T35" fmla="*/ 200 h 250"/>
                  <a:gd name="T36" fmla="*/ 40 w 255"/>
                  <a:gd name="T37" fmla="*/ 225 h 250"/>
                  <a:gd name="T38" fmla="*/ 96 w 255"/>
                  <a:gd name="T39" fmla="*/ 250 h 250"/>
                  <a:gd name="T40" fmla="*/ 99 w 255"/>
                  <a:gd name="T41" fmla="*/ 250 h 250"/>
                  <a:gd name="T42" fmla="*/ 114 w 255"/>
                  <a:gd name="T43" fmla="*/ 248 h 250"/>
                  <a:gd name="T44" fmla="*/ 127 w 255"/>
                  <a:gd name="T45" fmla="*/ 244 h 250"/>
                  <a:gd name="T46" fmla="*/ 141 w 255"/>
                  <a:gd name="T47" fmla="*/ 248 h 250"/>
                  <a:gd name="T48" fmla="*/ 156 w 255"/>
                  <a:gd name="T49" fmla="*/ 250 h 250"/>
                  <a:gd name="T50" fmla="*/ 160 w 255"/>
                  <a:gd name="T51" fmla="*/ 250 h 250"/>
                  <a:gd name="T52" fmla="*/ 215 w 255"/>
                  <a:gd name="T53" fmla="*/ 225 h 250"/>
                  <a:gd name="T54" fmla="*/ 236 w 255"/>
                  <a:gd name="T55" fmla="*/ 165 h 250"/>
                  <a:gd name="T56" fmla="*/ 244 w 255"/>
                  <a:gd name="T57" fmla="*/ 154 h 250"/>
                  <a:gd name="T58" fmla="*/ 250 w 255"/>
                  <a:gd name="T59" fmla="*/ 141 h 250"/>
                  <a:gd name="T60" fmla="*/ 255 w 255"/>
                  <a:gd name="T61" fmla="*/ 109 h 250"/>
                  <a:gd name="T62" fmla="*/ 230 w 255"/>
                  <a:gd name="T63" fmla="*/ 57 h 250"/>
                  <a:gd name="T64" fmla="*/ 206 w 255"/>
                  <a:gd name="T65" fmla="*/ 41 h 250"/>
                  <a:gd name="T66" fmla="*/ 193 w 255"/>
                  <a:gd name="T67" fmla="*/ 35 h 250"/>
                  <a:gd name="T68" fmla="*/ 185 w 255"/>
                  <a:gd name="T69" fmla="*/ 25 h 250"/>
                  <a:gd name="T70" fmla="*/ 131 w 255"/>
                  <a:gd name="T71" fmla="*/ 0 h 250"/>
                  <a:gd name="T72" fmla="*/ 123 w 255"/>
                  <a:gd name="T73" fmla="*/ 0 h 250"/>
                  <a:gd name="T74" fmla="*/ 81 w 255"/>
                  <a:gd name="T75" fmla="*/ 16 h 250"/>
                  <a:gd name="T76" fmla="*/ 66 w 255"/>
                  <a:gd name="T77" fmla="*/ 30 h 250"/>
                  <a:gd name="T78" fmla="*/ 48 w 255"/>
                  <a:gd name="T79" fmla="*/ 42 h 250"/>
                  <a:gd name="T80" fmla="*/ 16 w 255"/>
                  <a:gd name="T81" fmla="*/ 67 h 250"/>
                  <a:gd name="T82" fmla="*/ 0 w 255"/>
                  <a:gd name="T83" fmla="*/ 11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5" h="250">
                    <a:moveTo>
                      <a:pt x="21" y="127"/>
                    </a:moveTo>
                    <a:cubicBezTo>
                      <a:pt x="21" y="112"/>
                      <a:pt x="27" y="94"/>
                      <a:pt x="32" y="84"/>
                    </a:cubicBezTo>
                    <a:cubicBezTo>
                      <a:pt x="35" y="78"/>
                      <a:pt x="38" y="73"/>
                      <a:pt x="41" y="68"/>
                    </a:cubicBezTo>
                    <a:cubicBezTo>
                      <a:pt x="45" y="62"/>
                      <a:pt x="49" y="59"/>
                      <a:pt x="53" y="54"/>
                    </a:cubicBezTo>
                    <a:cubicBezTo>
                      <a:pt x="59" y="47"/>
                      <a:pt x="76" y="37"/>
                      <a:pt x="85" y="33"/>
                    </a:cubicBezTo>
                    <a:cubicBezTo>
                      <a:pt x="96" y="28"/>
                      <a:pt x="112" y="23"/>
                      <a:pt x="128" y="23"/>
                    </a:cubicBezTo>
                    <a:cubicBezTo>
                      <a:pt x="159" y="23"/>
                      <a:pt x="187" y="38"/>
                      <a:pt x="202" y="54"/>
                    </a:cubicBezTo>
                    <a:cubicBezTo>
                      <a:pt x="217" y="69"/>
                      <a:pt x="234" y="96"/>
                      <a:pt x="234" y="126"/>
                    </a:cubicBezTo>
                    <a:cubicBezTo>
                      <a:pt x="234" y="135"/>
                      <a:pt x="234" y="135"/>
                      <a:pt x="234" y="135"/>
                    </a:cubicBezTo>
                    <a:cubicBezTo>
                      <a:pt x="234" y="163"/>
                      <a:pt x="217" y="193"/>
                      <a:pt x="202" y="206"/>
                    </a:cubicBezTo>
                    <a:cubicBezTo>
                      <a:pt x="183" y="222"/>
                      <a:pt x="162" y="237"/>
                      <a:pt x="128" y="237"/>
                    </a:cubicBezTo>
                    <a:cubicBezTo>
                      <a:pt x="71" y="237"/>
                      <a:pt x="21" y="189"/>
                      <a:pt x="21" y="133"/>
                    </a:cubicBezTo>
                    <a:cubicBezTo>
                      <a:pt x="21" y="127"/>
                      <a:pt x="21" y="127"/>
                      <a:pt x="21" y="127"/>
                    </a:cubicBezTo>
                    <a:close/>
                    <a:moveTo>
                      <a:pt x="0" y="11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4" y="139"/>
                      <a:pt x="7" y="145"/>
                    </a:cubicBezTo>
                    <a:cubicBezTo>
                      <a:pt x="11" y="154"/>
                      <a:pt x="14" y="158"/>
                      <a:pt x="19" y="165"/>
                    </a:cubicBezTo>
                    <a:cubicBezTo>
                      <a:pt x="19" y="181"/>
                      <a:pt x="20" y="189"/>
                      <a:pt x="24" y="200"/>
                    </a:cubicBezTo>
                    <a:cubicBezTo>
                      <a:pt x="28" y="209"/>
                      <a:pt x="34" y="219"/>
                      <a:pt x="40" y="225"/>
                    </a:cubicBezTo>
                    <a:cubicBezTo>
                      <a:pt x="53" y="238"/>
                      <a:pt x="70" y="250"/>
                      <a:pt x="96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104" y="250"/>
                      <a:pt x="109" y="249"/>
                      <a:pt x="114" y="248"/>
                    </a:cubicBezTo>
                    <a:cubicBezTo>
                      <a:pt x="117" y="248"/>
                      <a:pt x="127" y="244"/>
                      <a:pt x="127" y="244"/>
                    </a:cubicBezTo>
                    <a:cubicBezTo>
                      <a:pt x="129" y="244"/>
                      <a:pt x="137" y="248"/>
                      <a:pt x="141" y="248"/>
                    </a:cubicBezTo>
                    <a:cubicBezTo>
                      <a:pt x="145" y="249"/>
                      <a:pt x="151" y="250"/>
                      <a:pt x="156" y="250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82" y="250"/>
                      <a:pt x="205" y="238"/>
                      <a:pt x="215" y="225"/>
                    </a:cubicBezTo>
                    <a:cubicBezTo>
                      <a:pt x="230" y="208"/>
                      <a:pt x="236" y="196"/>
                      <a:pt x="236" y="165"/>
                    </a:cubicBezTo>
                    <a:cubicBezTo>
                      <a:pt x="239" y="162"/>
                      <a:pt x="242" y="158"/>
                      <a:pt x="244" y="154"/>
                    </a:cubicBezTo>
                    <a:cubicBezTo>
                      <a:pt x="247" y="150"/>
                      <a:pt x="249" y="146"/>
                      <a:pt x="250" y="141"/>
                    </a:cubicBezTo>
                    <a:cubicBezTo>
                      <a:pt x="255" y="129"/>
                      <a:pt x="255" y="122"/>
                      <a:pt x="255" y="109"/>
                    </a:cubicBezTo>
                    <a:cubicBezTo>
                      <a:pt x="255" y="90"/>
                      <a:pt x="241" y="65"/>
                      <a:pt x="230" y="57"/>
                    </a:cubicBezTo>
                    <a:cubicBezTo>
                      <a:pt x="221" y="50"/>
                      <a:pt x="218" y="46"/>
                      <a:pt x="206" y="41"/>
                    </a:cubicBezTo>
                    <a:cubicBezTo>
                      <a:pt x="202" y="40"/>
                      <a:pt x="196" y="39"/>
                      <a:pt x="193" y="35"/>
                    </a:cubicBezTo>
                    <a:cubicBezTo>
                      <a:pt x="191" y="31"/>
                      <a:pt x="188" y="28"/>
                      <a:pt x="185" y="25"/>
                    </a:cubicBezTo>
                    <a:cubicBezTo>
                      <a:pt x="173" y="13"/>
                      <a:pt x="154" y="0"/>
                      <a:pt x="131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08" y="0"/>
                      <a:pt x="89" y="9"/>
                      <a:pt x="81" y="16"/>
                    </a:cubicBezTo>
                    <a:cubicBezTo>
                      <a:pt x="75" y="20"/>
                      <a:pt x="70" y="25"/>
                      <a:pt x="66" y="30"/>
                    </a:cubicBezTo>
                    <a:cubicBezTo>
                      <a:pt x="57" y="42"/>
                      <a:pt x="61" y="36"/>
                      <a:pt x="48" y="42"/>
                    </a:cubicBezTo>
                    <a:cubicBezTo>
                      <a:pt x="33" y="49"/>
                      <a:pt x="26" y="55"/>
                      <a:pt x="16" y="67"/>
                    </a:cubicBezTo>
                    <a:cubicBezTo>
                      <a:pt x="9" y="76"/>
                      <a:pt x="0" y="95"/>
                      <a:pt x="0" y="1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1íďê">
                <a:extLst>
                  <a:ext uri="{FF2B5EF4-FFF2-40B4-BE49-F238E27FC236}">
                    <a16:creationId xmlns:a16="http://schemas.microsoft.com/office/drawing/2014/main" id="{D4ADCCDB-34AC-FFAC-B842-913C62E3DE5F}"/>
                  </a:ext>
                </a:extLst>
              </p:cNvPr>
              <p:cNvSpPr/>
              <p:nvPr/>
            </p:nvSpPr>
            <p:spPr bwMode="auto">
              <a:xfrm>
                <a:off x="2919413" y="3098800"/>
                <a:ext cx="663575" cy="666750"/>
              </a:xfrm>
              <a:custGeom>
                <a:avLst/>
                <a:gdLst>
                  <a:gd name="T0" fmla="*/ 101 w 201"/>
                  <a:gd name="T1" fmla="*/ 0 h 201"/>
                  <a:gd name="T2" fmla="*/ 201 w 201"/>
                  <a:gd name="T3" fmla="*/ 100 h 201"/>
                  <a:gd name="T4" fmla="*/ 101 w 201"/>
                  <a:gd name="T5" fmla="*/ 201 h 201"/>
                  <a:gd name="T6" fmla="*/ 0 w 201"/>
                  <a:gd name="T7" fmla="*/ 100 h 201"/>
                  <a:gd name="T8" fmla="*/ 101 w 201"/>
                  <a:gd name="T9" fmla="*/ 0 h 201"/>
                  <a:gd name="T10" fmla="*/ 101 w 201"/>
                  <a:gd name="T11" fmla="*/ 4 h 201"/>
                  <a:gd name="T12" fmla="*/ 4 w 201"/>
                  <a:gd name="T13" fmla="*/ 100 h 201"/>
                  <a:gd name="T14" fmla="*/ 101 w 201"/>
                  <a:gd name="T15" fmla="*/ 196 h 201"/>
                  <a:gd name="T16" fmla="*/ 197 w 201"/>
                  <a:gd name="T17" fmla="*/ 100 h 201"/>
                  <a:gd name="T18" fmla="*/ 101 w 201"/>
                  <a:gd name="T19" fmla="*/ 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101" y="0"/>
                    </a:moveTo>
                    <a:cubicBezTo>
                      <a:pt x="156" y="0"/>
                      <a:pt x="201" y="45"/>
                      <a:pt x="201" y="100"/>
                    </a:cubicBez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lose/>
                    <a:moveTo>
                      <a:pt x="101" y="4"/>
                    </a:moveTo>
                    <a:cubicBezTo>
                      <a:pt x="48" y="4"/>
                      <a:pt x="4" y="47"/>
                      <a:pt x="4" y="100"/>
                    </a:cubicBezTo>
                    <a:cubicBezTo>
                      <a:pt x="4" y="153"/>
                      <a:pt x="48" y="196"/>
                      <a:pt x="101" y="196"/>
                    </a:cubicBezTo>
                    <a:cubicBezTo>
                      <a:pt x="154" y="196"/>
                      <a:pt x="197" y="153"/>
                      <a:pt x="197" y="100"/>
                    </a:cubicBezTo>
                    <a:cubicBezTo>
                      <a:pt x="197" y="47"/>
                      <a:pt x="154" y="4"/>
                      <a:pt x="101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ṩļíḓe">
                <a:extLst>
                  <a:ext uri="{FF2B5EF4-FFF2-40B4-BE49-F238E27FC236}">
                    <a16:creationId xmlns:a16="http://schemas.microsoft.com/office/drawing/2014/main" id="{BB61BA99-49C9-DD8F-FE84-D684DDEC18DD}"/>
                  </a:ext>
                </a:extLst>
              </p:cNvPr>
              <p:cNvSpPr/>
              <p:nvPr/>
            </p:nvSpPr>
            <p:spPr bwMode="auto">
              <a:xfrm>
                <a:off x="3005138" y="3330575"/>
                <a:ext cx="30163" cy="73025"/>
              </a:xfrm>
              <a:custGeom>
                <a:avLst/>
                <a:gdLst>
                  <a:gd name="T0" fmla="*/ 9 w 9"/>
                  <a:gd name="T1" fmla="*/ 22 h 22"/>
                  <a:gd name="T2" fmla="*/ 5 w 9"/>
                  <a:gd name="T3" fmla="*/ 22 h 22"/>
                  <a:gd name="T4" fmla="*/ 5 w 9"/>
                  <a:gd name="T5" fmla="*/ 6 h 22"/>
                  <a:gd name="T6" fmla="*/ 0 w 9"/>
                  <a:gd name="T7" fmla="*/ 9 h 22"/>
                  <a:gd name="T8" fmla="*/ 0 w 9"/>
                  <a:gd name="T9" fmla="*/ 6 h 22"/>
                  <a:gd name="T10" fmla="*/ 3 w 9"/>
                  <a:gd name="T11" fmla="*/ 4 h 22"/>
                  <a:gd name="T12" fmla="*/ 6 w 9"/>
                  <a:gd name="T13" fmla="*/ 0 h 22"/>
                  <a:gd name="T14" fmla="*/ 9 w 9"/>
                  <a:gd name="T15" fmla="*/ 0 h 22"/>
                  <a:gd name="T16" fmla="*/ 9 w 9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2">
                    <a:moveTo>
                      <a:pt x="9" y="22"/>
                    </a:moveTo>
                    <a:cubicBezTo>
                      <a:pt x="5" y="22"/>
                      <a:pt x="5" y="22"/>
                      <a:pt x="5" y="2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8"/>
                      <a:pt x="2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5" y="3"/>
                      <a:pt x="6" y="2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2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$ḷiḑé">
                <a:extLst>
                  <a:ext uri="{FF2B5EF4-FFF2-40B4-BE49-F238E27FC236}">
                    <a16:creationId xmlns:a16="http://schemas.microsoft.com/office/drawing/2014/main" id="{F364AB1B-20D9-6D01-3D52-482C75BC9651}"/>
                  </a:ext>
                </a:extLst>
              </p:cNvPr>
              <p:cNvSpPr/>
              <p:nvPr/>
            </p:nvSpPr>
            <p:spPr bwMode="auto">
              <a:xfrm>
                <a:off x="3060700" y="3330575"/>
                <a:ext cx="46038" cy="73025"/>
              </a:xfrm>
              <a:custGeom>
                <a:avLst/>
                <a:gdLst>
                  <a:gd name="T0" fmla="*/ 0 w 14"/>
                  <a:gd name="T1" fmla="*/ 17 h 22"/>
                  <a:gd name="T2" fmla="*/ 4 w 14"/>
                  <a:gd name="T3" fmla="*/ 16 h 22"/>
                  <a:gd name="T4" fmla="*/ 5 w 14"/>
                  <a:gd name="T5" fmla="*/ 18 h 22"/>
                  <a:gd name="T6" fmla="*/ 6 w 14"/>
                  <a:gd name="T7" fmla="*/ 19 h 22"/>
                  <a:gd name="T8" fmla="*/ 8 w 14"/>
                  <a:gd name="T9" fmla="*/ 17 h 22"/>
                  <a:gd name="T10" fmla="*/ 9 w 14"/>
                  <a:gd name="T11" fmla="*/ 13 h 22"/>
                  <a:gd name="T12" fmla="*/ 6 w 14"/>
                  <a:gd name="T13" fmla="*/ 14 h 22"/>
                  <a:gd name="T14" fmla="*/ 1 w 14"/>
                  <a:gd name="T15" fmla="*/ 13 h 22"/>
                  <a:gd name="T16" fmla="*/ 0 w 14"/>
                  <a:gd name="T17" fmla="*/ 8 h 22"/>
                  <a:gd name="T18" fmla="*/ 1 w 14"/>
                  <a:gd name="T19" fmla="*/ 2 h 22"/>
                  <a:gd name="T20" fmla="*/ 6 w 14"/>
                  <a:gd name="T21" fmla="*/ 0 h 22"/>
                  <a:gd name="T22" fmla="*/ 12 w 14"/>
                  <a:gd name="T23" fmla="*/ 3 h 22"/>
                  <a:gd name="T24" fmla="*/ 14 w 14"/>
                  <a:gd name="T25" fmla="*/ 11 h 22"/>
                  <a:gd name="T26" fmla="*/ 11 w 14"/>
                  <a:gd name="T27" fmla="*/ 19 h 22"/>
                  <a:gd name="T28" fmla="*/ 6 w 14"/>
                  <a:gd name="T29" fmla="*/ 22 h 22"/>
                  <a:gd name="T30" fmla="*/ 2 w 14"/>
                  <a:gd name="T31" fmla="*/ 21 h 22"/>
                  <a:gd name="T32" fmla="*/ 0 w 14"/>
                  <a:gd name="T33" fmla="*/ 17 h 22"/>
                  <a:gd name="T34" fmla="*/ 9 w 14"/>
                  <a:gd name="T35" fmla="*/ 8 h 22"/>
                  <a:gd name="T36" fmla="*/ 8 w 14"/>
                  <a:gd name="T37" fmla="*/ 5 h 22"/>
                  <a:gd name="T38" fmla="*/ 6 w 14"/>
                  <a:gd name="T39" fmla="*/ 4 h 22"/>
                  <a:gd name="T40" fmla="*/ 4 w 14"/>
                  <a:gd name="T41" fmla="*/ 5 h 22"/>
                  <a:gd name="T42" fmla="*/ 4 w 14"/>
                  <a:gd name="T43" fmla="*/ 8 h 22"/>
                  <a:gd name="T44" fmla="*/ 4 w 14"/>
                  <a:gd name="T45" fmla="*/ 11 h 22"/>
                  <a:gd name="T46" fmla="*/ 6 w 14"/>
                  <a:gd name="T47" fmla="*/ 12 h 22"/>
                  <a:gd name="T48" fmla="*/ 8 w 14"/>
                  <a:gd name="T49" fmla="*/ 11 h 22"/>
                  <a:gd name="T50" fmla="*/ 9 w 14"/>
                  <a:gd name="T5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" h="22">
                    <a:moveTo>
                      <a:pt x="0" y="17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8"/>
                      <a:pt x="5" y="18"/>
                    </a:cubicBezTo>
                    <a:cubicBezTo>
                      <a:pt x="5" y="18"/>
                      <a:pt x="6" y="19"/>
                      <a:pt x="6" y="19"/>
                    </a:cubicBezTo>
                    <a:cubicBezTo>
                      <a:pt x="7" y="19"/>
                      <a:pt x="8" y="18"/>
                      <a:pt x="8" y="17"/>
                    </a:cubicBezTo>
                    <a:cubicBezTo>
                      <a:pt x="9" y="17"/>
                      <a:pt x="9" y="15"/>
                      <a:pt x="9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4" y="14"/>
                      <a:pt x="3" y="14"/>
                      <a:pt x="1" y="13"/>
                    </a:cubicBezTo>
                    <a:cubicBezTo>
                      <a:pt x="0" y="11"/>
                      <a:pt x="0" y="10"/>
                      <a:pt x="0" y="8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1"/>
                      <a:pt x="12" y="3"/>
                    </a:cubicBezTo>
                    <a:cubicBezTo>
                      <a:pt x="13" y="5"/>
                      <a:pt x="14" y="7"/>
                      <a:pt x="14" y="11"/>
                    </a:cubicBezTo>
                    <a:cubicBezTo>
                      <a:pt x="14" y="15"/>
                      <a:pt x="13" y="18"/>
                      <a:pt x="11" y="19"/>
                    </a:cubicBezTo>
                    <a:cubicBezTo>
                      <a:pt x="10" y="21"/>
                      <a:pt x="8" y="22"/>
                      <a:pt x="6" y="22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20"/>
                      <a:pt x="0" y="18"/>
                      <a:pt x="0" y="17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ŝ1íḑê">
                <a:extLst>
                  <a:ext uri="{FF2B5EF4-FFF2-40B4-BE49-F238E27FC236}">
                    <a16:creationId xmlns:a16="http://schemas.microsoft.com/office/drawing/2014/main" id="{5F70A7C6-E4ED-0621-0587-953B2FFD2CE9}"/>
                  </a:ext>
                </a:extLst>
              </p:cNvPr>
              <p:cNvSpPr/>
              <p:nvPr/>
            </p:nvSpPr>
            <p:spPr bwMode="auto">
              <a:xfrm>
                <a:off x="3121025" y="3335338"/>
                <a:ext cx="46038" cy="68263"/>
              </a:xfrm>
              <a:custGeom>
                <a:avLst/>
                <a:gdLst>
                  <a:gd name="T0" fmla="*/ 0 w 14"/>
                  <a:gd name="T1" fmla="*/ 15 h 21"/>
                  <a:gd name="T2" fmla="*/ 4 w 14"/>
                  <a:gd name="T3" fmla="*/ 15 h 21"/>
                  <a:gd name="T4" fmla="*/ 5 w 14"/>
                  <a:gd name="T5" fmla="*/ 17 h 21"/>
                  <a:gd name="T6" fmla="*/ 7 w 14"/>
                  <a:gd name="T7" fmla="*/ 18 h 21"/>
                  <a:gd name="T8" fmla="*/ 9 w 14"/>
                  <a:gd name="T9" fmla="*/ 17 h 21"/>
                  <a:gd name="T10" fmla="*/ 10 w 14"/>
                  <a:gd name="T11" fmla="*/ 14 h 21"/>
                  <a:gd name="T12" fmla="*/ 9 w 14"/>
                  <a:gd name="T13" fmla="*/ 11 h 21"/>
                  <a:gd name="T14" fmla="*/ 7 w 14"/>
                  <a:gd name="T15" fmla="*/ 10 h 21"/>
                  <a:gd name="T16" fmla="*/ 4 w 14"/>
                  <a:gd name="T17" fmla="*/ 11 h 21"/>
                  <a:gd name="T18" fmla="*/ 0 w 14"/>
                  <a:gd name="T19" fmla="*/ 11 h 21"/>
                  <a:gd name="T20" fmla="*/ 2 w 14"/>
                  <a:gd name="T21" fmla="*/ 0 h 21"/>
                  <a:gd name="T22" fmla="*/ 13 w 14"/>
                  <a:gd name="T23" fmla="*/ 0 h 21"/>
                  <a:gd name="T24" fmla="*/ 13 w 14"/>
                  <a:gd name="T25" fmla="*/ 4 h 21"/>
                  <a:gd name="T26" fmla="*/ 6 w 14"/>
                  <a:gd name="T27" fmla="*/ 4 h 21"/>
                  <a:gd name="T28" fmla="*/ 5 w 14"/>
                  <a:gd name="T29" fmla="*/ 7 h 21"/>
                  <a:gd name="T30" fmla="*/ 8 w 14"/>
                  <a:gd name="T31" fmla="*/ 7 h 21"/>
                  <a:gd name="T32" fmla="*/ 12 w 14"/>
                  <a:gd name="T33" fmla="*/ 8 h 21"/>
                  <a:gd name="T34" fmla="*/ 14 w 14"/>
                  <a:gd name="T35" fmla="*/ 14 h 21"/>
                  <a:gd name="T36" fmla="*/ 13 w 14"/>
                  <a:gd name="T37" fmla="*/ 18 h 21"/>
                  <a:gd name="T38" fmla="*/ 7 w 14"/>
                  <a:gd name="T39" fmla="*/ 21 h 21"/>
                  <a:gd name="T40" fmla="*/ 2 w 14"/>
                  <a:gd name="T41" fmla="*/ 19 h 21"/>
                  <a:gd name="T42" fmla="*/ 0 w 14"/>
                  <a:gd name="T4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0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5" y="17"/>
                    </a:cubicBezTo>
                    <a:cubicBezTo>
                      <a:pt x="6" y="17"/>
                      <a:pt x="6" y="18"/>
                      <a:pt x="7" y="18"/>
                    </a:cubicBezTo>
                    <a:cubicBezTo>
                      <a:pt x="8" y="18"/>
                      <a:pt x="8" y="17"/>
                      <a:pt x="9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6" y="10"/>
                      <a:pt x="5" y="10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4" y="14"/>
                    </a:cubicBezTo>
                    <a:cubicBezTo>
                      <a:pt x="14" y="15"/>
                      <a:pt x="14" y="17"/>
                      <a:pt x="13" y="18"/>
                    </a:cubicBezTo>
                    <a:cubicBezTo>
                      <a:pt x="11" y="20"/>
                      <a:pt x="9" y="21"/>
                      <a:pt x="7" y="21"/>
                    </a:cubicBezTo>
                    <a:cubicBezTo>
                      <a:pt x="5" y="21"/>
                      <a:pt x="3" y="20"/>
                      <a:pt x="2" y="19"/>
                    </a:cubicBezTo>
                    <a:cubicBezTo>
                      <a:pt x="1" y="18"/>
                      <a:pt x="0" y="17"/>
                      <a:pt x="0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S1íḋê">
                <a:extLst>
                  <a:ext uri="{FF2B5EF4-FFF2-40B4-BE49-F238E27FC236}">
                    <a16:creationId xmlns:a16="http://schemas.microsoft.com/office/drawing/2014/main" id="{21795087-704F-4049-C15F-A51714F70522}"/>
                  </a:ext>
                </a:extLst>
              </p:cNvPr>
              <p:cNvSpPr/>
              <p:nvPr/>
            </p:nvSpPr>
            <p:spPr bwMode="auto">
              <a:xfrm>
                <a:off x="3179763" y="3330575"/>
                <a:ext cx="46038" cy="73025"/>
              </a:xfrm>
              <a:custGeom>
                <a:avLst/>
                <a:gdLst>
                  <a:gd name="T0" fmla="*/ 3 w 14"/>
                  <a:gd name="T1" fmla="*/ 10 h 22"/>
                  <a:gd name="T2" fmla="*/ 1 w 14"/>
                  <a:gd name="T3" fmla="*/ 8 h 22"/>
                  <a:gd name="T4" fmla="*/ 0 w 14"/>
                  <a:gd name="T5" fmla="*/ 6 h 22"/>
                  <a:gd name="T6" fmla="*/ 2 w 14"/>
                  <a:gd name="T7" fmla="*/ 2 h 22"/>
                  <a:gd name="T8" fmla="*/ 7 w 14"/>
                  <a:gd name="T9" fmla="*/ 0 h 22"/>
                  <a:gd name="T10" fmla="*/ 11 w 14"/>
                  <a:gd name="T11" fmla="*/ 2 h 22"/>
                  <a:gd name="T12" fmla="*/ 13 w 14"/>
                  <a:gd name="T13" fmla="*/ 6 h 22"/>
                  <a:gd name="T14" fmla="*/ 12 w 14"/>
                  <a:gd name="T15" fmla="*/ 8 h 22"/>
                  <a:gd name="T16" fmla="*/ 10 w 14"/>
                  <a:gd name="T17" fmla="*/ 10 h 22"/>
                  <a:gd name="T18" fmla="*/ 13 w 14"/>
                  <a:gd name="T19" fmla="*/ 12 h 22"/>
                  <a:gd name="T20" fmla="*/ 14 w 14"/>
                  <a:gd name="T21" fmla="*/ 15 h 22"/>
                  <a:gd name="T22" fmla="*/ 12 w 14"/>
                  <a:gd name="T23" fmla="*/ 20 h 22"/>
                  <a:gd name="T24" fmla="*/ 7 w 14"/>
                  <a:gd name="T25" fmla="*/ 22 h 22"/>
                  <a:gd name="T26" fmla="*/ 2 w 14"/>
                  <a:gd name="T27" fmla="*/ 20 h 22"/>
                  <a:gd name="T28" fmla="*/ 0 w 14"/>
                  <a:gd name="T29" fmla="*/ 16 h 22"/>
                  <a:gd name="T30" fmla="*/ 1 w 14"/>
                  <a:gd name="T31" fmla="*/ 12 h 22"/>
                  <a:gd name="T32" fmla="*/ 3 w 14"/>
                  <a:gd name="T33" fmla="*/ 10 h 22"/>
                  <a:gd name="T34" fmla="*/ 4 w 14"/>
                  <a:gd name="T35" fmla="*/ 6 h 22"/>
                  <a:gd name="T36" fmla="*/ 5 w 14"/>
                  <a:gd name="T37" fmla="*/ 8 h 22"/>
                  <a:gd name="T38" fmla="*/ 7 w 14"/>
                  <a:gd name="T39" fmla="*/ 9 h 22"/>
                  <a:gd name="T40" fmla="*/ 8 w 14"/>
                  <a:gd name="T41" fmla="*/ 8 h 22"/>
                  <a:gd name="T42" fmla="*/ 9 w 14"/>
                  <a:gd name="T43" fmla="*/ 6 h 22"/>
                  <a:gd name="T44" fmla="*/ 8 w 14"/>
                  <a:gd name="T45" fmla="*/ 4 h 22"/>
                  <a:gd name="T46" fmla="*/ 7 w 14"/>
                  <a:gd name="T47" fmla="*/ 4 h 22"/>
                  <a:gd name="T48" fmla="*/ 5 w 14"/>
                  <a:gd name="T49" fmla="*/ 4 h 22"/>
                  <a:gd name="T50" fmla="*/ 4 w 14"/>
                  <a:gd name="T51" fmla="*/ 6 h 22"/>
                  <a:gd name="T52" fmla="*/ 4 w 14"/>
                  <a:gd name="T53" fmla="*/ 15 h 22"/>
                  <a:gd name="T54" fmla="*/ 5 w 14"/>
                  <a:gd name="T55" fmla="*/ 18 h 22"/>
                  <a:gd name="T56" fmla="*/ 7 w 14"/>
                  <a:gd name="T57" fmla="*/ 19 h 22"/>
                  <a:gd name="T58" fmla="*/ 9 w 14"/>
                  <a:gd name="T59" fmla="*/ 18 h 22"/>
                  <a:gd name="T60" fmla="*/ 10 w 14"/>
                  <a:gd name="T61" fmla="*/ 15 h 22"/>
                  <a:gd name="T62" fmla="*/ 9 w 14"/>
                  <a:gd name="T63" fmla="*/ 13 h 22"/>
                  <a:gd name="T64" fmla="*/ 7 w 14"/>
                  <a:gd name="T65" fmla="*/ 12 h 22"/>
                  <a:gd name="T66" fmla="*/ 4 w 14"/>
                  <a:gd name="T67" fmla="*/ 13 h 22"/>
                  <a:gd name="T68" fmla="*/ 4 w 14"/>
                  <a:gd name="T6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22">
                    <a:moveTo>
                      <a:pt x="3" y="10"/>
                    </a:moveTo>
                    <a:cubicBezTo>
                      <a:pt x="2" y="10"/>
                      <a:pt x="1" y="9"/>
                      <a:pt x="1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9" y="0"/>
                      <a:pt x="10" y="1"/>
                      <a:pt x="11" y="2"/>
                    </a:cubicBezTo>
                    <a:cubicBezTo>
                      <a:pt x="12" y="3"/>
                      <a:pt x="13" y="4"/>
                      <a:pt x="13" y="6"/>
                    </a:cubicBezTo>
                    <a:cubicBezTo>
                      <a:pt x="13" y="7"/>
                      <a:pt x="13" y="8"/>
                      <a:pt x="12" y="8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3" y="13"/>
                      <a:pt x="14" y="14"/>
                      <a:pt x="14" y="15"/>
                    </a:cubicBezTo>
                    <a:cubicBezTo>
                      <a:pt x="14" y="17"/>
                      <a:pt x="13" y="19"/>
                      <a:pt x="12" y="20"/>
                    </a:cubicBezTo>
                    <a:cubicBezTo>
                      <a:pt x="10" y="21"/>
                      <a:pt x="9" y="22"/>
                      <a:pt x="7" y="22"/>
                    </a:cubicBezTo>
                    <a:cubicBezTo>
                      <a:pt x="5" y="22"/>
                      <a:pt x="3" y="21"/>
                      <a:pt x="2" y="20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14"/>
                      <a:pt x="0" y="13"/>
                      <a:pt x="1" y="12"/>
                    </a:cubicBezTo>
                    <a:cubicBezTo>
                      <a:pt x="1" y="11"/>
                      <a:pt x="2" y="11"/>
                      <a:pt x="3" y="10"/>
                    </a:cubicBezTo>
                    <a:close/>
                    <a:moveTo>
                      <a:pt x="4" y="6"/>
                    </a:moveTo>
                    <a:cubicBezTo>
                      <a:pt x="4" y="7"/>
                      <a:pt x="4" y="8"/>
                      <a:pt x="5" y="8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9" y="8"/>
                      <a:pt x="9" y="7"/>
                      <a:pt x="9" y="6"/>
                    </a:cubicBezTo>
                    <a:cubicBezTo>
                      <a:pt x="9" y="5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6"/>
                    </a:cubicBezTo>
                    <a:close/>
                    <a:moveTo>
                      <a:pt x="4" y="15"/>
                    </a:moveTo>
                    <a:cubicBezTo>
                      <a:pt x="4" y="16"/>
                      <a:pt x="4" y="17"/>
                      <a:pt x="5" y="18"/>
                    </a:cubicBezTo>
                    <a:cubicBezTo>
                      <a:pt x="5" y="18"/>
                      <a:pt x="6" y="19"/>
                      <a:pt x="7" y="19"/>
                    </a:cubicBezTo>
                    <a:cubicBezTo>
                      <a:pt x="8" y="19"/>
                      <a:pt x="8" y="18"/>
                      <a:pt x="9" y="18"/>
                    </a:cubicBezTo>
                    <a:cubicBezTo>
                      <a:pt x="9" y="17"/>
                      <a:pt x="10" y="16"/>
                      <a:pt x="10" y="15"/>
                    </a:cubicBezTo>
                    <a:cubicBezTo>
                      <a:pt x="10" y="14"/>
                      <a:pt x="9" y="13"/>
                      <a:pt x="9" y="13"/>
                    </a:cubicBezTo>
                    <a:cubicBezTo>
                      <a:pt x="8" y="12"/>
                      <a:pt x="7" y="12"/>
                      <a:pt x="7" y="12"/>
                    </a:cubicBezTo>
                    <a:cubicBezTo>
                      <a:pt x="6" y="12"/>
                      <a:pt x="5" y="12"/>
                      <a:pt x="4" y="13"/>
                    </a:cubicBezTo>
                    <a:cubicBezTo>
                      <a:pt x="4" y="14"/>
                      <a:pt x="4" y="14"/>
                      <a:pt x="4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ṣḻídè">
                <a:extLst>
                  <a:ext uri="{FF2B5EF4-FFF2-40B4-BE49-F238E27FC236}">
                    <a16:creationId xmlns:a16="http://schemas.microsoft.com/office/drawing/2014/main" id="{531E3C34-9651-D120-C499-F23C0F025004}"/>
                  </a:ext>
                </a:extLst>
              </p:cNvPr>
              <p:cNvSpPr/>
              <p:nvPr/>
            </p:nvSpPr>
            <p:spPr bwMode="auto">
              <a:xfrm>
                <a:off x="3271838" y="2860675"/>
                <a:ext cx="125413" cy="128588"/>
              </a:xfrm>
              <a:custGeom>
                <a:avLst/>
                <a:gdLst>
                  <a:gd name="T0" fmla="*/ 15 w 38"/>
                  <a:gd name="T1" fmla="*/ 26 h 39"/>
                  <a:gd name="T2" fmla="*/ 24 w 38"/>
                  <a:gd name="T3" fmla="*/ 16 h 39"/>
                  <a:gd name="T4" fmla="*/ 24 w 38"/>
                  <a:gd name="T5" fmla="*/ 20 h 39"/>
                  <a:gd name="T6" fmla="*/ 25 w 38"/>
                  <a:gd name="T7" fmla="*/ 23 h 39"/>
                  <a:gd name="T8" fmla="*/ 28 w 38"/>
                  <a:gd name="T9" fmla="*/ 21 h 39"/>
                  <a:gd name="T10" fmla="*/ 28 w 38"/>
                  <a:gd name="T11" fmla="*/ 22 h 39"/>
                  <a:gd name="T12" fmla="*/ 27 w 38"/>
                  <a:gd name="T13" fmla="*/ 27 h 39"/>
                  <a:gd name="T14" fmla="*/ 20 w 38"/>
                  <a:gd name="T15" fmla="*/ 24 h 39"/>
                  <a:gd name="T16" fmla="*/ 23 w 38"/>
                  <a:gd name="T17" fmla="*/ 31 h 39"/>
                  <a:gd name="T18" fmla="*/ 20 w 38"/>
                  <a:gd name="T19" fmla="*/ 31 h 39"/>
                  <a:gd name="T20" fmla="*/ 15 w 38"/>
                  <a:gd name="T21" fmla="*/ 26 h 39"/>
                  <a:gd name="T22" fmla="*/ 29 w 38"/>
                  <a:gd name="T23" fmla="*/ 3 h 39"/>
                  <a:gd name="T24" fmla="*/ 25 w 38"/>
                  <a:gd name="T25" fmla="*/ 13 h 39"/>
                  <a:gd name="T26" fmla="*/ 22 w 38"/>
                  <a:gd name="T27" fmla="*/ 13 h 39"/>
                  <a:gd name="T28" fmla="*/ 19 w 38"/>
                  <a:gd name="T29" fmla="*/ 15 h 39"/>
                  <a:gd name="T30" fmla="*/ 22 w 38"/>
                  <a:gd name="T31" fmla="*/ 7 h 39"/>
                  <a:gd name="T32" fmla="*/ 26 w 38"/>
                  <a:gd name="T33" fmla="*/ 1 h 39"/>
                  <a:gd name="T34" fmla="*/ 23 w 38"/>
                  <a:gd name="T35" fmla="*/ 0 h 39"/>
                  <a:gd name="T36" fmla="*/ 14 w 38"/>
                  <a:gd name="T37" fmla="*/ 7 h 39"/>
                  <a:gd name="T38" fmla="*/ 11 w 38"/>
                  <a:gd name="T39" fmla="*/ 7 h 39"/>
                  <a:gd name="T40" fmla="*/ 12 w 38"/>
                  <a:gd name="T41" fmla="*/ 9 h 39"/>
                  <a:gd name="T42" fmla="*/ 17 w 38"/>
                  <a:gd name="T43" fmla="*/ 10 h 39"/>
                  <a:gd name="T44" fmla="*/ 14 w 38"/>
                  <a:gd name="T45" fmla="*/ 17 h 39"/>
                  <a:gd name="T46" fmla="*/ 7 w 38"/>
                  <a:gd name="T47" fmla="*/ 20 h 39"/>
                  <a:gd name="T48" fmla="*/ 7 w 38"/>
                  <a:gd name="T49" fmla="*/ 20 h 39"/>
                  <a:gd name="T50" fmla="*/ 3 w 38"/>
                  <a:gd name="T51" fmla="*/ 19 h 39"/>
                  <a:gd name="T52" fmla="*/ 0 w 38"/>
                  <a:gd name="T53" fmla="*/ 24 h 39"/>
                  <a:gd name="T54" fmla="*/ 4 w 38"/>
                  <a:gd name="T55" fmla="*/ 27 h 39"/>
                  <a:gd name="T56" fmla="*/ 4 w 38"/>
                  <a:gd name="T57" fmla="*/ 27 h 39"/>
                  <a:gd name="T58" fmla="*/ 9 w 38"/>
                  <a:gd name="T59" fmla="*/ 27 h 39"/>
                  <a:gd name="T60" fmla="*/ 11 w 38"/>
                  <a:gd name="T61" fmla="*/ 32 h 39"/>
                  <a:gd name="T62" fmla="*/ 14 w 38"/>
                  <a:gd name="T63" fmla="*/ 36 h 39"/>
                  <a:gd name="T64" fmla="*/ 14 w 38"/>
                  <a:gd name="T65" fmla="*/ 31 h 39"/>
                  <a:gd name="T66" fmla="*/ 15 w 38"/>
                  <a:gd name="T67" fmla="*/ 31 h 39"/>
                  <a:gd name="T68" fmla="*/ 19 w 38"/>
                  <a:gd name="T69" fmla="*/ 35 h 39"/>
                  <a:gd name="T70" fmla="*/ 22 w 38"/>
                  <a:gd name="T71" fmla="*/ 35 h 39"/>
                  <a:gd name="T72" fmla="*/ 28 w 38"/>
                  <a:gd name="T73" fmla="*/ 35 h 39"/>
                  <a:gd name="T74" fmla="*/ 32 w 38"/>
                  <a:gd name="T75" fmla="*/ 39 h 39"/>
                  <a:gd name="T76" fmla="*/ 36 w 38"/>
                  <a:gd name="T77" fmla="*/ 36 h 39"/>
                  <a:gd name="T78" fmla="*/ 36 w 38"/>
                  <a:gd name="T79" fmla="*/ 35 h 39"/>
                  <a:gd name="T80" fmla="*/ 30 w 38"/>
                  <a:gd name="T81" fmla="*/ 29 h 39"/>
                  <a:gd name="T82" fmla="*/ 32 w 38"/>
                  <a:gd name="T83" fmla="*/ 21 h 39"/>
                  <a:gd name="T84" fmla="*/ 27 w 38"/>
                  <a:gd name="T85" fmla="*/ 17 h 39"/>
                  <a:gd name="T86" fmla="*/ 28 w 38"/>
                  <a:gd name="T87" fmla="*/ 15 h 39"/>
                  <a:gd name="T88" fmla="*/ 34 w 38"/>
                  <a:gd name="T89" fmla="*/ 13 h 39"/>
                  <a:gd name="T90" fmla="*/ 38 w 38"/>
                  <a:gd name="T91" fmla="*/ 9 h 39"/>
                  <a:gd name="T92" fmla="*/ 32 w 38"/>
                  <a:gd name="T93" fmla="*/ 5 h 39"/>
                  <a:gd name="T94" fmla="*/ 33 w 38"/>
                  <a:gd name="T95" fmla="*/ 3 h 39"/>
                  <a:gd name="T96" fmla="*/ 30 w 38"/>
                  <a:gd name="T97" fmla="*/ 0 h 39"/>
                  <a:gd name="T98" fmla="*/ 29 w 38"/>
                  <a:gd name="T99" fmla="*/ 3 h 39"/>
                  <a:gd name="T100" fmla="*/ 31 w 38"/>
                  <a:gd name="T101" fmla="*/ 8 h 39"/>
                  <a:gd name="T102" fmla="*/ 32 w 38"/>
                  <a:gd name="T103" fmla="*/ 9 h 39"/>
                  <a:gd name="T104" fmla="*/ 33 w 38"/>
                  <a:gd name="T105" fmla="*/ 12 h 39"/>
                  <a:gd name="T106" fmla="*/ 29 w 38"/>
                  <a:gd name="T107" fmla="*/ 12 h 39"/>
                  <a:gd name="T108" fmla="*/ 31 w 38"/>
                  <a:gd name="T10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" h="39">
                    <a:moveTo>
                      <a:pt x="15" y="26"/>
                    </a:moveTo>
                    <a:cubicBezTo>
                      <a:pt x="15" y="22"/>
                      <a:pt x="21" y="15"/>
                      <a:pt x="24" y="16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3"/>
                      <a:pt x="25" y="2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5"/>
                      <a:pt x="27" y="25"/>
                      <a:pt x="27" y="27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8" y="31"/>
                      <a:pt x="15" y="29"/>
                      <a:pt x="15" y="26"/>
                    </a:cubicBezTo>
                    <a:close/>
                    <a:moveTo>
                      <a:pt x="29" y="3"/>
                    </a:moveTo>
                    <a:cubicBezTo>
                      <a:pt x="29" y="4"/>
                      <a:pt x="26" y="10"/>
                      <a:pt x="25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20" y="13"/>
                      <a:pt x="20" y="10"/>
                      <a:pt x="22" y="7"/>
                    </a:cubicBezTo>
                    <a:cubicBezTo>
                      <a:pt x="23" y="4"/>
                      <a:pt x="26" y="5"/>
                      <a:pt x="26" y="1"/>
                    </a:cubicBezTo>
                    <a:cubicBezTo>
                      <a:pt x="26" y="1"/>
                      <a:pt x="24" y="0"/>
                      <a:pt x="23" y="0"/>
                    </a:cubicBezTo>
                    <a:cubicBezTo>
                      <a:pt x="21" y="0"/>
                      <a:pt x="21" y="7"/>
                      <a:pt x="14" y="7"/>
                    </a:cubicBezTo>
                    <a:cubicBezTo>
                      <a:pt x="12" y="7"/>
                      <a:pt x="13" y="7"/>
                      <a:pt x="11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5" y="16"/>
                      <a:pt x="14" y="17"/>
                    </a:cubicBezTo>
                    <a:cubicBezTo>
                      <a:pt x="13" y="19"/>
                      <a:pt x="10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" y="22"/>
                      <a:pt x="0" y="22"/>
                      <a:pt x="0" y="24"/>
                    </a:cubicBezTo>
                    <a:cubicBezTo>
                      <a:pt x="1" y="26"/>
                      <a:pt x="1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30"/>
                      <a:pt x="10" y="30"/>
                      <a:pt x="11" y="32"/>
                    </a:cubicBezTo>
                    <a:cubicBezTo>
                      <a:pt x="12" y="36"/>
                      <a:pt x="10" y="34"/>
                      <a:pt x="14" y="36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3"/>
                      <a:pt x="16" y="35"/>
                      <a:pt x="19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4" y="35"/>
                      <a:pt x="26" y="34"/>
                      <a:pt x="28" y="35"/>
                    </a:cubicBezTo>
                    <a:cubicBezTo>
                      <a:pt x="30" y="37"/>
                      <a:pt x="30" y="39"/>
                      <a:pt x="32" y="39"/>
                    </a:cubicBezTo>
                    <a:cubicBezTo>
                      <a:pt x="34" y="39"/>
                      <a:pt x="36" y="37"/>
                      <a:pt x="36" y="36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1"/>
                      <a:pt x="30" y="30"/>
                      <a:pt x="30" y="29"/>
                    </a:cubicBezTo>
                    <a:cubicBezTo>
                      <a:pt x="30" y="27"/>
                      <a:pt x="32" y="24"/>
                      <a:pt x="32" y="21"/>
                    </a:cubicBezTo>
                    <a:cubicBezTo>
                      <a:pt x="32" y="19"/>
                      <a:pt x="29" y="18"/>
                      <a:pt x="27" y="17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32" y="15"/>
                      <a:pt x="31" y="14"/>
                      <a:pt x="34" y="13"/>
                    </a:cubicBezTo>
                    <a:cubicBezTo>
                      <a:pt x="36" y="12"/>
                      <a:pt x="38" y="12"/>
                      <a:pt x="38" y="9"/>
                    </a:cubicBezTo>
                    <a:cubicBezTo>
                      <a:pt x="35" y="8"/>
                      <a:pt x="33" y="8"/>
                      <a:pt x="32" y="5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2" y="2"/>
                      <a:pt x="32" y="0"/>
                      <a:pt x="30" y="0"/>
                    </a:cubicBezTo>
                    <a:cubicBezTo>
                      <a:pt x="27" y="0"/>
                      <a:pt x="29" y="2"/>
                      <a:pt x="29" y="3"/>
                    </a:cubicBezTo>
                    <a:close/>
                    <a:moveTo>
                      <a:pt x="31" y="8"/>
                    </a:moveTo>
                    <a:cubicBezTo>
                      <a:pt x="32" y="8"/>
                      <a:pt x="32" y="9"/>
                      <a:pt x="32" y="9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3" y="12"/>
                      <a:pt x="29" y="13"/>
                      <a:pt x="29" y="12"/>
                    </a:cubicBezTo>
                    <a:cubicBezTo>
                      <a:pt x="29" y="11"/>
                      <a:pt x="30" y="8"/>
                      <a:pt x="31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ṡ1íḓè">
                <a:extLst>
                  <a:ext uri="{FF2B5EF4-FFF2-40B4-BE49-F238E27FC236}">
                    <a16:creationId xmlns:a16="http://schemas.microsoft.com/office/drawing/2014/main" id="{71D43AC1-1017-F944-2A79-91294B779527}"/>
                  </a:ext>
                </a:extLst>
              </p:cNvPr>
              <p:cNvSpPr/>
              <p:nvPr/>
            </p:nvSpPr>
            <p:spPr bwMode="auto">
              <a:xfrm>
                <a:off x="3440113" y="2943225"/>
                <a:ext cx="134938" cy="109538"/>
              </a:xfrm>
              <a:custGeom>
                <a:avLst/>
                <a:gdLst>
                  <a:gd name="T0" fmla="*/ 20 w 41"/>
                  <a:gd name="T1" fmla="*/ 11 h 33"/>
                  <a:gd name="T2" fmla="*/ 14 w 41"/>
                  <a:gd name="T3" fmla="*/ 8 h 33"/>
                  <a:gd name="T4" fmla="*/ 13 w 41"/>
                  <a:gd name="T5" fmla="*/ 11 h 33"/>
                  <a:gd name="T6" fmla="*/ 16 w 41"/>
                  <a:gd name="T7" fmla="*/ 14 h 33"/>
                  <a:gd name="T8" fmla="*/ 18 w 41"/>
                  <a:gd name="T9" fmla="*/ 14 h 33"/>
                  <a:gd name="T10" fmla="*/ 17 w 41"/>
                  <a:gd name="T11" fmla="*/ 16 h 33"/>
                  <a:gd name="T12" fmla="*/ 14 w 41"/>
                  <a:gd name="T13" fmla="*/ 14 h 33"/>
                  <a:gd name="T14" fmla="*/ 13 w 41"/>
                  <a:gd name="T15" fmla="*/ 14 h 33"/>
                  <a:gd name="T16" fmla="*/ 5 w 41"/>
                  <a:gd name="T17" fmla="*/ 16 h 33"/>
                  <a:gd name="T18" fmla="*/ 0 w 41"/>
                  <a:gd name="T19" fmla="*/ 21 h 33"/>
                  <a:gd name="T20" fmla="*/ 0 w 41"/>
                  <a:gd name="T21" fmla="*/ 25 h 33"/>
                  <a:gd name="T22" fmla="*/ 1 w 41"/>
                  <a:gd name="T23" fmla="*/ 26 h 33"/>
                  <a:gd name="T24" fmla="*/ 9 w 41"/>
                  <a:gd name="T25" fmla="*/ 22 h 33"/>
                  <a:gd name="T26" fmla="*/ 12 w 41"/>
                  <a:gd name="T27" fmla="*/ 23 h 33"/>
                  <a:gd name="T28" fmla="*/ 9 w 41"/>
                  <a:gd name="T29" fmla="*/ 29 h 33"/>
                  <a:gd name="T30" fmla="*/ 10 w 41"/>
                  <a:gd name="T31" fmla="*/ 32 h 33"/>
                  <a:gd name="T32" fmla="*/ 17 w 41"/>
                  <a:gd name="T33" fmla="*/ 24 h 33"/>
                  <a:gd name="T34" fmla="*/ 16 w 41"/>
                  <a:gd name="T35" fmla="*/ 30 h 33"/>
                  <a:gd name="T36" fmla="*/ 20 w 41"/>
                  <a:gd name="T37" fmla="*/ 33 h 33"/>
                  <a:gd name="T38" fmla="*/ 22 w 41"/>
                  <a:gd name="T39" fmla="*/ 32 h 33"/>
                  <a:gd name="T40" fmla="*/ 24 w 41"/>
                  <a:gd name="T41" fmla="*/ 24 h 33"/>
                  <a:gd name="T42" fmla="*/ 22 w 41"/>
                  <a:gd name="T43" fmla="*/ 20 h 33"/>
                  <a:gd name="T44" fmla="*/ 18 w 41"/>
                  <a:gd name="T45" fmla="*/ 20 h 33"/>
                  <a:gd name="T46" fmla="*/ 22 w 41"/>
                  <a:gd name="T47" fmla="*/ 14 h 33"/>
                  <a:gd name="T48" fmla="*/ 22 w 41"/>
                  <a:gd name="T49" fmla="*/ 15 h 33"/>
                  <a:gd name="T50" fmla="*/ 33 w 41"/>
                  <a:gd name="T51" fmla="*/ 15 h 33"/>
                  <a:gd name="T52" fmla="*/ 33 w 41"/>
                  <a:gd name="T53" fmla="*/ 15 h 33"/>
                  <a:gd name="T54" fmla="*/ 34 w 41"/>
                  <a:gd name="T55" fmla="*/ 14 h 33"/>
                  <a:gd name="T56" fmla="*/ 29 w 41"/>
                  <a:gd name="T57" fmla="*/ 10 h 33"/>
                  <a:gd name="T58" fmla="*/ 27 w 41"/>
                  <a:gd name="T59" fmla="*/ 12 h 33"/>
                  <a:gd name="T60" fmla="*/ 26 w 41"/>
                  <a:gd name="T61" fmla="*/ 12 h 33"/>
                  <a:gd name="T62" fmla="*/ 25 w 41"/>
                  <a:gd name="T63" fmla="*/ 12 h 33"/>
                  <a:gd name="T64" fmla="*/ 28 w 41"/>
                  <a:gd name="T65" fmla="*/ 0 h 33"/>
                  <a:gd name="T66" fmla="*/ 20 w 41"/>
                  <a:gd name="T67" fmla="*/ 11 h 33"/>
                  <a:gd name="T68" fmla="*/ 34 w 41"/>
                  <a:gd name="T69" fmla="*/ 5 h 33"/>
                  <a:gd name="T70" fmla="*/ 34 w 41"/>
                  <a:gd name="T71" fmla="*/ 3 h 33"/>
                  <a:gd name="T72" fmla="*/ 41 w 41"/>
                  <a:gd name="T73" fmla="*/ 9 h 33"/>
                  <a:gd name="T74" fmla="*/ 37 w 41"/>
                  <a:gd name="T75" fmla="*/ 12 h 33"/>
                  <a:gd name="T76" fmla="*/ 34 w 41"/>
                  <a:gd name="T77" fmla="*/ 11 h 33"/>
                  <a:gd name="T78" fmla="*/ 35 w 41"/>
                  <a:gd name="T79" fmla="*/ 9 h 33"/>
                  <a:gd name="T80" fmla="*/ 34 w 41"/>
                  <a:gd name="T81" fmla="*/ 8 h 33"/>
                  <a:gd name="T82" fmla="*/ 34 w 41"/>
                  <a:gd name="T83" fmla="*/ 5 h 33"/>
                  <a:gd name="T84" fmla="*/ 11 w 41"/>
                  <a:gd name="T85" fmla="*/ 18 h 33"/>
                  <a:gd name="T86" fmla="*/ 14 w 41"/>
                  <a:gd name="T87" fmla="*/ 17 h 33"/>
                  <a:gd name="T88" fmla="*/ 15 w 41"/>
                  <a:gd name="T89" fmla="*/ 18 h 33"/>
                  <a:gd name="T90" fmla="*/ 11 w 41"/>
                  <a:gd name="T91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" h="33">
                    <a:moveTo>
                      <a:pt x="20" y="11"/>
                    </a:moveTo>
                    <a:cubicBezTo>
                      <a:pt x="17" y="11"/>
                      <a:pt x="16" y="9"/>
                      <a:pt x="14" y="8"/>
                    </a:cubicBezTo>
                    <a:cubicBezTo>
                      <a:pt x="14" y="9"/>
                      <a:pt x="13" y="9"/>
                      <a:pt x="13" y="11"/>
                    </a:cubicBezTo>
                    <a:cubicBezTo>
                      <a:pt x="13" y="13"/>
                      <a:pt x="14" y="14"/>
                      <a:pt x="16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5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4"/>
                      <a:pt x="8" y="15"/>
                      <a:pt x="5" y="16"/>
                    </a:cubicBezTo>
                    <a:cubicBezTo>
                      <a:pt x="1" y="17"/>
                      <a:pt x="3" y="19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1" y="26"/>
                    </a:cubicBezTo>
                    <a:cubicBezTo>
                      <a:pt x="5" y="26"/>
                      <a:pt x="8" y="22"/>
                      <a:pt x="9" y="22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1" y="25"/>
                      <a:pt x="9" y="26"/>
                      <a:pt x="9" y="29"/>
                    </a:cubicBezTo>
                    <a:cubicBezTo>
                      <a:pt x="9" y="31"/>
                      <a:pt x="10" y="32"/>
                      <a:pt x="10" y="32"/>
                    </a:cubicBezTo>
                    <a:cubicBezTo>
                      <a:pt x="13" y="30"/>
                      <a:pt x="13" y="24"/>
                      <a:pt x="17" y="24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2"/>
                      <a:pt x="19" y="33"/>
                      <a:pt x="20" y="33"/>
                    </a:cubicBezTo>
                    <a:cubicBezTo>
                      <a:pt x="21" y="33"/>
                      <a:pt x="22" y="33"/>
                      <a:pt x="22" y="32"/>
                    </a:cubicBezTo>
                    <a:cubicBezTo>
                      <a:pt x="22" y="29"/>
                      <a:pt x="23" y="26"/>
                      <a:pt x="24" y="24"/>
                    </a:cubicBezTo>
                    <a:cubicBezTo>
                      <a:pt x="24" y="22"/>
                      <a:pt x="22" y="20"/>
                      <a:pt x="22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9" y="12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2"/>
                      <a:pt x="26" y="12"/>
                      <a:pt x="25" y="12"/>
                    </a:cubicBezTo>
                    <a:cubicBezTo>
                      <a:pt x="25" y="11"/>
                      <a:pt x="34" y="0"/>
                      <a:pt x="28" y="0"/>
                    </a:cubicBezTo>
                    <a:cubicBezTo>
                      <a:pt x="28" y="2"/>
                      <a:pt x="21" y="11"/>
                      <a:pt x="20" y="11"/>
                    </a:cubicBezTo>
                    <a:close/>
                    <a:moveTo>
                      <a:pt x="34" y="5"/>
                    </a:moveTo>
                    <a:cubicBezTo>
                      <a:pt x="34" y="4"/>
                      <a:pt x="34" y="4"/>
                      <a:pt x="34" y="3"/>
                    </a:cubicBezTo>
                    <a:cubicBezTo>
                      <a:pt x="39" y="6"/>
                      <a:pt x="38" y="4"/>
                      <a:pt x="41" y="9"/>
                    </a:cubicBezTo>
                    <a:cubicBezTo>
                      <a:pt x="40" y="11"/>
                      <a:pt x="40" y="12"/>
                      <a:pt x="37" y="12"/>
                    </a:cubicBezTo>
                    <a:cubicBezTo>
                      <a:pt x="36" y="12"/>
                      <a:pt x="35" y="11"/>
                      <a:pt x="34" y="11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4" y="9"/>
                      <a:pt x="34" y="8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11" y="18"/>
                    </a:moveTo>
                    <a:cubicBezTo>
                      <a:pt x="10" y="17"/>
                      <a:pt x="13" y="17"/>
                      <a:pt x="14" y="17"/>
                    </a:cubicBezTo>
                    <a:cubicBezTo>
                      <a:pt x="15" y="17"/>
                      <a:pt x="15" y="17"/>
                      <a:pt x="15" y="18"/>
                    </a:cubicBezTo>
                    <a:cubicBezTo>
                      <a:pt x="14" y="20"/>
                      <a:pt x="12" y="20"/>
                      <a:pt x="11" y="1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ṩḻïďè">
                <a:extLst>
                  <a:ext uri="{FF2B5EF4-FFF2-40B4-BE49-F238E27FC236}">
                    <a16:creationId xmlns:a16="http://schemas.microsoft.com/office/drawing/2014/main" id="{7B5880BA-E391-D071-853D-86D7B8850284}"/>
                  </a:ext>
                </a:extLst>
              </p:cNvPr>
              <p:cNvSpPr/>
              <p:nvPr/>
            </p:nvSpPr>
            <p:spPr bwMode="auto">
              <a:xfrm>
                <a:off x="2717800" y="3430588"/>
                <a:ext cx="736600" cy="527050"/>
              </a:xfrm>
              <a:custGeom>
                <a:avLst/>
                <a:gdLst>
                  <a:gd name="T0" fmla="*/ 2 w 223"/>
                  <a:gd name="T1" fmla="*/ 13 h 159"/>
                  <a:gd name="T2" fmla="*/ 14 w 223"/>
                  <a:gd name="T3" fmla="*/ 15 h 159"/>
                  <a:gd name="T4" fmla="*/ 14 w 223"/>
                  <a:gd name="T5" fmla="*/ 0 h 159"/>
                  <a:gd name="T6" fmla="*/ 3 w 223"/>
                  <a:gd name="T7" fmla="*/ 32 h 159"/>
                  <a:gd name="T8" fmla="*/ 2 w 223"/>
                  <a:gd name="T9" fmla="*/ 26 h 159"/>
                  <a:gd name="T10" fmla="*/ 20 w 223"/>
                  <a:gd name="T11" fmla="*/ 34 h 159"/>
                  <a:gd name="T12" fmla="*/ 13 w 223"/>
                  <a:gd name="T13" fmla="*/ 32 h 159"/>
                  <a:gd name="T14" fmla="*/ 16 w 223"/>
                  <a:gd name="T15" fmla="*/ 38 h 159"/>
                  <a:gd name="T16" fmla="*/ 18 w 223"/>
                  <a:gd name="T17" fmla="*/ 45 h 159"/>
                  <a:gd name="T18" fmla="*/ 15 w 223"/>
                  <a:gd name="T19" fmla="*/ 60 h 159"/>
                  <a:gd name="T20" fmla="*/ 21 w 223"/>
                  <a:gd name="T21" fmla="*/ 56 h 159"/>
                  <a:gd name="T22" fmla="*/ 23 w 223"/>
                  <a:gd name="T23" fmla="*/ 62 h 159"/>
                  <a:gd name="T24" fmla="*/ 23 w 223"/>
                  <a:gd name="T25" fmla="*/ 66 h 159"/>
                  <a:gd name="T26" fmla="*/ 26 w 223"/>
                  <a:gd name="T27" fmla="*/ 64 h 159"/>
                  <a:gd name="T28" fmla="*/ 26 w 223"/>
                  <a:gd name="T29" fmla="*/ 79 h 159"/>
                  <a:gd name="T30" fmla="*/ 25 w 223"/>
                  <a:gd name="T31" fmla="*/ 77 h 159"/>
                  <a:gd name="T32" fmla="*/ 41 w 223"/>
                  <a:gd name="T33" fmla="*/ 76 h 159"/>
                  <a:gd name="T34" fmla="*/ 35 w 223"/>
                  <a:gd name="T35" fmla="*/ 78 h 159"/>
                  <a:gd name="T36" fmla="*/ 42 w 223"/>
                  <a:gd name="T37" fmla="*/ 86 h 159"/>
                  <a:gd name="T38" fmla="*/ 33 w 223"/>
                  <a:gd name="T39" fmla="*/ 89 h 159"/>
                  <a:gd name="T40" fmla="*/ 35 w 223"/>
                  <a:gd name="T41" fmla="*/ 100 h 159"/>
                  <a:gd name="T42" fmla="*/ 51 w 223"/>
                  <a:gd name="T43" fmla="*/ 98 h 159"/>
                  <a:gd name="T44" fmla="*/ 48 w 223"/>
                  <a:gd name="T45" fmla="*/ 93 h 159"/>
                  <a:gd name="T46" fmla="*/ 49 w 223"/>
                  <a:gd name="T47" fmla="*/ 110 h 159"/>
                  <a:gd name="T48" fmla="*/ 53 w 223"/>
                  <a:gd name="T49" fmla="*/ 113 h 159"/>
                  <a:gd name="T50" fmla="*/ 70 w 223"/>
                  <a:gd name="T51" fmla="*/ 110 h 159"/>
                  <a:gd name="T52" fmla="*/ 65 w 223"/>
                  <a:gd name="T53" fmla="*/ 110 h 159"/>
                  <a:gd name="T54" fmla="*/ 62 w 223"/>
                  <a:gd name="T55" fmla="*/ 123 h 159"/>
                  <a:gd name="T56" fmla="*/ 77 w 223"/>
                  <a:gd name="T57" fmla="*/ 121 h 159"/>
                  <a:gd name="T58" fmla="*/ 71 w 223"/>
                  <a:gd name="T59" fmla="*/ 123 h 159"/>
                  <a:gd name="T60" fmla="*/ 77 w 223"/>
                  <a:gd name="T61" fmla="*/ 116 h 159"/>
                  <a:gd name="T62" fmla="*/ 84 w 223"/>
                  <a:gd name="T63" fmla="*/ 134 h 159"/>
                  <a:gd name="T64" fmla="*/ 84 w 223"/>
                  <a:gd name="T65" fmla="*/ 128 h 159"/>
                  <a:gd name="T66" fmla="*/ 96 w 223"/>
                  <a:gd name="T67" fmla="*/ 130 h 159"/>
                  <a:gd name="T68" fmla="*/ 90 w 223"/>
                  <a:gd name="T69" fmla="*/ 140 h 159"/>
                  <a:gd name="T70" fmla="*/ 100 w 223"/>
                  <a:gd name="T71" fmla="*/ 147 h 159"/>
                  <a:gd name="T72" fmla="*/ 102 w 223"/>
                  <a:gd name="T73" fmla="*/ 137 h 159"/>
                  <a:gd name="T74" fmla="*/ 116 w 223"/>
                  <a:gd name="T75" fmla="*/ 151 h 159"/>
                  <a:gd name="T76" fmla="*/ 113 w 223"/>
                  <a:gd name="T77" fmla="*/ 143 h 159"/>
                  <a:gd name="T78" fmla="*/ 109 w 223"/>
                  <a:gd name="T79" fmla="*/ 139 h 159"/>
                  <a:gd name="T80" fmla="*/ 129 w 223"/>
                  <a:gd name="T81" fmla="*/ 148 h 159"/>
                  <a:gd name="T82" fmla="*/ 128 w 223"/>
                  <a:gd name="T83" fmla="*/ 153 h 159"/>
                  <a:gd name="T84" fmla="*/ 134 w 223"/>
                  <a:gd name="T85" fmla="*/ 147 h 159"/>
                  <a:gd name="T86" fmla="*/ 152 w 223"/>
                  <a:gd name="T87" fmla="*/ 157 h 159"/>
                  <a:gd name="T88" fmla="*/ 150 w 223"/>
                  <a:gd name="T89" fmla="*/ 150 h 159"/>
                  <a:gd name="T90" fmla="*/ 155 w 223"/>
                  <a:gd name="T91" fmla="*/ 156 h 159"/>
                  <a:gd name="T92" fmla="*/ 150 w 223"/>
                  <a:gd name="T93" fmla="*/ 154 h 159"/>
                  <a:gd name="T94" fmla="*/ 169 w 223"/>
                  <a:gd name="T95" fmla="*/ 157 h 159"/>
                  <a:gd name="T96" fmla="*/ 163 w 223"/>
                  <a:gd name="T97" fmla="*/ 151 h 159"/>
                  <a:gd name="T98" fmla="*/ 159 w 223"/>
                  <a:gd name="T99" fmla="*/ 148 h 159"/>
                  <a:gd name="T100" fmla="*/ 174 w 223"/>
                  <a:gd name="T101" fmla="*/ 157 h 159"/>
                  <a:gd name="T102" fmla="*/ 181 w 223"/>
                  <a:gd name="T103" fmla="*/ 142 h 159"/>
                  <a:gd name="T104" fmla="*/ 202 w 223"/>
                  <a:gd name="T105" fmla="*/ 142 h 159"/>
                  <a:gd name="T106" fmla="*/ 194 w 223"/>
                  <a:gd name="T107" fmla="*/ 156 h 159"/>
                  <a:gd name="T108" fmla="*/ 201 w 223"/>
                  <a:gd name="T109" fmla="*/ 138 h 159"/>
                  <a:gd name="T110" fmla="*/ 204 w 223"/>
                  <a:gd name="T111" fmla="*/ 143 h 159"/>
                  <a:gd name="T112" fmla="*/ 223 w 223"/>
                  <a:gd name="T113" fmla="*/ 144 h 159"/>
                  <a:gd name="T114" fmla="*/ 219 w 223"/>
                  <a:gd name="T115" fmla="*/ 14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3" h="159">
                    <a:moveTo>
                      <a:pt x="15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6"/>
                      <a:pt x="12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3" y="7"/>
                      <a:pt x="2" y="7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4" y="14"/>
                      <a:pt x="5" y="14"/>
                      <a:pt x="7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4" y="15"/>
                    </a:cubicBezTo>
                    <a:cubicBezTo>
                      <a:pt x="14" y="14"/>
                      <a:pt x="14" y="14"/>
                      <a:pt x="1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4" y="15"/>
                      <a:pt x="3" y="15"/>
                    </a:cubicBezTo>
                    <a:cubicBezTo>
                      <a:pt x="3" y="15"/>
                      <a:pt x="2" y="14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2" y="3"/>
                      <a:pt x="3" y="3"/>
                      <a:pt x="5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  <a:moveTo>
                      <a:pt x="12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2" y="24"/>
                      <a:pt x="12" y="24"/>
                    </a:cubicBezTo>
                    <a:cubicBezTo>
                      <a:pt x="13" y="25"/>
                      <a:pt x="13" y="25"/>
                      <a:pt x="13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9"/>
                      <a:pt x="12" y="29"/>
                    </a:cubicBezTo>
                    <a:cubicBezTo>
                      <a:pt x="11" y="29"/>
                      <a:pt x="10" y="29"/>
                      <a:pt x="9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4" y="27"/>
                      <a:pt x="5" y="27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1" y="24"/>
                      <a:pt x="10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1" y="20"/>
                      <a:pt x="11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20" y="32"/>
                    </a:moveTo>
                    <a:cubicBezTo>
                      <a:pt x="20" y="33"/>
                      <a:pt x="20" y="33"/>
                      <a:pt x="20" y="34"/>
                    </a:cubicBezTo>
                    <a:cubicBezTo>
                      <a:pt x="20" y="34"/>
                      <a:pt x="20" y="34"/>
                      <a:pt x="19" y="34"/>
                    </a:cubicBezTo>
                    <a:cubicBezTo>
                      <a:pt x="19" y="34"/>
                      <a:pt x="18" y="34"/>
                      <a:pt x="18" y="34"/>
                    </a:cubicBezTo>
                    <a:cubicBezTo>
                      <a:pt x="17" y="34"/>
                      <a:pt x="17" y="33"/>
                      <a:pt x="17" y="33"/>
                    </a:cubicBezTo>
                    <a:cubicBezTo>
                      <a:pt x="17" y="33"/>
                      <a:pt x="17" y="32"/>
                      <a:pt x="17" y="32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0" y="32"/>
                    </a:cubicBezTo>
                    <a:close/>
                    <a:moveTo>
                      <a:pt x="16" y="35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3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7" y="38"/>
                      <a:pt x="7" y="37"/>
                      <a:pt x="8" y="37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8" y="46"/>
                    </a:moveTo>
                    <a:cubicBezTo>
                      <a:pt x="14" y="40"/>
                      <a:pt x="14" y="40"/>
                      <a:pt x="14" y="40"/>
                    </a:cubicBezTo>
                    <a:cubicBezTo>
                      <a:pt x="15" y="39"/>
                      <a:pt x="16" y="38"/>
                      <a:pt x="16" y="38"/>
                    </a:cubicBezTo>
                    <a:cubicBezTo>
                      <a:pt x="16" y="38"/>
                      <a:pt x="16" y="38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2"/>
                      <a:pt x="17" y="42"/>
                      <a:pt x="1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6" y="43"/>
                      <a:pt x="15" y="43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8" y="47"/>
                      <a:pt x="17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6"/>
                      <a:pt x="8" y="46"/>
                      <a:pt x="8" y="46"/>
                    </a:cubicBezTo>
                    <a:close/>
                    <a:moveTo>
                      <a:pt x="19" y="60"/>
                    </a:move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55"/>
                      <a:pt x="15" y="56"/>
                      <a:pt x="14" y="57"/>
                    </a:cubicBezTo>
                    <a:cubicBezTo>
                      <a:pt x="14" y="58"/>
                      <a:pt x="14" y="59"/>
                      <a:pt x="14" y="59"/>
                    </a:cubicBezTo>
                    <a:cubicBezTo>
                      <a:pt x="14" y="60"/>
                      <a:pt x="14" y="60"/>
                      <a:pt x="15" y="60"/>
                    </a:cubicBezTo>
                    <a:cubicBezTo>
                      <a:pt x="15" y="61"/>
                      <a:pt x="16" y="61"/>
                      <a:pt x="17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61"/>
                      <a:pt x="14" y="61"/>
                      <a:pt x="13" y="61"/>
                    </a:cubicBezTo>
                    <a:cubicBezTo>
                      <a:pt x="13" y="60"/>
                      <a:pt x="12" y="59"/>
                      <a:pt x="12" y="59"/>
                    </a:cubicBezTo>
                    <a:cubicBezTo>
                      <a:pt x="11" y="57"/>
                      <a:pt x="11" y="56"/>
                      <a:pt x="12" y="54"/>
                    </a:cubicBezTo>
                    <a:cubicBezTo>
                      <a:pt x="13" y="53"/>
                      <a:pt x="14" y="53"/>
                      <a:pt x="15" y="52"/>
                    </a:cubicBezTo>
                    <a:cubicBezTo>
                      <a:pt x="17" y="51"/>
                      <a:pt x="18" y="51"/>
                      <a:pt x="20" y="52"/>
                    </a:cubicBezTo>
                    <a:cubicBezTo>
                      <a:pt x="21" y="52"/>
                      <a:pt x="22" y="53"/>
                      <a:pt x="22" y="54"/>
                    </a:cubicBezTo>
                    <a:cubicBezTo>
                      <a:pt x="23" y="55"/>
                      <a:pt x="23" y="57"/>
                      <a:pt x="22" y="58"/>
                    </a:cubicBezTo>
                    <a:cubicBezTo>
                      <a:pt x="22" y="59"/>
                      <a:pt x="21" y="60"/>
                      <a:pt x="19" y="60"/>
                    </a:cubicBezTo>
                    <a:close/>
                    <a:moveTo>
                      <a:pt x="19" y="57"/>
                    </a:moveTo>
                    <a:cubicBezTo>
                      <a:pt x="20" y="57"/>
                      <a:pt x="21" y="57"/>
                      <a:pt x="21" y="56"/>
                    </a:cubicBezTo>
                    <a:cubicBezTo>
                      <a:pt x="21" y="56"/>
                      <a:pt x="21" y="56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4"/>
                      <a:pt x="19" y="54"/>
                      <a:pt x="18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7"/>
                      <a:pt x="19" y="57"/>
                      <a:pt x="19" y="57"/>
                    </a:cubicBezTo>
                    <a:close/>
                    <a:moveTo>
                      <a:pt x="26" y="64"/>
                    </a:move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1"/>
                      <a:pt x="24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6" y="66"/>
                      <a:pt x="16" y="66"/>
                    </a:cubicBezTo>
                    <a:cubicBezTo>
                      <a:pt x="16" y="66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18" y="70"/>
                      <a:pt x="18" y="70"/>
                      <a:pt x="18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8" y="68"/>
                      <a:pt x="18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22" y="66"/>
                      <a:pt x="23" y="66"/>
                      <a:pt x="23" y="66"/>
                    </a:cubicBezTo>
                    <a:cubicBezTo>
                      <a:pt x="24" y="66"/>
                      <a:pt x="24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8"/>
                      <a:pt x="25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8" y="69"/>
                      <a:pt x="28" y="68"/>
                      <a:pt x="28" y="68"/>
                    </a:cubicBezTo>
                    <a:cubicBezTo>
                      <a:pt x="28" y="68"/>
                      <a:pt x="28" y="67"/>
                      <a:pt x="28" y="67"/>
                    </a:cubicBezTo>
                    <a:cubicBezTo>
                      <a:pt x="28" y="66"/>
                      <a:pt x="27" y="66"/>
                      <a:pt x="27" y="66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6" y="64"/>
                      <a:pt x="26" y="64"/>
                      <a:pt x="26" y="64"/>
                    </a:cubicBezTo>
                    <a:close/>
                    <a:moveTo>
                      <a:pt x="34" y="74"/>
                    </a:move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2"/>
                      <a:pt x="32" y="72"/>
                      <a:pt x="32" y="71"/>
                    </a:cubicBezTo>
                    <a:cubicBezTo>
                      <a:pt x="32" y="71"/>
                      <a:pt x="31" y="71"/>
                      <a:pt x="31" y="71"/>
                    </a:cubicBezTo>
                    <a:cubicBezTo>
                      <a:pt x="31" y="71"/>
                      <a:pt x="30" y="71"/>
                      <a:pt x="30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72"/>
                      <a:pt x="30" y="73"/>
                      <a:pt x="30" y="74"/>
                    </a:cubicBezTo>
                    <a:cubicBezTo>
                      <a:pt x="29" y="75"/>
                      <a:pt x="29" y="76"/>
                      <a:pt x="29" y="77"/>
                    </a:cubicBezTo>
                    <a:cubicBezTo>
                      <a:pt x="29" y="78"/>
                      <a:pt x="28" y="78"/>
                      <a:pt x="28" y="78"/>
                    </a:cubicBezTo>
                    <a:cubicBezTo>
                      <a:pt x="27" y="79"/>
                      <a:pt x="27" y="79"/>
                      <a:pt x="26" y="79"/>
                    </a:cubicBezTo>
                    <a:cubicBezTo>
                      <a:pt x="25" y="79"/>
                      <a:pt x="25" y="79"/>
                      <a:pt x="24" y="78"/>
                    </a:cubicBezTo>
                    <a:cubicBezTo>
                      <a:pt x="24" y="78"/>
                      <a:pt x="23" y="78"/>
                      <a:pt x="23" y="77"/>
                    </a:cubicBezTo>
                    <a:cubicBezTo>
                      <a:pt x="23" y="77"/>
                      <a:pt x="23" y="76"/>
                      <a:pt x="22" y="75"/>
                    </a:cubicBezTo>
                    <a:cubicBezTo>
                      <a:pt x="22" y="75"/>
                      <a:pt x="22" y="75"/>
                      <a:pt x="22" y="74"/>
                    </a:cubicBezTo>
                    <a:cubicBezTo>
                      <a:pt x="22" y="74"/>
                      <a:pt x="22" y="74"/>
                      <a:pt x="21" y="74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3"/>
                      <a:pt x="24" y="74"/>
                      <a:pt x="23" y="75"/>
                    </a:cubicBezTo>
                    <a:cubicBezTo>
                      <a:pt x="23" y="75"/>
                      <a:pt x="23" y="76"/>
                      <a:pt x="24" y="76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6" y="77"/>
                      <a:pt x="26" y="76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3"/>
                      <a:pt x="26" y="72"/>
                      <a:pt x="27" y="71"/>
                    </a:cubicBezTo>
                    <a:cubicBezTo>
                      <a:pt x="27" y="70"/>
                      <a:pt x="27" y="70"/>
                      <a:pt x="28" y="69"/>
                    </a:cubicBezTo>
                    <a:cubicBezTo>
                      <a:pt x="29" y="69"/>
                      <a:pt x="29" y="69"/>
                      <a:pt x="30" y="69"/>
                    </a:cubicBezTo>
                    <a:cubicBezTo>
                      <a:pt x="31" y="69"/>
                      <a:pt x="32" y="70"/>
                      <a:pt x="32" y="71"/>
                    </a:cubicBezTo>
                    <a:cubicBezTo>
                      <a:pt x="33" y="71"/>
                      <a:pt x="33" y="72"/>
                      <a:pt x="33" y="72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4" y="73"/>
                    </a:cubicBezTo>
                    <a:cubicBezTo>
                      <a:pt x="34" y="74"/>
                      <a:pt x="34" y="74"/>
                      <a:pt x="34" y="74"/>
                    </a:cubicBezTo>
                    <a:close/>
                    <a:moveTo>
                      <a:pt x="41" y="76"/>
                    </a:moveTo>
                    <a:cubicBezTo>
                      <a:pt x="41" y="76"/>
                      <a:pt x="41" y="77"/>
                      <a:pt x="41" y="77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79"/>
                      <a:pt x="40" y="79"/>
                      <a:pt x="39" y="79"/>
                    </a:cubicBezTo>
                    <a:cubicBezTo>
                      <a:pt x="39" y="78"/>
                      <a:pt x="38" y="78"/>
                      <a:pt x="38" y="78"/>
                    </a:cubicBezTo>
                    <a:cubicBezTo>
                      <a:pt x="38" y="77"/>
                      <a:pt x="38" y="77"/>
                      <a:pt x="38" y="76"/>
                    </a:cubicBezTo>
                    <a:cubicBezTo>
                      <a:pt x="38" y="76"/>
                      <a:pt x="38" y="76"/>
                      <a:pt x="39" y="75"/>
                    </a:cubicBezTo>
                    <a:cubicBezTo>
                      <a:pt x="39" y="75"/>
                      <a:pt x="39" y="75"/>
                      <a:pt x="40" y="75"/>
                    </a:cubicBezTo>
                    <a:cubicBezTo>
                      <a:pt x="40" y="75"/>
                      <a:pt x="41" y="75"/>
                      <a:pt x="41" y="76"/>
                    </a:cubicBezTo>
                    <a:close/>
                    <a:moveTo>
                      <a:pt x="38" y="80"/>
                    </a:move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5" y="78"/>
                    </a:cubicBezTo>
                    <a:cubicBezTo>
                      <a:pt x="35" y="78"/>
                      <a:pt x="35" y="78"/>
                      <a:pt x="34" y="79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7" y="83"/>
                      <a:pt x="27" y="82"/>
                      <a:pt x="27" y="8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6"/>
                      <a:pt x="30" y="86"/>
                    </a:cubicBezTo>
                    <a:cubicBezTo>
                      <a:pt x="30" y="86"/>
                      <a:pt x="30" y="85"/>
                      <a:pt x="31" y="85"/>
                    </a:cubicBezTo>
                    <a:cubicBezTo>
                      <a:pt x="38" y="80"/>
                      <a:pt x="38" y="80"/>
                      <a:pt x="38" y="80"/>
                    </a:cubicBezTo>
                    <a:close/>
                    <a:moveTo>
                      <a:pt x="45" y="84"/>
                    </a:moveTo>
                    <a:cubicBezTo>
                      <a:pt x="42" y="86"/>
                      <a:pt x="42" y="86"/>
                      <a:pt x="42" y="86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35" y="91"/>
                      <a:pt x="35" y="92"/>
                      <a:pt x="35" y="92"/>
                    </a:cubicBezTo>
                    <a:cubicBezTo>
                      <a:pt x="35" y="92"/>
                      <a:pt x="34" y="92"/>
                      <a:pt x="34" y="92"/>
                    </a:cubicBezTo>
                    <a:cubicBezTo>
                      <a:pt x="34" y="93"/>
                      <a:pt x="34" y="93"/>
                      <a:pt x="35" y="93"/>
                    </a:cubicBezTo>
                    <a:cubicBezTo>
                      <a:pt x="35" y="93"/>
                      <a:pt x="35" y="93"/>
                      <a:pt x="36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5" y="94"/>
                      <a:pt x="34" y="94"/>
                      <a:pt x="33" y="93"/>
                    </a:cubicBezTo>
                    <a:cubicBezTo>
                      <a:pt x="32" y="92"/>
                      <a:pt x="32" y="91"/>
                      <a:pt x="32" y="91"/>
                    </a:cubicBezTo>
                    <a:cubicBezTo>
                      <a:pt x="32" y="90"/>
                      <a:pt x="32" y="90"/>
                      <a:pt x="33" y="89"/>
                    </a:cubicBezTo>
                    <a:cubicBezTo>
                      <a:pt x="33" y="89"/>
                      <a:pt x="33" y="89"/>
                      <a:pt x="34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0" y="83"/>
                      <a:pt x="41" y="84"/>
                      <a:pt x="42" y="84"/>
                    </a:cubicBezTo>
                    <a:cubicBezTo>
                      <a:pt x="43" y="84"/>
                      <a:pt x="44" y="84"/>
                      <a:pt x="45" y="84"/>
                    </a:cubicBezTo>
                    <a:cubicBezTo>
                      <a:pt x="45" y="84"/>
                      <a:pt x="45" y="84"/>
                      <a:pt x="45" y="84"/>
                    </a:cubicBezTo>
                    <a:close/>
                    <a:moveTo>
                      <a:pt x="39" y="100"/>
                    </a:moveTo>
                    <a:cubicBezTo>
                      <a:pt x="38" y="100"/>
                      <a:pt x="38" y="100"/>
                      <a:pt x="38" y="100"/>
                    </a:cubicBezTo>
                    <a:cubicBezTo>
                      <a:pt x="37" y="101"/>
                      <a:pt x="36" y="101"/>
                      <a:pt x="36" y="101"/>
                    </a:cubicBezTo>
                    <a:cubicBezTo>
                      <a:pt x="36" y="101"/>
                      <a:pt x="35" y="101"/>
                      <a:pt x="35" y="100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5" y="100"/>
                      <a:pt x="35" y="100"/>
                      <a:pt x="36" y="100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36" y="97"/>
                      <a:pt x="35" y="97"/>
                      <a:pt x="35" y="97"/>
                    </a:cubicBezTo>
                    <a:cubicBezTo>
                      <a:pt x="35" y="97"/>
                      <a:pt x="34" y="97"/>
                      <a:pt x="34" y="98"/>
                    </a:cubicBezTo>
                    <a:cubicBezTo>
                      <a:pt x="33" y="98"/>
                      <a:pt x="33" y="98"/>
                      <a:pt x="33" y="99"/>
                    </a:cubicBezTo>
                    <a:cubicBezTo>
                      <a:pt x="33" y="99"/>
                      <a:pt x="33" y="100"/>
                      <a:pt x="34" y="101"/>
                    </a:cubicBezTo>
                    <a:cubicBezTo>
                      <a:pt x="34" y="101"/>
                      <a:pt x="35" y="102"/>
                      <a:pt x="36" y="102"/>
                    </a:cubicBezTo>
                    <a:cubicBezTo>
                      <a:pt x="36" y="102"/>
                      <a:pt x="38" y="101"/>
                      <a:pt x="40" y="100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9" y="97"/>
                      <a:pt x="50" y="97"/>
                      <a:pt x="50" y="97"/>
                    </a:cubicBezTo>
                    <a:cubicBezTo>
                      <a:pt x="50" y="97"/>
                      <a:pt x="51" y="97"/>
                      <a:pt x="51" y="98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7"/>
                      <a:pt x="48" y="97"/>
                      <a:pt x="46" y="97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6" y="93"/>
                      <a:pt x="46" y="92"/>
                      <a:pt x="47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9"/>
                      <a:pt x="44" y="89"/>
                      <a:pt x="44" y="90"/>
                    </a:cubicBezTo>
                    <a:cubicBezTo>
                      <a:pt x="44" y="90"/>
                      <a:pt x="44" y="91"/>
                      <a:pt x="43" y="92"/>
                    </a:cubicBezTo>
                    <a:cubicBezTo>
                      <a:pt x="39" y="100"/>
                      <a:pt x="39" y="100"/>
                      <a:pt x="39" y="100"/>
                    </a:cubicBezTo>
                    <a:close/>
                    <a:moveTo>
                      <a:pt x="58" y="105"/>
                    </a:moveTo>
                    <a:cubicBezTo>
                      <a:pt x="59" y="106"/>
                      <a:pt x="60" y="106"/>
                      <a:pt x="60" y="107"/>
                    </a:cubicBezTo>
                    <a:cubicBezTo>
                      <a:pt x="60" y="108"/>
                      <a:pt x="60" y="109"/>
                      <a:pt x="60" y="110"/>
                    </a:cubicBezTo>
                    <a:cubicBezTo>
                      <a:pt x="60" y="111"/>
                      <a:pt x="59" y="112"/>
                      <a:pt x="58" y="113"/>
                    </a:cubicBezTo>
                    <a:cubicBezTo>
                      <a:pt x="57" y="114"/>
                      <a:pt x="56" y="115"/>
                      <a:pt x="55" y="115"/>
                    </a:cubicBezTo>
                    <a:cubicBezTo>
                      <a:pt x="53" y="115"/>
                      <a:pt x="52" y="115"/>
                      <a:pt x="51" y="114"/>
                    </a:cubicBezTo>
                    <a:cubicBezTo>
                      <a:pt x="50" y="112"/>
                      <a:pt x="49" y="111"/>
                      <a:pt x="49" y="110"/>
                    </a:cubicBezTo>
                    <a:cubicBezTo>
                      <a:pt x="50" y="108"/>
                      <a:pt x="50" y="107"/>
                      <a:pt x="51" y="106"/>
                    </a:cubicBezTo>
                    <a:cubicBezTo>
                      <a:pt x="52" y="105"/>
                      <a:pt x="53" y="104"/>
                      <a:pt x="55" y="104"/>
                    </a:cubicBezTo>
                    <a:cubicBezTo>
                      <a:pt x="56" y="103"/>
                      <a:pt x="57" y="104"/>
                      <a:pt x="58" y="105"/>
                    </a:cubicBezTo>
                    <a:close/>
                    <a:moveTo>
                      <a:pt x="58" y="106"/>
                    </a:moveTo>
                    <a:cubicBezTo>
                      <a:pt x="58" y="105"/>
                      <a:pt x="57" y="105"/>
                      <a:pt x="57" y="105"/>
                    </a:cubicBezTo>
                    <a:cubicBezTo>
                      <a:pt x="57" y="105"/>
                      <a:pt x="56" y="105"/>
                      <a:pt x="55" y="106"/>
                    </a:cubicBezTo>
                    <a:cubicBezTo>
                      <a:pt x="55" y="107"/>
                      <a:pt x="54" y="108"/>
                      <a:pt x="53" y="109"/>
                    </a:cubicBezTo>
                    <a:cubicBezTo>
                      <a:pt x="52" y="109"/>
                      <a:pt x="52" y="110"/>
                      <a:pt x="51" y="111"/>
                    </a:cubicBezTo>
                    <a:cubicBezTo>
                      <a:pt x="51" y="111"/>
                      <a:pt x="51" y="111"/>
                      <a:pt x="51" y="112"/>
                    </a:cubicBezTo>
                    <a:cubicBezTo>
                      <a:pt x="51" y="112"/>
                      <a:pt x="51" y="113"/>
                      <a:pt x="51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4" y="112"/>
                      <a:pt x="55" y="111"/>
                      <a:pt x="56" y="110"/>
                    </a:cubicBezTo>
                    <a:cubicBezTo>
                      <a:pt x="57" y="109"/>
                      <a:pt x="58" y="108"/>
                      <a:pt x="58" y="108"/>
                    </a:cubicBezTo>
                    <a:cubicBezTo>
                      <a:pt x="58" y="107"/>
                      <a:pt x="58" y="107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lose/>
                    <a:moveTo>
                      <a:pt x="66" y="114"/>
                    </a:moveTo>
                    <a:cubicBezTo>
                      <a:pt x="67" y="115"/>
                      <a:pt x="67" y="115"/>
                      <a:pt x="67" y="115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1"/>
                      <a:pt x="69" y="111"/>
                      <a:pt x="69" y="111"/>
                    </a:cubicBezTo>
                    <a:cubicBezTo>
                      <a:pt x="69" y="110"/>
                      <a:pt x="70" y="110"/>
                      <a:pt x="70" y="110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112"/>
                      <a:pt x="70" y="112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72" y="114"/>
                      <a:pt x="72" y="114"/>
                      <a:pt x="72" y="113"/>
                    </a:cubicBezTo>
                    <a:cubicBezTo>
                      <a:pt x="73" y="113"/>
                      <a:pt x="73" y="113"/>
                      <a:pt x="72" y="112"/>
                    </a:cubicBezTo>
                    <a:cubicBezTo>
                      <a:pt x="72" y="111"/>
                      <a:pt x="72" y="111"/>
                      <a:pt x="71" y="110"/>
                    </a:cubicBezTo>
                    <a:cubicBezTo>
                      <a:pt x="70" y="109"/>
                      <a:pt x="69" y="109"/>
                      <a:pt x="68" y="109"/>
                    </a:cubicBezTo>
                    <a:cubicBezTo>
                      <a:pt x="67" y="109"/>
                      <a:pt x="66" y="109"/>
                      <a:pt x="65" y="110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9"/>
                      <a:pt x="59" y="119"/>
                      <a:pt x="58" y="119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8" y="119"/>
                      <a:pt x="57" y="119"/>
                      <a:pt x="57" y="119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1" y="121"/>
                      <a:pt x="61" y="121"/>
                      <a:pt x="62" y="120"/>
                    </a:cubicBezTo>
                    <a:cubicBezTo>
                      <a:pt x="66" y="114"/>
                      <a:pt x="66" y="114"/>
                      <a:pt x="66" y="114"/>
                    </a:cubicBezTo>
                    <a:close/>
                    <a:moveTo>
                      <a:pt x="84" y="120"/>
                    </a:moveTo>
                    <a:cubicBezTo>
                      <a:pt x="82" y="125"/>
                      <a:pt x="82" y="125"/>
                      <a:pt x="82" y="12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2" y="123"/>
                      <a:pt x="82" y="122"/>
                      <a:pt x="82" y="121"/>
                    </a:cubicBezTo>
                    <a:cubicBezTo>
                      <a:pt x="81" y="120"/>
                      <a:pt x="81" y="119"/>
                      <a:pt x="80" y="118"/>
                    </a:cubicBezTo>
                    <a:cubicBezTo>
                      <a:pt x="79" y="118"/>
                      <a:pt x="79" y="117"/>
                      <a:pt x="78" y="117"/>
                    </a:cubicBezTo>
                    <a:cubicBezTo>
                      <a:pt x="78" y="118"/>
                      <a:pt x="77" y="118"/>
                      <a:pt x="77" y="118"/>
                    </a:cubicBezTo>
                    <a:cubicBezTo>
                      <a:pt x="77" y="119"/>
                      <a:pt x="77" y="119"/>
                      <a:pt x="76" y="119"/>
                    </a:cubicBezTo>
                    <a:cubicBezTo>
                      <a:pt x="76" y="120"/>
                      <a:pt x="77" y="120"/>
                      <a:pt x="77" y="121"/>
                    </a:cubicBezTo>
                    <a:cubicBezTo>
                      <a:pt x="77" y="121"/>
                      <a:pt x="77" y="122"/>
                      <a:pt x="78" y="123"/>
                    </a:cubicBezTo>
                    <a:cubicBezTo>
                      <a:pt x="79" y="125"/>
                      <a:pt x="79" y="127"/>
                      <a:pt x="80" y="128"/>
                    </a:cubicBezTo>
                    <a:cubicBezTo>
                      <a:pt x="80" y="129"/>
                      <a:pt x="79" y="130"/>
                      <a:pt x="79" y="131"/>
                    </a:cubicBezTo>
                    <a:cubicBezTo>
                      <a:pt x="78" y="132"/>
                      <a:pt x="77" y="132"/>
                      <a:pt x="76" y="133"/>
                    </a:cubicBezTo>
                    <a:cubicBezTo>
                      <a:pt x="74" y="133"/>
                      <a:pt x="73" y="132"/>
                      <a:pt x="72" y="131"/>
                    </a:cubicBezTo>
                    <a:cubicBezTo>
                      <a:pt x="71" y="131"/>
                      <a:pt x="71" y="131"/>
                      <a:pt x="71" y="130"/>
                    </a:cubicBezTo>
                    <a:cubicBezTo>
                      <a:pt x="70" y="130"/>
                      <a:pt x="70" y="130"/>
                      <a:pt x="70" y="129"/>
                    </a:cubicBezTo>
                    <a:cubicBezTo>
                      <a:pt x="70" y="129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8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0" y="125"/>
                      <a:pt x="70" y="126"/>
                      <a:pt x="70" y="128"/>
                    </a:cubicBezTo>
                    <a:cubicBezTo>
                      <a:pt x="71" y="129"/>
                      <a:pt x="71" y="130"/>
                      <a:pt x="72" y="131"/>
                    </a:cubicBezTo>
                    <a:cubicBezTo>
                      <a:pt x="73" y="131"/>
                      <a:pt x="74" y="131"/>
                      <a:pt x="74" y="131"/>
                    </a:cubicBezTo>
                    <a:cubicBezTo>
                      <a:pt x="75" y="131"/>
                      <a:pt x="75" y="131"/>
                      <a:pt x="76" y="130"/>
                    </a:cubicBezTo>
                    <a:cubicBezTo>
                      <a:pt x="76" y="130"/>
                      <a:pt x="76" y="130"/>
                      <a:pt x="76" y="129"/>
                    </a:cubicBezTo>
                    <a:cubicBezTo>
                      <a:pt x="76" y="129"/>
                      <a:pt x="76" y="128"/>
                      <a:pt x="76" y="128"/>
                    </a:cubicBezTo>
                    <a:cubicBezTo>
                      <a:pt x="76" y="127"/>
                      <a:pt x="75" y="127"/>
                      <a:pt x="75" y="126"/>
                    </a:cubicBezTo>
                    <a:cubicBezTo>
                      <a:pt x="74" y="124"/>
                      <a:pt x="74" y="123"/>
                      <a:pt x="73" y="122"/>
                    </a:cubicBezTo>
                    <a:cubicBezTo>
                      <a:pt x="73" y="122"/>
                      <a:pt x="73" y="121"/>
                      <a:pt x="73" y="120"/>
                    </a:cubicBezTo>
                    <a:cubicBezTo>
                      <a:pt x="73" y="119"/>
                      <a:pt x="74" y="119"/>
                      <a:pt x="74" y="118"/>
                    </a:cubicBezTo>
                    <a:cubicBezTo>
                      <a:pt x="75" y="117"/>
                      <a:pt x="76" y="116"/>
                      <a:pt x="77" y="116"/>
                    </a:cubicBezTo>
                    <a:cubicBezTo>
                      <a:pt x="78" y="116"/>
                      <a:pt x="79" y="116"/>
                      <a:pt x="80" y="117"/>
                    </a:cubicBezTo>
                    <a:cubicBezTo>
                      <a:pt x="81" y="117"/>
                      <a:pt x="81" y="118"/>
                      <a:pt x="81" y="118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20"/>
                      <a:pt x="83" y="120"/>
                      <a:pt x="83" y="120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0"/>
                      <a:pt x="84" y="120"/>
                      <a:pt x="84" y="120"/>
                    </a:cubicBezTo>
                    <a:cubicBezTo>
                      <a:pt x="84" y="120"/>
                      <a:pt x="84" y="120"/>
                      <a:pt x="84" y="120"/>
                    </a:cubicBezTo>
                    <a:close/>
                    <a:moveTo>
                      <a:pt x="87" y="138"/>
                    </a:moveTo>
                    <a:cubicBezTo>
                      <a:pt x="87" y="138"/>
                      <a:pt x="86" y="138"/>
                      <a:pt x="86" y="138"/>
                    </a:cubicBezTo>
                    <a:cubicBezTo>
                      <a:pt x="86" y="138"/>
                      <a:pt x="85" y="138"/>
                      <a:pt x="85" y="138"/>
                    </a:cubicBezTo>
                    <a:cubicBezTo>
                      <a:pt x="84" y="138"/>
                      <a:pt x="84" y="137"/>
                      <a:pt x="84" y="137"/>
                    </a:cubicBezTo>
                    <a:cubicBezTo>
                      <a:pt x="84" y="136"/>
                      <a:pt x="84" y="135"/>
                      <a:pt x="84" y="134"/>
                    </a:cubicBezTo>
                    <a:cubicBezTo>
                      <a:pt x="84" y="133"/>
                      <a:pt x="84" y="132"/>
                      <a:pt x="85" y="131"/>
                    </a:cubicBezTo>
                    <a:cubicBezTo>
                      <a:pt x="85" y="130"/>
                      <a:pt x="86" y="130"/>
                      <a:pt x="86" y="129"/>
                    </a:cubicBezTo>
                    <a:cubicBezTo>
                      <a:pt x="87" y="129"/>
                      <a:pt x="87" y="129"/>
                      <a:pt x="88" y="129"/>
                    </a:cubicBezTo>
                    <a:cubicBezTo>
                      <a:pt x="88" y="129"/>
                      <a:pt x="88" y="129"/>
                      <a:pt x="88" y="130"/>
                    </a:cubicBezTo>
                    <a:cubicBezTo>
                      <a:pt x="88" y="130"/>
                      <a:pt x="88" y="130"/>
                      <a:pt x="88" y="131"/>
                    </a:cubicBezTo>
                    <a:cubicBezTo>
                      <a:pt x="87" y="131"/>
                      <a:pt x="87" y="132"/>
                      <a:pt x="87" y="132"/>
                    </a:cubicBezTo>
                    <a:cubicBezTo>
                      <a:pt x="88" y="133"/>
                      <a:pt x="88" y="133"/>
                      <a:pt x="88" y="133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0" y="134"/>
                      <a:pt x="90" y="133"/>
                      <a:pt x="90" y="133"/>
                    </a:cubicBezTo>
                    <a:cubicBezTo>
                      <a:pt x="90" y="132"/>
                      <a:pt x="90" y="132"/>
                      <a:pt x="90" y="131"/>
                    </a:cubicBezTo>
                    <a:cubicBezTo>
                      <a:pt x="90" y="130"/>
                      <a:pt x="89" y="129"/>
                      <a:pt x="88" y="129"/>
                    </a:cubicBezTo>
                    <a:cubicBezTo>
                      <a:pt x="87" y="128"/>
                      <a:pt x="85" y="128"/>
                      <a:pt x="84" y="128"/>
                    </a:cubicBezTo>
                    <a:cubicBezTo>
                      <a:pt x="83" y="129"/>
                      <a:pt x="82" y="130"/>
                      <a:pt x="81" y="131"/>
                    </a:cubicBezTo>
                    <a:cubicBezTo>
                      <a:pt x="80" y="133"/>
                      <a:pt x="80" y="134"/>
                      <a:pt x="80" y="136"/>
                    </a:cubicBezTo>
                    <a:cubicBezTo>
                      <a:pt x="81" y="137"/>
                      <a:pt x="81" y="138"/>
                      <a:pt x="83" y="139"/>
                    </a:cubicBezTo>
                    <a:cubicBezTo>
                      <a:pt x="83" y="139"/>
                      <a:pt x="84" y="139"/>
                      <a:pt x="85" y="139"/>
                    </a:cubicBezTo>
                    <a:cubicBezTo>
                      <a:pt x="86" y="139"/>
                      <a:pt x="87" y="139"/>
                      <a:pt x="88" y="138"/>
                    </a:cubicBezTo>
                    <a:cubicBezTo>
                      <a:pt x="87" y="138"/>
                      <a:pt x="87" y="138"/>
                      <a:pt x="87" y="138"/>
                    </a:cubicBezTo>
                    <a:close/>
                    <a:moveTo>
                      <a:pt x="98" y="128"/>
                    </a:moveTo>
                    <a:cubicBezTo>
                      <a:pt x="98" y="128"/>
                      <a:pt x="99" y="129"/>
                      <a:pt x="99" y="129"/>
                    </a:cubicBezTo>
                    <a:cubicBezTo>
                      <a:pt x="99" y="130"/>
                      <a:pt x="99" y="130"/>
                      <a:pt x="99" y="131"/>
                    </a:cubicBezTo>
                    <a:cubicBezTo>
                      <a:pt x="99" y="131"/>
                      <a:pt x="98" y="131"/>
                      <a:pt x="98" y="131"/>
                    </a:cubicBezTo>
                    <a:cubicBezTo>
                      <a:pt x="97" y="132"/>
                      <a:pt x="97" y="132"/>
                      <a:pt x="96" y="131"/>
                    </a:cubicBezTo>
                    <a:cubicBezTo>
                      <a:pt x="96" y="131"/>
                      <a:pt x="96" y="131"/>
                      <a:pt x="96" y="130"/>
                    </a:cubicBezTo>
                    <a:cubicBezTo>
                      <a:pt x="95" y="130"/>
                      <a:pt x="95" y="129"/>
                      <a:pt x="96" y="129"/>
                    </a:cubicBezTo>
                    <a:cubicBezTo>
                      <a:pt x="96" y="128"/>
                      <a:pt x="96" y="128"/>
                      <a:pt x="97" y="128"/>
                    </a:cubicBezTo>
                    <a:cubicBezTo>
                      <a:pt x="97" y="128"/>
                      <a:pt x="98" y="128"/>
                      <a:pt x="98" y="128"/>
                    </a:cubicBezTo>
                    <a:close/>
                    <a:moveTo>
                      <a:pt x="97" y="134"/>
                    </a:moveTo>
                    <a:cubicBezTo>
                      <a:pt x="93" y="142"/>
                      <a:pt x="93" y="142"/>
                      <a:pt x="93" y="142"/>
                    </a:cubicBezTo>
                    <a:cubicBezTo>
                      <a:pt x="93" y="142"/>
                      <a:pt x="93" y="143"/>
                      <a:pt x="93" y="143"/>
                    </a:cubicBezTo>
                    <a:cubicBezTo>
                      <a:pt x="93" y="143"/>
                      <a:pt x="93" y="144"/>
                      <a:pt x="94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8" y="141"/>
                      <a:pt x="88" y="141"/>
                      <a:pt x="88" y="141"/>
                    </a:cubicBezTo>
                    <a:cubicBezTo>
                      <a:pt x="89" y="141"/>
                      <a:pt x="89" y="141"/>
                      <a:pt x="89" y="141"/>
                    </a:cubicBezTo>
                    <a:cubicBezTo>
                      <a:pt x="89" y="141"/>
                      <a:pt x="89" y="141"/>
                      <a:pt x="90" y="141"/>
                    </a:cubicBezTo>
                    <a:cubicBezTo>
                      <a:pt x="90" y="141"/>
                      <a:pt x="90" y="141"/>
                      <a:pt x="90" y="140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94" y="134"/>
                      <a:pt x="94" y="133"/>
                      <a:pt x="94" y="133"/>
                    </a:cubicBezTo>
                    <a:cubicBezTo>
                      <a:pt x="94" y="132"/>
                      <a:pt x="93" y="132"/>
                      <a:pt x="93" y="13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97" y="134"/>
                      <a:pt x="97" y="134"/>
                      <a:pt x="97" y="134"/>
                    </a:cubicBezTo>
                    <a:close/>
                    <a:moveTo>
                      <a:pt x="106" y="143"/>
                    </a:moveTo>
                    <a:cubicBezTo>
                      <a:pt x="106" y="142"/>
                      <a:pt x="106" y="140"/>
                      <a:pt x="106" y="139"/>
                    </a:cubicBezTo>
                    <a:cubicBezTo>
                      <a:pt x="106" y="138"/>
                      <a:pt x="105" y="137"/>
                      <a:pt x="104" y="137"/>
                    </a:cubicBezTo>
                    <a:cubicBezTo>
                      <a:pt x="103" y="136"/>
                      <a:pt x="102" y="136"/>
                      <a:pt x="100" y="137"/>
                    </a:cubicBezTo>
                    <a:cubicBezTo>
                      <a:pt x="99" y="138"/>
                      <a:pt x="98" y="139"/>
                      <a:pt x="97" y="140"/>
                    </a:cubicBezTo>
                    <a:cubicBezTo>
                      <a:pt x="97" y="142"/>
                      <a:pt x="97" y="143"/>
                      <a:pt x="97" y="144"/>
                    </a:cubicBezTo>
                    <a:cubicBezTo>
                      <a:pt x="97" y="146"/>
                      <a:pt x="98" y="147"/>
                      <a:pt x="100" y="147"/>
                    </a:cubicBezTo>
                    <a:cubicBezTo>
                      <a:pt x="101" y="148"/>
                      <a:pt x="101" y="148"/>
                      <a:pt x="102" y="148"/>
                    </a:cubicBezTo>
                    <a:cubicBezTo>
                      <a:pt x="103" y="147"/>
                      <a:pt x="104" y="147"/>
                      <a:pt x="105" y="146"/>
                    </a:cubicBezTo>
                    <a:cubicBezTo>
                      <a:pt x="105" y="146"/>
                      <a:pt x="105" y="146"/>
                      <a:pt x="105" y="146"/>
                    </a:cubicBezTo>
                    <a:cubicBezTo>
                      <a:pt x="104" y="146"/>
                      <a:pt x="103" y="146"/>
                      <a:pt x="103" y="146"/>
                    </a:cubicBezTo>
                    <a:cubicBezTo>
                      <a:pt x="103" y="147"/>
                      <a:pt x="102" y="147"/>
                      <a:pt x="102" y="146"/>
                    </a:cubicBezTo>
                    <a:cubicBezTo>
                      <a:pt x="101" y="146"/>
                      <a:pt x="101" y="146"/>
                      <a:pt x="100" y="145"/>
                    </a:cubicBezTo>
                    <a:cubicBezTo>
                      <a:pt x="100" y="144"/>
                      <a:pt x="100" y="142"/>
                      <a:pt x="100" y="141"/>
                    </a:cubicBezTo>
                    <a:cubicBezTo>
                      <a:pt x="106" y="143"/>
                      <a:pt x="106" y="143"/>
                      <a:pt x="106" y="143"/>
                    </a:cubicBezTo>
                    <a:close/>
                    <a:moveTo>
                      <a:pt x="104" y="141"/>
                    </a:move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39"/>
                      <a:pt x="102" y="138"/>
                      <a:pt x="102" y="137"/>
                    </a:cubicBezTo>
                    <a:cubicBezTo>
                      <a:pt x="103" y="137"/>
                      <a:pt x="103" y="137"/>
                      <a:pt x="104" y="137"/>
                    </a:cubicBezTo>
                    <a:cubicBezTo>
                      <a:pt x="104" y="137"/>
                      <a:pt x="104" y="137"/>
                      <a:pt x="104" y="138"/>
                    </a:cubicBezTo>
                    <a:cubicBezTo>
                      <a:pt x="104" y="138"/>
                      <a:pt x="104" y="138"/>
                      <a:pt x="104" y="139"/>
                    </a:cubicBezTo>
                    <a:cubicBezTo>
                      <a:pt x="104" y="139"/>
                      <a:pt x="104" y="140"/>
                      <a:pt x="104" y="141"/>
                    </a:cubicBezTo>
                    <a:close/>
                    <a:moveTo>
                      <a:pt x="113" y="141"/>
                    </a:move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4" y="142"/>
                      <a:pt x="114" y="141"/>
                      <a:pt x="115" y="141"/>
                    </a:cubicBezTo>
                    <a:cubicBezTo>
                      <a:pt x="115" y="141"/>
                      <a:pt x="116" y="141"/>
                      <a:pt x="116" y="141"/>
                    </a:cubicBezTo>
                    <a:cubicBezTo>
                      <a:pt x="117" y="142"/>
                      <a:pt x="118" y="142"/>
                      <a:pt x="118" y="142"/>
                    </a:cubicBezTo>
                    <a:cubicBezTo>
                      <a:pt x="118" y="143"/>
                      <a:pt x="118" y="144"/>
                      <a:pt x="118" y="144"/>
                    </a:cubicBezTo>
                    <a:cubicBezTo>
                      <a:pt x="118" y="145"/>
                      <a:pt x="118" y="145"/>
                      <a:pt x="118" y="147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16" y="152"/>
                      <a:pt x="116" y="152"/>
                      <a:pt x="116" y="152"/>
                    </a:cubicBezTo>
                    <a:cubicBezTo>
                      <a:pt x="116" y="153"/>
                      <a:pt x="116" y="153"/>
                      <a:pt x="117" y="153"/>
                    </a:cubicBezTo>
                    <a:cubicBezTo>
                      <a:pt x="117" y="153"/>
                      <a:pt x="117" y="153"/>
                      <a:pt x="117" y="153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51"/>
                      <a:pt x="113" y="151"/>
                      <a:pt x="113" y="151"/>
                    </a:cubicBezTo>
                    <a:cubicBezTo>
                      <a:pt x="113" y="151"/>
                      <a:pt x="113" y="150"/>
                      <a:pt x="113" y="150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4"/>
                      <a:pt x="115" y="144"/>
                      <a:pt x="115" y="143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5" y="143"/>
                      <a:pt x="115" y="142"/>
                      <a:pt x="115" y="142"/>
                    </a:cubicBezTo>
                    <a:cubicBezTo>
                      <a:pt x="114" y="142"/>
                      <a:pt x="113" y="142"/>
                      <a:pt x="113" y="143"/>
                    </a:cubicBezTo>
                    <a:cubicBezTo>
                      <a:pt x="111" y="149"/>
                      <a:pt x="111" y="149"/>
                      <a:pt x="111" y="149"/>
                    </a:cubicBezTo>
                    <a:cubicBezTo>
                      <a:pt x="111" y="150"/>
                      <a:pt x="110" y="150"/>
                      <a:pt x="111" y="150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06" y="150"/>
                      <a:pt x="106" y="150"/>
                      <a:pt x="106" y="150"/>
                    </a:cubicBezTo>
                    <a:cubicBezTo>
                      <a:pt x="106" y="149"/>
                      <a:pt x="106" y="149"/>
                      <a:pt x="106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7" y="149"/>
                      <a:pt x="108" y="149"/>
                      <a:pt x="108" y="148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1"/>
                      <a:pt x="110" y="141"/>
                      <a:pt x="110" y="140"/>
                    </a:cubicBezTo>
                    <a:cubicBezTo>
                      <a:pt x="110" y="140"/>
                      <a:pt x="110" y="140"/>
                      <a:pt x="109" y="140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3" y="141"/>
                      <a:pt x="113" y="141"/>
                      <a:pt x="113" y="141"/>
                    </a:cubicBezTo>
                    <a:close/>
                    <a:moveTo>
                      <a:pt x="128" y="153"/>
                    </a:moveTo>
                    <a:cubicBezTo>
                      <a:pt x="129" y="153"/>
                      <a:pt x="129" y="153"/>
                      <a:pt x="129" y="153"/>
                    </a:cubicBezTo>
                    <a:cubicBezTo>
                      <a:pt x="128" y="154"/>
                      <a:pt x="127" y="155"/>
                      <a:pt x="126" y="155"/>
                    </a:cubicBezTo>
                    <a:cubicBezTo>
                      <a:pt x="126" y="155"/>
                      <a:pt x="125" y="155"/>
                      <a:pt x="124" y="155"/>
                    </a:cubicBezTo>
                    <a:cubicBezTo>
                      <a:pt x="123" y="155"/>
                      <a:pt x="122" y="154"/>
                      <a:pt x="121" y="153"/>
                    </a:cubicBezTo>
                    <a:cubicBezTo>
                      <a:pt x="121" y="152"/>
                      <a:pt x="120" y="150"/>
                      <a:pt x="121" y="149"/>
                    </a:cubicBezTo>
                    <a:cubicBezTo>
                      <a:pt x="121" y="147"/>
                      <a:pt x="122" y="146"/>
                      <a:pt x="123" y="145"/>
                    </a:cubicBezTo>
                    <a:cubicBezTo>
                      <a:pt x="124" y="144"/>
                      <a:pt x="125" y="143"/>
                      <a:pt x="127" y="144"/>
                    </a:cubicBezTo>
                    <a:cubicBezTo>
                      <a:pt x="128" y="144"/>
                      <a:pt x="129" y="145"/>
                      <a:pt x="129" y="145"/>
                    </a:cubicBezTo>
                    <a:cubicBezTo>
                      <a:pt x="130" y="146"/>
                      <a:pt x="130" y="147"/>
                      <a:pt x="130" y="147"/>
                    </a:cubicBezTo>
                    <a:cubicBezTo>
                      <a:pt x="130" y="148"/>
                      <a:pt x="129" y="148"/>
                      <a:pt x="129" y="148"/>
                    </a:cubicBezTo>
                    <a:cubicBezTo>
                      <a:pt x="129" y="149"/>
                      <a:pt x="128" y="149"/>
                      <a:pt x="128" y="149"/>
                    </a:cubicBezTo>
                    <a:cubicBezTo>
                      <a:pt x="128" y="148"/>
                      <a:pt x="127" y="148"/>
                      <a:pt x="127" y="148"/>
                    </a:cubicBezTo>
                    <a:cubicBezTo>
                      <a:pt x="127" y="147"/>
                      <a:pt x="127" y="147"/>
                      <a:pt x="127" y="146"/>
                    </a:cubicBezTo>
                    <a:cubicBezTo>
                      <a:pt x="127" y="146"/>
                      <a:pt x="127" y="145"/>
                      <a:pt x="127" y="145"/>
                    </a:cubicBezTo>
                    <a:cubicBezTo>
                      <a:pt x="127" y="145"/>
                      <a:pt x="127" y="145"/>
                      <a:pt x="126" y="145"/>
                    </a:cubicBezTo>
                    <a:cubicBezTo>
                      <a:pt x="126" y="144"/>
                      <a:pt x="126" y="145"/>
                      <a:pt x="125" y="145"/>
                    </a:cubicBezTo>
                    <a:cubicBezTo>
                      <a:pt x="125" y="145"/>
                      <a:pt x="124" y="146"/>
                      <a:pt x="124" y="148"/>
                    </a:cubicBezTo>
                    <a:cubicBezTo>
                      <a:pt x="124" y="149"/>
                      <a:pt x="124" y="150"/>
                      <a:pt x="124" y="151"/>
                    </a:cubicBezTo>
                    <a:cubicBezTo>
                      <a:pt x="124" y="152"/>
                      <a:pt x="124" y="152"/>
                      <a:pt x="125" y="153"/>
                    </a:cubicBezTo>
                    <a:cubicBezTo>
                      <a:pt x="125" y="153"/>
                      <a:pt x="125" y="154"/>
                      <a:pt x="126" y="154"/>
                    </a:cubicBezTo>
                    <a:cubicBezTo>
                      <a:pt x="126" y="154"/>
                      <a:pt x="127" y="154"/>
                      <a:pt x="127" y="154"/>
                    </a:cubicBezTo>
                    <a:cubicBezTo>
                      <a:pt x="127" y="154"/>
                      <a:pt x="128" y="153"/>
                      <a:pt x="128" y="153"/>
                    </a:cubicBezTo>
                    <a:close/>
                    <a:moveTo>
                      <a:pt x="140" y="152"/>
                    </a:move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34" y="153"/>
                      <a:pt x="134" y="154"/>
                      <a:pt x="135" y="155"/>
                    </a:cubicBezTo>
                    <a:cubicBezTo>
                      <a:pt x="135" y="156"/>
                      <a:pt x="136" y="156"/>
                      <a:pt x="137" y="156"/>
                    </a:cubicBezTo>
                    <a:cubicBezTo>
                      <a:pt x="137" y="156"/>
                      <a:pt x="138" y="156"/>
                      <a:pt x="138" y="156"/>
                    </a:cubicBezTo>
                    <a:cubicBezTo>
                      <a:pt x="138" y="156"/>
                      <a:pt x="139" y="155"/>
                      <a:pt x="139" y="155"/>
                    </a:cubicBezTo>
                    <a:cubicBezTo>
                      <a:pt x="140" y="155"/>
                      <a:pt x="140" y="155"/>
                      <a:pt x="140" y="155"/>
                    </a:cubicBezTo>
                    <a:cubicBezTo>
                      <a:pt x="139" y="156"/>
                      <a:pt x="138" y="157"/>
                      <a:pt x="137" y="157"/>
                    </a:cubicBezTo>
                    <a:cubicBezTo>
                      <a:pt x="137" y="158"/>
                      <a:pt x="136" y="158"/>
                      <a:pt x="135" y="158"/>
                    </a:cubicBezTo>
                    <a:cubicBezTo>
                      <a:pt x="133" y="157"/>
                      <a:pt x="132" y="156"/>
                      <a:pt x="132" y="155"/>
                    </a:cubicBezTo>
                    <a:cubicBezTo>
                      <a:pt x="131" y="154"/>
                      <a:pt x="131" y="153"/>
                      <a:pt x="131" y="151"/>
                    </a:cubicBezTo>
                    <a:cubicBezTo>
                      <a:pt x="132" y="149"/>
                      <a:pt x="132" y="148"/>
                      <a:pt x="134" y="147"/>
                    </a:cubicBezTo>
                    <a:cubicBezTo>
                      <a:pt x="135" y="146"/>
                      <a:pt x="136" y="146"/>
                      <a:pt x="137" y="146"/>
                    </a:cubicBezTo>
                    <a:cubicBezTo>
                      <a:pt x="138" y="146"/>
                      <a:pt x="139" y="147"/>
                      <a:pt x="140" y="148"/>
                    </a:cubicBezTo>
                    <a:cubicBezTo>
                      <a:pt x="140" y="149"/>
                      <a:pt x="140" y="150"/>
                      <a:pt x="140" y="152"/>
                    </a:cubicBezTo>
                    <a:close/>
                    <a:moveTo>
                      <a:pt x="138" y="151"/>
                    </a:moveTo>
                    <a:cubicBezTo>
                      <a:pt x="138" y="150"/>
                      <a:pt x="138" y="149"/>
                      <a:pt x="138" y="148"/>
                    </a:cubicBezTo>
                    <a:cubicBezTo>
                      <a:pt x="138" y="148"/>
                      <a:pt x="138" y="147"/>
                      <a:pt x="137" y="147"/>
                    </a:cubicBezTo>
                    <a:cubicBezTo>
                      <a:pt x="137" y="147"/>
                      <a:pt x="137" y="147"/>
                      <a:pt x="137" y="147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5" y="148"/>
                      <a:pt x="135" y="149"/>
                      <a:pt x="135" y="150"/>
                    </a:cubicBezTo>
                    <a:cubicBezTo>
                      <a:pt x="135" y="150"/>
                      <a:pt x="135" y="150"/>
                      <a:pt x="135" y="150"/>
                    </a:cubicBezTo>
                    <a:cubicBezTo>
                      <a:pt x="138" y="151"/>
                      <a:pt x="138" y="151"/>
                      <a:pt x="138" y="151"/>
                    </a:cubicBezTo>
                    <a:close/>
                    <a:moveTo>
                      <a:pt x="152" y="157"/>
                    </a:moveTo>
                    <a:cubicBezTo>
                      <a:pt x="151" y="158"/>
                      <a:pt x="150" y="159"/>
                      <a:pt x="149" y="159"/>
                    </a:cubicBezTo>
                    <a:cubicBezTo>
                      <a:pt x="148" y="159"/>
                      <a:pt x="148" y="159"/>
                      <a:pt x="147" y="158"/>
                    </a:cubicBezTo>
                    <a:cubicBezTo>
                      <a:pt x="147" y="158"/>
                      <a:pt x="147" y="157"/>
                      <a:pt x="147" y="157"/>
                    </a:cubicBezTo>
                    <a:cubicBezTo>
                      <a:pt x="147" y="156"/>
                      <a:pt x="147" y="155"/>
                      <a:pt x="148" y="154"/>
                    </a:cubicBezTo>
                    <a:cubicBezTo>
                      <a:pt x="149" y="154"/>
                      <a:pt x="150" y="153"/>
                      <a:pt x="153" y="152"/>
                    </a:cubicBez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53" y="150"/>
                      <a:pt x="153" y="149"/>
                      <a:pt x="153" y="149"/>
                    </a:cubicBezTo>
                    <a:cubicBezTo>
                      <a:pt x="153" y="149"/>
                      <a:pt x="152" y="149"/>
                      <a:pt x="152" y="149"/>
                    </a:cubicBezTo>
                    <a:cubicBezTo>
                      <a:pt x="152" y="148"/>
                      <a:pt x="152" y="148"/>
                      <a:pt x="151" y="148"/>
                    </a:cubicBezTo>
                    <a:cubicBezTo>
                      <a:pt x="151" y="148"/>
                      <a:pt x="151" y="148"/>
                      <a:pt x="150" y="149"/>
                    </a:cubicBez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50" y="149"/>
                      <a:pt x="150" y="149"/>
                      <a:pt x="150" y="150"/>
                    </a:cubicBezTo>
                    <a:cubicBezTo>
                      <a:pt x="150" y="150"/>
                      <a:pt x="151" y="150"/>
                      <a:pt x="151" y="151"/>
                    </a:cubicBezTo>
                    <a:cubicBezTo>
                      <a:pt x="151" y="151"/>
                      <a:pt x="150" y="151"/>
                      <a:pt x="150" y="152"/>
                    </a:cubicBezTo>
                    <a:cubicBezTo>
                      <a:pt x="150" y="152"/>
                      <a:pt x="149" y="152"/>
                      <a:pt x="149" y="152"/>
                    </a:cubicBezTo>
                    <a:cubicBezTo>
                      <a:pt x="148" y="152"/>
                      <a:pt x="148" y="152"/>
                      <a:pt x="148" y="151"/>
                    </a:cubicBezTo>
                    <a:cubicBezTo>
                      <a:pt x="148" y="151"/>
                      <a:pt x="147" y="151"/>
                      <a:pt x="147" y="150"/>
                    </a:cubicBezTo>
                    <a:cubicBezTo>
                      <a:pt x="147" y="150"/>
                      <a:pt x="148" y="149"/>
                      <a:pt x="148" y="149"/>
                    </a:cubicBezTo>
                    <a:cubicBezTo>
                      <a:pt x="149" y="148"/>
                      <a:pt x="149" y="148"/>
                      <a:pt x="150" y="148"/>
                    </a:cubicBezTo>
                    <a:cubicBezTo>
                      <a:pt x="151" y="148"/>
                      <a:pt x="152" y="147"/>
                      <a:pt x="152" y="148"/>
                    </a:cubicBezTo>
                    <a:cubicBezTo>
                      <a:pt x="153" y="148"/>
                      <a:pt x="154" y="148"/>
                      <a:pt x="155" y="148"/>
                    </a:cubicBezTo>
                    <a:cubicBezTo>
                      <a:pt x="155" y="149"/>
                      <a:pt x="156" y="149"/>
                      <a:pt x="156" y="150"/>
                    </a:cubicBezTo>
                    <a:cubicBezTo>
                      <a:pt x="156" y="150"/>
                      <a:pt x="156" y="151"/>
                      <a:pt x="156" y="152"/>
                    </a:cubicBezTo>
                    <a:cubicBezTo>
                      <a:pt x="155" y="156"/>
                      <a:pt x="155" y="156"/>
                      <a:pt x="155" y="156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7"/>
                    </a:cubicBezTo>
                    <a:cubicBezTo>
                      <a:pt x="157" y="158"/>
                      <a:pt x="157" y="158"/>
                      <a:pt x="157" y="158"/>
                    </a:cubicBezTo>
                    <a:cubicBezTo>
                      <a:pt x="156" y="158"/>
                      <a:pt x="156" y="159"/>
                      <a:pt x="156" y="159"/>
                    </a:cubicBezTo>
                    <a:cubicBezTo>
                      <a:pt x="155" y="159"/>
                      <a:pt x="155" y="159"/>
                      <a:pt x="154" y="159"/>
                    </a:cubicBezTo>
                    <a:cubicBezTo>
                      <a:pt x="154" y="159"/>
                      <a:pt x="153" y="159"/>
                      <a:pt x="153" y="159"/>
                    </a:cubicBezTo>
                    <a:cubicBezTo>
                      <a:pt x="152" y="158"/>
                      <a:pt x="152" y="158"/>
                      <a:pt x="152" y="157"/>
                    </a:cubicBezTo>
                    <a:close/>
                    <a:moveTo>
                      <a:pt x="152" y="156"/>
                    </a:moveTo>
                    <a:cubicBezTo>
                      <a:pt x="153" y="153"/>
                      <a:pt x="153" y="153"/>
                      <a:pt x="153" y="153"/>
                    </a:cubicBezTo>
                    <a:cubicBezTo>
                      <a:pt x="152" y="153"/>
                      <a:pt x="151" y="154"/>
                      <a:pt x="150" y="154"/>
                    </a:cubicBezTo>
                    <a:cubicBezTo>
                      <a:pt x="150" y="155"/>
                      <a:pt x="150" y="155"/>
                      <a:pt x="150" y="156"/>
                    </a:cubicBezTo>
                    <a:cubicBezTo>
                      <a:pt x="150" y="156"/>
                      <a:pt x="150" y="156"/>
                      <a:pt x="150" y="157"/>
                    </a:cubicBezTo>
                    <a:cubicBezTo>
                      <a:pt x="150" y="157"/>
                      <a:pt x="151" y="157"/>
                      <a:pt x="151" y="157"/>
                    </a:cubicBezTo>
                    <a:cubicBezTo>
                      <a:pt x="151" y="157"/>
                      <a:pt x="152" y="157"/>
                      <a:pt x="152" y="156"/>
                    </a:cubicBezTo>
                    <a:close/>
                    <a:moveTo>
                      <a:pt x="163" y="148"/>
                    </a:move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4" y="149"/>
                      <a:pt x="164" y="148"/>
                      <a:pt x="165" y="148"/>
                    </a:cubicBezTo>
                    <a:cubicBezTo>
                      <a:pt x="165" y="148"/>
                      <a:pt x="166" y="148"/>
                      <a:pt x="166" y="148"/>
                    </a:cubicBezTo>
                    <a:cubicBezTo>
                      <a:pt x="167" y="148"/>
                      <a:pt x="168" y="148"/>
                      <a:pt x="168" y="148"/>
                    </a:cubicBezTo>
                    <a:cubicBezTo>
                      <a:pt x="168" y="149"/>
                      <a:pt x="169" y="149"/>
                      <a:pt x="169" y="150"/>
                    </a:cubicBezTo>
                    <a:cubicBezTo>
                      <a:pt x="169" y="150"/>
                      <a:pt x="169" y="151"/>
                      <a:pt x="169" y="152"/>
                    </a:cubicBezTo>
                    <a:cubicBezTo>
                      <a:pt x="169" y="157"/>
                      <a:pt x="169" y="157"/>
                      <a:pt x="169" y="157"/>
                    </a:cubicBezTo>
                    <a:cubicBezTo>
                      <a:pt x="169" y="157"/>
                      <a:pt x="169" y="158"/>
                      <a:pt x="169" y="158"/>
                    </a:cubicBezTo>
                    <a:cubicBezTo>
                      <a:pt x="170" y="158"/>
                      <a:pt x="170" y="159"/>
                      <a:pt x="170" y="159"/>
                    </a:cubicBezTo>
                    <a:cubicBezTo>
                      <a:pt x="170" y="159"/>
                      <a:pt x="170" y="159"/>
                      <a:pt x="170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6" y="158"/>
                      <a:pt x="166" y="158"/>
                    </a:cubicBezTo>
                    <a:cubicBezTo>
                      <a:pt x="166" y="158"/>
                      <a:pt x="166" y="157"/>
                      <a:pt x="166" y="157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6" y="151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4" y="149"/>
                      <a:pt x="164" y="150"/>
                      <a:pt x="163" y="151"/>
                    </a:cubicBezTo>
                    <a:cubicBezTo>
                      <a:pt x="163" y="157"/>
                      <a:pt x="163" y="157"/>
                      <a:pt x="163" y="157"/>
                    </a:cubicBezTo>
                    <a:cubicBezTo>
                      <a:pt x="163" y="158"/>
                      <a:pt x="163" y="158"/>
                      <a:pt x="164" y="158"/>
                    </a:cubicBezTo>
                    <a:cubicBezTo>
                      <a:pt x="164" y="158"/>
                      <a:pt x="164" y="159"/>
                      <a:pt x="164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60" y="159"/>
                      <a:pt x="160" y="158"/>
                    </a:cubicBezTo>
                    <a:cubicBezTo>
                      <a:pt x="160" y="158"/>
                      <a:pt x="160" y="158"/>
                      <a:pt x="160" y="157"/>
                    </a:cubicBezTo>
                    <a:cubicBezTo>
                      <a:pt x="160" y="150"/>
                      <a:pt x="160" y="150"/>
                      <a:pt x="160" y="150"/>
                    </a:cubicBezTo>
                    <a:cubicBezTo>
                      <a:pt x="160" y="150"/>
                      <a:pt x="160" y="149"/>
                      <a:pt x="160" y="149"/>
                    </a:cubicBezTo>
                    <a:cubicBezTo>
                      <a:pt x="160" y="149"/>
                      <a:pt x="159" y="149"/>
                      <a:pt x="159" y="149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3" y="148"/>
                      <a:pt x="163" y="148"/>
                      <a:pt x="163" y="148"/>
                    </a:cubicBezTo>
                    <a:close/>
                    <a:moveTo>
                      <a:pt x="181" y="142"/>
                    </a:moveTo>
                    <a:cubicBezTo>
                      <a:pt x="183" y="154"/>
                      <a:pt x="183" y="154"/>
                      <a:pt x="183" y="154"/>
                    </a:cubicBezTo>
                    <a:cubicBezTo>
                      <a:pt x="183" y="155"/>
                      <a:pt x="183" y="156"/>
                      <a:pt x="183" y="156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4" y="156"/>
                      <a:pt x="184" y="156"/>
                      <a:pt x="184" y="156"/>
                    </a:cubicBezTo>
                    <a:cubicBezTo>
                      <a:pt x="184" y="157"/>
                      <a:pt x="184" y="157"/>
                      <a:pt x="184" y="157"/>
                    </a:cubicBezTo>
                    <a:cubicBezTo>
                      <a:pt x="180" y="158"/>
                      <a:pt x="180" y="158"/>
                      <a:pt x="180" y="158"/>
                    </a:cubicBezTo>
                    <a:cubicBezTo>
                      <a:pt x="180" y="157"/>
                      <a:pt x="180" y="157"/>
                      <a:pt x="180" y="157"/>
                    </a:cubicBezTo>
                    <a:cubicBezTo>
                      <a:pt x="179" y="157"/>
                      <a:pt x="179" y="158"/>
                      <a:pt x="179" y="158"/>
                    </a:cubicBezTo>
                    <a:cubicBezTo>
                      <a:pt x="178" y="158"/>
                      <a:pt x="178" y="159"/>
                      <a:pt x="177" y="159"/>
                    </a:cubicBezTo>
                    <a:cubicBezTo>
                      <a:pt x="176" y="159"/>
                      <a:pt x="175" y="158"/>
                      <a:pt x="174" y="157"/>
                    </a:cubicBezTo>
                    <a:cubicBezTo>
                      <a:pt x="173" y="156"/>
                      <a:pt x="173" y="155"/>
                      <a:pt x="172" y="154"/>
                    </a:cubicBezTo>
                    <a:cubicBezTo>
                      <a:pt x="172" y="152"/>
                      <a:pt x="172" y="151"/>
                      <a:pt x="173" y="150"/>
                    </a:cubicBezTo>
                    <a:cubicBezTo>
                      <a:pt x="173" y="149"/>
                      <a:pt x="173" y="149"/>
                      <a:pt x="174" y="148"/>
                    </a:cubicBezTo>
                    <a:cubicBezTo>
                      <a:pt x="175" y="147"/>
                      <a:pt x="175" y="147"/>
                      <a:pt x="176" y="147"/>
                    </a:cubicBezTo>
                    <a:cubicBezTo>
                      <a:pt x="177" y="147"/>
                      <a:pt x="177" y="147"/>
                      <a:pt x="177" y="147"/>
                    </a:cubicBezTo>
                    <a:cubicBezTo>
                      <a:pt x="178" y="147"/>
                      <a:pt x="178" y="148"/>
                      <a:pt x="179" y="148"/>
                    </a:cubicBezTo>
                    <a:cubicBezTo>
                      <a:pt x="178" y="145"/>
                      <a:pt x="178" y="145"/>
                      <a:pt x="178" y="145"/>
                    </a:cubicBezTo>
                    <a:cubicBezTo>
                      <a:pt x="178" y="144"/>
                      <a:pt x="178" y="143"/>
                      <a:pt x="178" y="143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78" y="143"/>
                      <a:pt x="177" y="143"/>
                      <a:pt x="177" y="143"/>
                    </a:cubicBezTo>
                    <a:cubicBezTo>
                      <a:pt x="177" y="142"/>
                      <a:pt x="177" y="142"/>
                      <a:pt x="177" y="142"/>
                    </a:cubicBezTo>
                    <a:cubicBezTo>
                      <a:pt x="181" y="142"/>
                      <a:pt x="181" y="142"/>
                      <a:pt x="181" y="142"/>
                    </a:cubicBezTo>
                    <a:close/>
                    <a:moveTo>
                      <a:pt x="179" y="149"/>
                    </a:moveTo>
                    <a:cubicBezTo>
                      <a:pt x="178" y="148"/>
                      <a:pt x="178" y="148"/>
                      <a:pt x="177" y="148"/>
                    </a:cubicBezTo>
                    <a:cubicBezTo>
                      <a:pt x="177" y="148"/>
                      <a:pt x="176" y="148"/>
                      <a:pt x="176" y="148"/>
                    </a:cubicBezTo>
                    <a:cubicBezTo>
                      <a:pt x="176" y="149"/>
                      <a:pt x="176" y="149"/>
                      <a:pt x="176" y="150"/>
                    </a:cubicBezTo>
                    <a:cubicBezTo>
                      <a:pt x="176" y="150"/>
                      <a:pt x="176" y="151"/>
                      <a:pt x="176" y="153"/>
                    </a:cubicBezTo>
                    <a:cubicBezTo>
                      <a:pt x="176" y="154"/>
                      <a:pt x="176" y="155"/>
                      <a:pt x="176" y="156"/>
                    </a:cubicBezTo>
                    <a:cubicBezTo>
                      <a:pt x="177" y="156"/>
                      <a:pt x="177" y="157"/>
                      <a:pt x="177" y="157"/>
                    </a:cubicBezTo>
                    <a:cubicBezTo>
                      <a:pt x="177" y="157"/>
                      <a:pt x="178" y="157"/>
                      <a:pt x="178" y="157"/>
                    </a:cubicBezTo>
                    <a:cubicBezTo>
                      <a:pt x="179" y="157"/>
                      <a:pt x="179" y="156"/>
                      <a:pt x="180" y="155"/>
                    </a:cubicBezTo>
                    <a:cubicBezTo>
                      <a:pt x="179" y="149"/>
                      <a:pt x="179" y="149"/>
                      <a:pt x="179" y="149"/>
                    </a:cubicBezTo>
                    <a:close/>
                    <a:moveTo>
                      <a:pt x="201" y="138"/>
                    </a:move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1" y="142"/>
                      <a:pt x="201" y="142"/>
                      <a:pt x="201" y="142"/>
                    </a:cubicBezTo>
                    <a:cubicBezTo>
                      <a:pt x="201" y="141"/>
                      <a:pt x="201" y="140"/>
                      <a:pt x="200" y="140"/>
                    </a:cubicBezTo>
                    <a:cubicBezTo>
                      <a:pt x="200" y="140"/>
                      <a:pt x="199" y="139"/>
                      <a:pt x="199" y="139"/>
                    </a:cubicBezTo>
                    <a:cubicBezTo>
                      <a:pt x="198" y="139"/>
                      <a:pt x="198" y="139"/>
                      <a:pt x="197" y="139"/>
                    </a:cubicBezTo>
                    <a:cubicBezTo>
                      <a:pt x="196" y="140"/>
                      <a:pt x="196" y="140"/>
                      <a:pt x="196" y="140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199" y="153"/>
                      <a:pt x="199" y="153"/>
                      <a:pt x="199" y="153"/>
                    </a:cubicBezTo>
                    <a:cubicBezTo>
                      <a:pt x="199" y="153"/>
                      <a:pt x="200" y="154"/>
                      <a:pt x="200" y="154"/>
                    </a:cubicBezTo>
                    <a:cubicBezTo>
                      <a:pt x="200" y="154"/>
                      <a:pt x="200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194" y="156"/>
                      <a:pt x="194" y="156"/>
                      <a:pt x="194" y="156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5"/>
                      <a:pt x="195" y="154"/>
                      <a:pt x="195" y="154"/>
                    </a:cubicBezTo>
                    <a:cubicBezTo>
                      <a:pt x="195" y="154"/>
                      <a:pt x="195" y="153"/>
                      <a:pt x="195" y="153"/>
                    </a:cubicBezTo>
                    <a:cubicBezTo>
                      <a:pt x="193" y="141"/>
                      <a:pt x="193" y="141"/>
                      <a:pt x="193" y="141"/>
                    </a:cubicBezTo>
                    <a:cubicBezTo>
                      <a:pt x="192" y="141"/>
                      <a:pt x="192" y="141"/>
                      <a:pt x="192" y="141"/>
                    </a:cubicBezTo>
                    <a:cubicBezTo>
                      <a:pt x="191" y="141"/>
                      <a:pt x="190" y="142"/>
                      <a:pt x="189" y="142"/>
                    </a:cubicBezTo>
                    <a:cubicBezTo>
                      <a:pt x="189" y="143"/>
                      <a:pt x="189" y="144"/>
                      <a:pt x="189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1"/>
                      <a:pt x="188" y="141"/>
                      <a:pt x="188" y="141"/>
                    </a:cubicBezTo>
                    <a:cubicBezTo>
                      <a:pt x="201" y="138"/>
                      <a:pt x="201" y="138"/>
                      <a:pt x="201" y="138"/>
                    </a:cubicBezTo>
                    <a:close/>
                    <a:moveTo>
                      <a:pt x="212" y="145"/>
                    </a:move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7" y="148"/>
                      <a:pt x="207" y="149"/>
                      <a:pt x="208" y="150"/>
                    </a:cubicBezTo>
                    <a:cubicBezTo>
                      <a:pt x="209" y="150"/>
                      <a:pt x="210" y="150"/>
                      <a:pt x="210" y="150"/>
                    </a:cubicBezTo>
                    <a:cubicBezTo>
                      <a:pt x="211" y="150"/>
                      <a:pt x="211" y="150"/>
                      <a:pt x="211" y="149"/>
                    </a:cubicBezTo>
                    <a:cubicBezTo>
                      <a:pt x="212" y="149"/>
                      <a:pt x="212" y="148"/>
                      <a:pt x="212" y="148"/>
                    </a:cubicBezTo>
                    <a:cubicBezTo>
                      <a:pt x="213" y="148"/>
                      <a:pt x="213" y="148"/>
                      <a:pt x="213" y="148"/>
                    </a:cubicBezTo>
                    <a:cubicBezTo>
                      <a:pt x="212" y="149"/>
                      <a:pt x="212" y="150"/>
                      <a:pt x="211" y="151"/>
                    </a:cubicBezTo>
                    <a:cubicBezTo>
                      <a:pt x="211" y="152"/>
                      <a:pt x="210" y="152"/>
                      <a:pt x="209" y="152"/>
                    </a:cubicBezTo>
                    <a:cubicBezTo>
                      <a:pt x="208" y="153"/>
                      <a:pt x="207" y="152"/>
                      <a:pt x="205" y="151"/>
                    </a:cubicBezTo>
                    <a:cubicBezTo>
                      <a:pt x="205" y="151"/>
                      <a:pt x="204" y="149"/>
                      <a:pt x="204" y="148"/>
                    </a:cubicBezTo>
                    <a:cubicBezTo>
                      <a:pt x="203" y="146"/>
                      <a:pt x="203" y="145"/>
                      <a:pt x="204" y="143"/>
                    </a:cubicBezTo>
                    <a:cubicBezTo>
                      <a:pt x="205" y="142"/>
                      <a:pt x="205" y="141"/>
                      <a:pt x="207" y="141"/>
                    </a:cubicBezTo>
                    <a:cubicBezTo>
                      <a:pt x="208" y="140"/>
                      <a:pt x="209" y="141"/>
                      <a:pt x="210" y="141"/>
                    </a:cubicBezTo>
                    <a:cubicBezTo>
                      <a:pt x="211" y="142"/>
                      <a:pt x="211" y="143"/>
                      <a:pt x="212" y="145"/>
                    </a:cubicBezTo>
                    <a:close/>
                    <a:moveTo>
                      <a:pt x="209" y="145"/>
                    </a:moveTo>
                    <a:cubicBezTo>
                      <a:pt x="209" y="144"/>
                      <a:pt x="209" y="143"/>
                      <a:pt x="208" y="142"/>
                    </a:cubicBezTo>
                    <a:cubicBezTo>
                      <a:pt x="208" y="142"/>
                      <a:pt x="208" y="142"/>
                      <a:pt x="207" y="142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6" y="142"/>
                      <a:pt x="206" y="142"/>
                      <a:pt x="206" y="142"/>
                    </a:cubicBezTo>
                    <a:cubicBezTo>
                      <a:pt x="206" y="143"/>
                      <a:pt x="206" y="144"/>
                      <a:pt x="206" y="145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9" y="145"/>
                      <a:pt x="209" y="145"/>
                      <a:pt x="209" y="145"/>
                    </a:cubicBezTo>
                    <a:close/>
                    <a:moveTo>
                      <a:pt x="223" y="144"/>
                    </a:moveTo>
                    <a:cubicBezTo>
                      <a:pt x="223" y="144"/>
                      <a:pt x="223" y="144"/>
                      <a:pt x="223" y="144"/>
                    </a:cubicBezTo>
                    <a:cubicBezTo>
                      <a:pt x="223" y="145"/>
                      <a:pt x="223" y="146"/>
                      <a:pt x="222" y="147"/>
                    </a:cubicBezTo>
                    <a:cubicBezTo>
                      <a:pt x="222" y="147"/>
                      <a:pt x="221" y="148"/>
                      <a:pt x="220" y="148"/>
                    </a:cubicBezTo>
                    <a:cubicBezTo>
                      <a:pt x="219" y="149"/>
                      <a:pt x="218" y="149"/>
                      <a:pt x="217" y="148"/>
                    </a:cubicBezTo>
                    <a:cubicBezTo>
                      <a:pt x="215" y="147"/>
                      <a:pt x="215" y="146"/>
                      <a:pt x="214" y="145"/>
                    </a:cubicBezTo>
                    <a:cubicBezTo>
                      <a:pt x="213" y="143"/>
                      <a:pt x="213" y="142"/>
                      <a:pt x="214" y="140"/>
                    </a:cubicBezTo>
                    <a:cubicBezTo>
                      <a:pt x="214" y="139"/>
                      <a:pt x="215" y="138"/>
                      <a:pt x="217" y="137"/>
                    </a:cubicBezTo>
                    <a:cubicBezTo>
                      <a:pt x="218" y="137"/>
                      <a:pt x="218" y="137"/>
                      <a:pt x="219" y="137"/>
                    </a:cubicBezTo>
                    <a:cubicBezTo>
                      <a:pt x="220" y="137"/>
                      <a:pt x="221" y="138"/>
                      <a:pt x="221" y="138"/>
                    </a:cubicBezTo>
                    <a:cubicBezTo>
                      <a:pt x="221" y="139"/>
                      <a:pt x="221" y="139"/>
                      <a:pt x="221" y="140"/>
                    </a:cubicBezTo>
                    <a:cubicBezTo>
                      <a:pt x="221" y="140"/>
                      <a:pt x="220" y="140"/>
                      <a:pt x="220" y="140"/>
                    </a:cubicBezTo>
                    <a:cubicBezTo>
                      <a:pt x="220" y="140"/>
                      <a:pt x="219" y="140"/>
                      <a:pt x="219" y="140"/>
                    </a:cubicBezTo>
                    <a:cubicBezTo>
                      <a:pt x="218" y="140"/>
                      <a:pt x="218" y="140"/>
                      <a:pt x="218" y="139"/>
                    </a:cubicBezTo>
                    <a:cubicBezTo>
                      <a:pt x="218" y="138"/>
                      <a:pt x="217" y="138"/>
                      <a:pt x="217" y="138"/>
                    </a:cubicBezTo>
                    <a:cubicBezTo>
                      <a:pt x="217" y="138"/>
                      <a:pt x="217" y="138"/>
                      <a:pt x="216" y="138"/>
                    </a:cubicBezTo>
                    <a:cubicBezTo>
                      <a:pt x="216" y="138"/>
                      <a:pt x="216" y="138"/>
                      <a:pt x="216" y="139"/>
                    </a:cubicBezTo>
                    <a:cubicBezTo>
                      <a:pt x="216" y="140"/>
                      <a:pt x="216" y="141"/>
                      <a:pt x="216" y="142"/>
                    </a:cubicBezTo>
                    <a:cubicBezTo>
                      <a:pt x="217" y="143"/>
                      <a:pt x="217" y="144"/>
                      <a:pt x="218" y="144"/>
                    </a:cubicBezTo>
                    <a:cubicBezTo>
                      <a:pt x="218" y="145"/>
                      <a:pt x="219" y="146"/>
                      <a:pt x="220" y="146"/>
                    </a:cubicBezTo>
                    <a:cubicBezTo>
                      <a:pt x="220" y="146"/>
                      <a:pt x="221" y="146"/>
                      <a:pt x="221" y="146"/>
                    </a:cubicBezTo>
                    <a:cubicBezTo>
                      <a:pt x="221" y="146"/>
                      <a:pt x="222" y="145"/>
                      <a:pt x="222" y="145"/>
                    </a:cubicBezTo>
                    <a:cubicBezTo>
                      <a:pt x="222" y="145"/>
                      <a:pt x="222" y="144"/>
                      <a:pt x="223" y="14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şľîḍe">
                <a:extLst>
                  <a:ext uri="{FF2B5EF4-FFF2-40B4-BE49-F238E27FC236}">
                    <a16:creationId xmlns:a16="http://schemas.microsoft.com/office/drawing/2014/main" id="{D5A6388B-AF20-E277-48E4-1DDA7AF2DB92}"/>
                  </a:ext>
                </a:extLst>
              </p:cNvPr>
              <p:cNvSpPr/>
              <p:nvPr/>
            </p:nvSpPr>
            <p:spPr bwMode="auto">
              <a:xfrm>
                <a:off x="3440113" y="3430588"/>
                <a:ext cx="346075" cy="481013"/>
              </a:xfrm>
              <a:custGeom>
                <a:avLst/>
                <a:gdLst>
                  <a:gd name="T0" fmla="*/ 14 w 105"/>
                  <a:gd name="T1" fmla="*/ 134 h 145"/>
                  <a:gd name="T2" fmla="*/ 13 w 105"/>
                  <a:gd name="T3" fmla="*/ 141 h 145"/>
                  <a:gd name="T4" fmla="*/ 8 w 105"/>
                  <a:gd name="T5" fmla="*/ 136 h 145"/>
                  <a:gd name="T6" fmla="*/ 8 w 105"/>
                  <a:gd name="T7" fmla="*/ 144 h 145"/>
                  <a:gd name="T8" fmla="*/ 19 w 105"/>
                  <a:gd name="T9" fmla="*/ 127 h 145"/>
                  <a:gd name="T10" fmla="*/ 20 w 105"/>
                  <a:gd name="T11" fmla="*/ 139 h 145"/>
                  <a:gd name="T12" fmla="*/ 21 w 105"/>
                  <a:gd name="T13" fmla="*/ 127 h 145"/>
                  <a:gd name="T14" fmla="*/ 25 w 105"/>
                  <a:gd name="T15" fmla="*/ 136 h 145"/>
                  <a:gd name="T16" fmla="*/ 23 w 105"/>
                  <a:gd name="T17" fmla="*/ 125 h 145"/>
                  <a:gd name="T18" fmla="*/ 35 w 105"/>
                  <a:gd name="T19" fmla="*/ 120 h 145"/>
                  <a:gd name="T20" fmla="*/ 30 w 105"/>
                  <a:gd name="T21" fmla="*/ 120 h 145"/>
                  <a:gd name="T22" fmla="*/ 36 w 105"/>
                  <a:gd name="T23" fmla="*/ 129 h 145"/>
                  <a:gd name="T24" fmla="*/ 36 w 105"/>
                  <a:gd name="T25" fmla="*/ 109 h 145"/>
                  <a:gd name="T26" fmla="*/ 42 w 105"/>
                  <a:gd name="T27" fmla="*/ 124 h 145"/>
                  <a:gd name="T28" fmla="*/ 44 w 105"/>
                  <a:gd name="T29" fmla="*/ 107 h 145"/>
                  <a:gd name="T30" fmla="*/ 45 w 105"/>
                  <a:gd name="T31" fmla="*/ 115 h 145"/>
                  <a:gd name="T32" fmla="*/ 52 w 105"/>
                  <a:gd name="T33" fmla="*/ 113 h 145"/>
                  <a:gd name="T34" fmla="*/ 45 w 105"/>
                  <a:gd name="T35" fmla="*/ 109 h 145"/>
                  <a:gd name="T36" fmla="*/ 57 w 105"/>
                  <a:gd name="T37" fmla="*/ 105 h 145"/>
                  <a:gd name="T38" fmla="*/ 62 w 105"/>
                  <a:gd name="T39" fmla="*/ 112 h 145"/>
                  <a:gd name="T40" fmla="*/ 59 w 105"/>
                  <a:gd name="T41" fmla="*/ 106 h 145"/>
                  <a:gd name="T42" fmla="*/ 60 w 105"/>
                  <a:gd name="T43" fmla="*/ 100 h 145"/>
                  <a:gd name="T44" fmla="*/ 53 w 105"/>
                  <a:gd name="T45" fmla="*/ 99 h 145"/>
                  <a:gd name="T46" fmla="*/ 53 w 105"/>
                  <a:gd name="T47" fmla="*/ 100 h 145"/>
                  <a:gd name="T48" fmla="*/ 64 w 105"/>
                  <a:gd name="T49" fmla="*/ 109 h 145"/>
                  <a:gd name="T50" fmla="*/ 58 w 105"/>
                  <a:gd name="T51" fmla="*/ 93 h 145"/>
                  <a:gd name="T52" fmla="*/ 62 w 105"/>
                  <a:gd name="T53" fmla="*/ 91 h 145"/>
                  <a:gd name="T54" fmla="*/ 64 w 105"/>
                  <a:gd name="T55" fmla="*/ 84 h 145"/>
                  <a:gd name="T56" fmla="*/ 69 w 105"/>
                  <a:gd name="T57" fmla="*/ 103 h 145"/>
                  <a:gd name="T58" fmla="*/ 70 w 105"/>
                  <a:gd name="T59" fmla="*/ 100 h 145"/>
                  <a:gd name="T60" fmla="*/ 77 w 105"/>
                  <a:gd name="T61" fmla="*/ 74 h 145"/>
                  <a:gd name="T62" fmla="*/ 70 w 105"/>
                  <a:gd name="T63" fmla="*/ 76 h 145"/>
                  <a:gd name="T64" fmla="*/ 78 w 105"/>
                  <a:gd name="T65" fmla="*/ 80 h 145"/>
                  <a:gd name="T66" fmla="*/ 77 w 105"/>
                  <a:gd name="T67" fmla="*/ 63 h 145"/>
                  <a:gd name="T68" fmla="*/ 72 w 105"/>
                  <a:gd name="T69" fmla="*/ 61 h 145"/>
                  <a:gd name="T70" fmla="*/ 74 w 105"/>
                  <a:gd name="T71" fmla="*/ 59 h 145"/>
                  <a:gd name="T72" fmla="*/ 73 w 105"/>
                  <a:gd name="T73" fmla="*/ 69 h 145"/>
                  <a:gd name="T74" fmla="*/ 82 w 105"/>
                  <a:gd name="T75" fmla="*/ 74 h 145"/>
                  <a:gd name="T76" fmla="*/ 84 w 105"/>
                  <a:gd name="T77" fmla="*/ 43 h 145"/>
                  <a:gd name="T78" fmla="*/ 86 w 105"/>
                  <a:gd name="T79" fmla="*/ 55 h 145"/>
                  <a:gd name="T80" fmla="*/ 92 w 105"/>
                  <a:gd name="T81" fmla="*/ 53 h 145"/>
                  <a:gd name="T82" fmla="*/ 79 w 105"/>
                  <a:gd name="T83" fmla="*/ 44 h 145"/>
                  <a:gd name="T84" fmla="*/ 81 w 105"/>
                  <a:gd name="T85" fmla="*/ 40 h 145"/>
                  <a:gd name="T86" fmla="*/ 97 w 105"/>
                  <a:gd name="T87" fmla="*/ 39 h 145"/>
                  <a:gd name="T88" fmla="*/ 88 w 105"/>
                  <a:gd name="T89" fmla="*/ 35 h 145"/>
                  <a:gd name="T90" fmla="*/ 98 w 105"/>
                  <a:gd name="T91" fmla="*/ 33 h 145"/>
                  <a:gd name="T92" fmla="*/ 87 w 105"/>
                  <a:gd name="T93" fmla="*/ 34 h 145"/>
                  <a:gd name="T94" fmla="*/ 88 w 105"/>
                  <a:gd name="T95" fmla="*/ 25 h 145"/>
                  <a:gd name="T96" fmla="*/ 98 w 105"/>
                  <a:gd name="T97" fmla="*/ 27 h 145"/>
                  <a:gd name="T98" fmla="*/ 98 w 105"/>
                  <a:gd name="T99" fmla="*/ 30 h 145"/>
                  <a:gd name="T100" fmla="*/ 93 w 105"/>
                  <a:gd name="T101" fmla="*/ 18 h 145"/>
                  <a:gd name="T102" fmla="*/ 102 w 105"/>
                  <a:gd name="T103" fmla="*/ 13 h 145"/>
                  <a:gd name="T104" fmla="*/ 95 w 105"/>
                  <a:gd name="T105" fmla="*/ 16 h 145"/>
                  <a:gd name="T106" fmla="*/ 101 w 105"/>
                  <a:gd name="T107" fmla="*/ 18 h 145"/>
                  <a:gd name="T108" fmla="*/ 92 w 105"/>
                  <a:gd name="T109" fmla="*/ 22 h 145"/>
                  <a:gd name="T110" fmla="*/ 102 w 105"/>
                  <a:gd name="T111" fmla="*/ 10 h 145"/>
                  <a:gd name="T112" fmla="*/ 95 w 105"/>
                  <a:gd name="T113" fmla="*/ 7 h 145"/>
                  <a:gd name="T114" fmla="*/ 96 w 105"/>
                  <a:gd name="T115" fmla="*/ 10 h 145"/>
                  <a:gd name="T116" fmla="*/ 102 w 105"/>
                  <a:gd name="T117" fmla="*/ 1 h 145"/>
                  <a:gd name="T118" fmla="*/ 105 w 105"/>
                  <a:gd name="T119" fmla="*/ 3 h 145"/>
                  <a:gd name="T120" fmla="*/ 102 w 105"/>
                  <a:gd name="T121" fmla="*/ 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5" h="145">
                    <a:moveTo>
                      <a:pt x="4" y="129"/>
                    </a:moveTo>
                    <a:cubicBezTo>
                      <a:pt x="7" y="135"/>
                      <a:pt x="7" y="135"/>
                      <a:pt x="7" y="135"/>
                    </a:cubicBezTo>
                    <a:cubicBezTo>
                      <a:pt x="7" y="134"/>
                      <a:pt x="8" y="133"/>
                      <a:pt x="8" y="133"/>
                    </a:cubicBezTo>
                    <a:cubicBezTo>
                      <a:pt x="8" y="132"/>
                      <a:pt x="9" y="132"/>
                      <a:pt x="9" y="131"/>
                    </a:cubicBezTo>
                    <a:cubicBezTo>
                      <a:pt x="10" y="131"/>
                      <a:pt x="10" y="131"/>
                      <a:pt x="11" y="131"/>
                    </a:cubicBezTo>
                    <a:cubicBezTo>
                      <a:pt x="11" y="131"/>
                      <a:pt x="12" y="132"/>
                      <a:pt x="12" y="132"/>
                    </a:cubicBezTo>
                    <a:cubicBezTo>
                      <a:pt x="13" y="132"/>
                      <a:pt x="13" y="133"/>
                      <a:pt x="14" y="134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17" y="140"/>
                      <a:pt x="17" y="140"/>
                      <a:pt x="17" y="139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1"/>
                      <a:pt x="13" y="141"/>
                    </a:cubicBezTo>
                    <a:cubicBezTo>
                      <a:pt x="13" y="141"/>
                      <a:pt x="13" y="140"/>
                      <a:pt x="13" y="140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9" y="134"/>
                      <a:pt x="9" y="133"/>
                      <a:pt x="9" y="133"/>
                    </a:cubicBezTo>
                    <a:cubicBezTo>
                      <a:pt x="9" y="133"/>
                      <a:pt x="9" y="133"/>
                      <a:pt x="9" y="134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8" y="135"/>
                      <a:pt x="8" y="135"/>
                      <a:pt x="8" y="136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2"/>
                      <a:pt x="11" y="142"/>
                      <a:pt x="11" y="142"/>
                    </a:cubicBezTo>
                    <a:cubicBezTo>
                      <a:pt x="11" y="142"/>
                      <a:pt x="11" y="142"/>
                      <a:pt x="12" y="142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8" y="145"/>
                      <a:pt x="8" y="144"/>
                      <a:pt x="8" y="144"/>
                    </a:cubicBezTo>
                    <a:cubicBezTo>
                      <a:pt x="8" y="144"/>
                      <a:pt x="8" y="143"/>
                      <a:pt x="7" y="143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2" y="132"/>
                      <a:pt x="2" y="131"/>
                      <a:pt x="2" y="131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4" y="129"/>
                      <a:pt x="4" y="129"/>
                      <a:pt x="4" y="129"/>
                    </a:cubicBezTo>
                    <a:close/>
                    <a:moveTo>
                      <a:pt x="19" y="127"/>
                    </a:moveTo>
                    <a:cubicBezTo>
                      <a:pt x="15" y="129"/>
                      <a:pt x="15" y="129"/>
                      <a:pt x="15" y="129"/>
                    </a:cubicBezTo>
                    <a:cubicBezTo>
                      <a:pt x="15" y="130"/>
                      <a:pt x="15" y="130"/>
                      <a:pt x="15" y="130"/>
                    </a:cubicBezTo>
                    <a:cubicBezTo>
                      <a:pt x="15" y="130"/>
                      <a:pt x="16" y="130"/>
                      <a:pt x="16" y="130"/>
                    </a:cubicBezTo>
                    <a:cubicBezTo>
                      <a:pt x="16" y="130"/>
                      <a:pt x="17" y="130"/>
                      <a:pt x="17" y="131"/>
                    </a:cubicBezTo>
                    <a:cubicBezTo>
                      <a:pt x="20" y="136"/>
                      <a:pt x="20" y="136"/>
                      <a:pt x="20" y="136"/>
                    </a:cubicBezTo>
                    <a:cubicBezTo>
                      <a:pt x="20" y="137"/>
                      <a:pt x="20" y="138"/>
                      <a:pt x="20" y="138"/>
                    </a:cubicBezTo>
                    <a:cubicBezTo>
                      <a:pt x="20" y="138"/>
                      <a:pt x="20" y="138"/>
                      <a:pt x="20" y="139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24" y="136"/>
                      <a:pt x="24" y="136"/>
                      <a:pt x="24" y="136"/>
                    </a:cubicBezTo>
                    <a:cubicBezTo>
                      <a:pt x="24" y="136"/>
                      <a:pt x="24" y="136"/>
                      <a:pt x="23" y="136"/>
                    </a:cubicBezTo>
                    <a:cubicBezTo>
                      <a:pt x="23" y="136"/>
                      <a:pt x="23" y="136"/>
                      <a:pt x="23" y="135"/>
                    </a:cubicBezTo>
                    <a:cubicBezTo>
                      <a:pt x="20" y="130"/>
                      <a:pt x="20" y="130"/>
                      <a:pt x="20" y="130"/>
                    </a:cubicBezTo>
                    <a:cubicBezTo>
                      <a:pt x="20" y="128"/>
                      <a:pt x="20" y="128"/>
                      <a:pt x="21" y="127"/>
                    </a:cubicBezTo>
                    <a:cubicBezTo>
                      <a:pt x="21" y="127"/>
                      <a:pt x="21" y="127"/>
                      <a:pt x="21" y="127"/>
                    </a:cubicBezTo>
                    <a:cubicBezTo>
                      <a:pt x="21" y="127"/>
                      <a:pt x="22" y="127"/>
                      <a:pt x="22" y="128"/>
                    </a:cubicBezTo>
                    <a:cubicBezTo>
                      <a:pt x="22" y="128"/>
                      <a:pt x="22" y="128"/>
                      <a:pt x="23" y="129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25" y="134"/>
                      <a:pt x="26" y="135"/>
                      <a:pt x="25" y="135"/>
                    </a:cubicBezTo>
                    <a:cubicBezTo>
                      <a:pt x="25" y="135"/>
                      <a:pt x="25" y="135"/>
                      <a:pt x="25" y="136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8" y="133"/>
                      <a:pt x="28" y="133"/>
                      <a:pt x="28" y="132"/>
                    </a:cubicBezTo>
                    <a:cubicBezTo>
                      <a:pt x="26" y="128"/>
                      <a:pt x="26" y="128"/>
                      <a:pt x="26" y="128"/>
                    </a:cubicBezTo>
                    <a:cubicBezTo>
                      <a:pt x="25" y="127"/>
                      <a:pt x="25" y="126"/>
                      <a:pt x="24" y="126"/>
                    </a:cubicBezTo>
                    <a:cubicBezTo>
                      <a:pt x="24" y="125"/>
                      <a:pt x="23" y="125"/>
                      <a:pt x="23" y="125"/>
                    </a:cubicBezTo>
                    <a:cubicBezTo>
                      <a:pt x="22" y="125"/>
                      <a:pt x="22" y="125"/>
                      <a:pt x="21" y="125"/>
                    </a:cubicBezTo>
                    <a:cubicBezTo>
                      <a:pt x="21" y="126"/>
                      <a:pt x="20" y="126"/>
                      <a:pt x="20" y="126"/>
                    </a:cubicBezTo>
                    <a:cubicBezTo>
                      <a:pt x="20" y="127"/>
                      <a:pt x="19" y="128"/>
                      <a:pt x="19" y="128"/>
                    </a:cubicBezTo>
                    <a:cubicBezTo>
                      <a:pt x="19" y="127"/>
                      <a:pt x="19" y="127"/>
                      <a:pt x="19" y="127"/>
                    </a:cubicBezTo>
                    <a:close/>
                    <a:moveTo>
                      <a:pt x="30" y="120"/>
                    </a:moveTo>
                    <a:cubicBezTo>
                      <a:pt x="31" y="119"/>
                      <a:pt x="31" y="119"/>
                      <a:pt x="32" y="119"/>
                    </a:cubicBezTo>
                    <a:cubicBezTo>
                      <a:pt x="33" y="119"/>
                      <a:pt x="34" y="119"/>
                      <a:pt x="35" y="120"/>
                    </a:cubicBezTo>
                    <a:cubicBezTo>
                      <a:pt x="36" y="120"/>
                      <a:pt x="36" y="121"/>
                      <a:pt x="37" y="122"/>
                    </a:cubicBezTo>
                    <a:cubicBezTo>
                      <a:pt x="38" y="123"/>
                      <a:pt x="38" y="124"/>
                      <a:pt x="38" y="126"/>
                    </a:cubicBezTo>
                    <a:cubicBezTo>
                      <a:pt x="38" y="127"/>
                      <a:pt x="38" y="128"/>
                      <a:pt x="36" y="129"/>
                    </a:cubicBezTo>
                    <a:cubicBezTo>
                      <a:pt x="35" y="130"/>
                      <a:pt x="34" y="131"/>
                      <a:pt x="32" y="130"/>
                    </a:cubicBezTo>
                    <a:cubicBezTo>
                      <a:pt x="31" y="130"/>
                      <a:pt x="30" y="129"/>
                      <a:pt x="29" y="128"/>
                    </a:cubicBezTo>
                    <a:cubicBezTo>
                      <a:pt x="28" y="126"/>
                      <a:pt x="28" y="125"/>
                      <a:pt x="28" y="123"/>
                    </a:cubicBezTo>
                    <a:cubicBezTo>
                      <a:pt x="28" y="122"/>
                      <a:pt x="29" y="121"/>
                      <a:pt x="30" y="120"/>
                    </a:cubicBezTo>
                    <a:close/>
                    <a:moveTo>
                      <a:pt x="30" y="121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0"/>
                      <a:pt x="32" y="120"/>
                      <a:pt x="32" y="121"/>
                    </a:cubicBezTo>
                    <a:cubicBezTo>
                      <a:pt x="33" y="121"/>
                      <a:pt x="33" y="122"/>
                      <a:pt x="34" y="123"/>
                    </a:cubicBezTo>
                    <a:cubicBezTo>
                      <a:pt x="35" y="125"/>
                      <a:pt x="36" y="126"/>
                      <a:pt x="36" y="127"/>
                    </a:cubicBezTo>
                    <a:cubicBezTo>
                      <a:pt x="36" y="127"/>
                      <a:pt x="36" y="128"/>
                      <a:pt x="36" y="128"/>
                    </a:cubicBezTo>
                    <a:cubicBezTo>
                      <a:pt x="36" y="128"/>
                      <a:pt x="36" y="129"/>
                      <a:pt x="36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4" y="129"/>
                      <a:pt x="34" y="129"/>
                      <a:pt x="34" y="128"/>
                    </a:cubicBezTo>
                    <a:cubicBezTo>
                      <a:pt x="33" y="128"/>
                      <a:pt x="33" y="127"/>
                      <a:pt x="32" y="126"/>
                    </a:cubicBezTo>
                    <a:cubicBezTo>
                      <a:pt x="31" y="125"/>
                      <a:pt x="31" y="124"/>
                      <a:pt x="30" y="123"/>
                    </a:cubicBezTo>
                    <a:cubicBezTo>
                      <a:pt x="30" y="123"/>
                      <a:pt x="30" y="122"/>
                      <a:pt x="30" y="121"/>
                    </a:cubicBezTo>
                    <a:cubicBezTo>
                      <a:pt x="30" y="121"/>
                      <a:pt x="30" y="121"/>
                      <a:pt x="30" y="121"/>
                    </a:cubicBezTo>
                    <a:close/>
                    <a:moveTo>
                      <a:pt x="36" y="109"/>
                    </a:move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4" y="112"/>
                      <a:pt x="34" y="112"/>
                    </a:cubicBezTo>
                    <a:cubicBezTo>
                      <a:pt x="34" y="112"/>
                      <a:pt x="35" y="112"/>
                      <a:pt x="35" y="113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6" y="121"/>
                      <a:pt x="45" y="121"/>
                    </a:cubicBezTo>
                    <a:cubicBezTo>
                      <a:pt x="45" y="121"/>
                      <a:pt x="45" y="121"/>
                      <a:pt x="44" y="120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  <a:moveTo>
                      <a:pt x="44" y="107"/>
                    </a:moveTo>
                    <a:cubicBezTo>
                      <a:pt x="45" y="107"/>
                      <a:pt x="46" y="106"/>
                      <a:pt x="47" y="106"/>
                    </a:cubicBezTo>
                    <a:cubicBezTo>
                      <a:pt x="48" y="106"/>
                      <a:pt x="49" y="106"/>
                      <a:pt x="49" y="106"/>
                    </a:cubicBezTo>
                    <a:cubicBezTo>
                      <a:pt x="50" y="107"/>
                      <a:pt x="51" y="107"/>
                      <a:pt x="52" y="108"/>
                    </a:cubicBezTo>
                    <a:cubicBezTo>
                      <a:pt x="53" y="109"/>
                      <a:pt x="53" y="110"/>
                      <a:pt x="54" y="112"/>
                    </a:cubicBezTo>
                    <a:cubicBezTo>
                      <a:pt x="54" y="113"/>
                      <a:pt x="53" y="115"/>
                      <a:pt x="52" y="116"/>
                    </a:cubicBezTo>
                    <a:cubicBezTo>
                      <a:pt x="51" y="117"/>
                      <a:pt x="50" y="117"/>
                      <a:pt x="48" y="117"/>
                    </a:cubicBezTo>
                    <a:cubicBezTo>
                      <a:pt x="47" y="117"/>
                      <a:pt x="46" y="116"/>
                      <a:pt x="45" y="115"/>
                    </a:cubicBezTo>
                    <a:cubicBezTo>
                      <a:pt x="44" y="114"/>
                      <a:pt x="43" y="113"/>
                      <a:pt x="43" y="111"/>
                    </a:cubicBezTo>
                    <a:cubicBezTo>
                      <a:pt x="43" y="110"/>
                      <a:pt x="43" y="108"/>
                      <a:pt x="44" y="107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6" y="108"/>
                    </a:cubicBezTo>
                    <a:cubicBezTo>
                      <a:pt x="46" y="107"/>
                      <a:pt x="46" y="108"/>
                      <a:pt x="47" y="108"/>
                    </a:cubicBezTo>
                    <a:cubicBezTo>
                      <a:pt x="47" y="108"/>
                      <a:pt x="48" y="109"/>
                      <a:pt x="49" y="110"/>
                    </a:cubicBezTo>
                    <a:cubicBezTo>
                      <a:pt x="50" y="111"/>
                      <a:pt x="51" y="113"/>
                      <a:pt x="52" y="113"/>
                    </a:cubicBez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15"/>
                      <a:pt x="52" y="115"/>
                      <a:pt x="52" y="115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50" y="116"/>
                      <a:pt x="50" y="115"/>
                      <a:pt x="49" y="115"/>
                    </a:cubicBezTo>
                    <a:cubicBezTo>
                      <a:pt x="49" y="115"/>
                      <a:pt x="48" y="114"/>
                      <a:pt x="48" y="113"/>
                    </a:cubicBezTo>
                    <a:cubicBezTo>
                      <a:pt x="47" y="112"/>
                      <a:pt x="46" y="111"/>
                      <a:pt x="45" y="111"/>
                    </a:cubicBezTo>
                    <a:cubicBezTo>
                      <a:pt x="45" y="110"/>
                      <a:pt x="45" y="109"/>
                      <a:pt x="45" y="109"/>
                    </a:cubicBezTo>
                    <a:cubicBezTo>
                      <a:pt x="45" y="109"/>
                      <a:pt x="45" y="108"/>
                      <a:pt x="45" y="108"/>
                    </a:cubicBezTo>
                    <a:close/>
                    <a:moveTo>
                      <a:pt x="54" y="97"/>
                    </a:moveTo>
                    <a:cubicBezTo>
                      <a:pt x="54" y="98"/>
                      <a:pt x="53" y="98"/>
                      <a:pt x="53" y="99"/>
                    </a:cubicBezTo>
                    <a:cubicBezTo>
                      <a:pt x="52" y="100"/>
                      <a:pt x="51" y="101"/>
                      <a:pt x="51" y="102"/>
                    </a:cubicBezTo>
                    <a:cubicBezTo>
                      <a:pt x="51" y="103"/>
                      <a:pt x="51" y="104"/>
                      <a:pt x="52" y="105"/>
                    </a:cubicBezTo>
                    <a:cubicBezTo>
                      <a:pt x="53" y="105"/>
                      <a:pt x="53" y="106"/>
                      <a:pt x="54" y="106"/>
                    </a:cubicBezTo>
                    <a:cubicBezTo>
                      <a:pt x="55" y="106"/>
                      <a:pt x="56" y="106"/>
                      <a:pt x="57" y="105"/>
                    </a:cubicBezTo>
                    <a:cubicBezTo>
                      <a:pt x="56" y="106"/>
                      <a:pt x="56" y="107"/>
                      <a:pt x="56" y="108"/>
                    </a:cubicBezTo>
                    <a:cubicBezTo>
                      <a:pt x="56" y="108"/>
                      <a:pt x="57" y="109"/>
                      <a:pt x="57" y="109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59" y="110"/>
                      <a:pt x="59" y="111"/>
                      <a:pt x="59" y="111"/>
                    </a:cubicBezTo>
                    <a:cubicBezTo>
                      <a:pt x="59" y="111"/>
                      <a:pt x="59" y="112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1" y="112"/>
                      <a:pt x="61" y="112"/>
                      <a:pt x="62" y="112"/>
                    </a:cubicBezTo>
                    <a:cubicBezTo>
                      <a:pt x="63" y="111"/>
                      <a:pt x="63" y="111"/>
                      <a:pt x="64" y="110"/>
                    </a:cubicBezTo>
                    <a:cubicBezTo>
                      <a:pt x="65" y="109"/>
                      <a:pt x="66" y="108"/>
                      <a:pt x="66" y="107"/>
                    </a:cubicBezTo>
                    <a:cubicBezTo>
                      <a:pt x="66" y="106"/>
                      <a:pt x="66" y="106"/>
                      <a:pt x="66" y="105"/>
                    </a:cubicBezTo>
                    <a:cubicBezTo>
                      <a:pt x="66" y="104"/>
                      <a:pt x="66" y="104"/>
                      <a:pt x="65" y="103"/>
                    </a:cubicBezTo>
                    <a:cubicBezTo>
                      <a:pt x="65" y="103"/>
                      <a:pt x="64" y="102"/>
                      <a:pt x="63" y="103"/>
                    </a:cubicBezTo>
                    <a:cubicBezTo>
                      <a:pt x="62" y="103"/>
                      <a:pt x="61" y="103"/>
                      <a:pt x="60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9" y="103"/>
                      <a:pt x="59" y="103"/>
                      <a:pt x="59" y="102"/>
                    </a:cubicBezTo>
                    <a:cubicBezTo>
                      <a:pt x="60" y="101"/>
                      <a:pt x="60" y="100"/>
                      <a:pt x="60" y="100"/>
                    </a:cubicBezTo>
                    <a:cubicBezTo>
                      <a:pt x="60" y="99"/>
                      <a:pt x="59" y="98"/>
                      <a:pt x="59" y="98"/>
                    </a:cubicBezTo>
                    <a:cubicBezTo>
                      <a:pt x="58" y="98"/>
                      <a:pt x="58" y="97"/>
                      <a:pt x="58" y="97"/>
                    </a:cubicBezTo>
                    <a:cubicBezTo>
                      <a:pt x="57" y="97"/>
                      <a:pt x="57" y="97"/>
                      <a:pt x="56" y="97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3" y="99"/>
                    </a:moveTo>
                    <a:cubicBezTo>
                      <a:pt x="53" y="99"/>
                      <a:pt x="54" y="98"/>
                      <a:pt x="54" y="99"/>
                    </a:cubicBezTo>
                    <a:cubicBezTo>
                      <a:pt x="55" y="99"/>
                      <a:pt x="56" y="99"/>
                      <a:pt x="57" y="100"/>
                    </a:cubicBezTo>
                    <a:cubicBezTo>
                      <a:pt x="57" y="101"/>
                      <a:pt x="58" y="102"/>
                      <a:pt x="58" y="102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57" y="104"/>
                      <a:pt x="57" y="104"/>
                      <a:pt x="57" y="104"/>
                    </a:cubicBezTo>
                    <a:cubicBezTo>
                      <a:pt x="56" y="104"/>
                      <a:pt x="55" y="103"/>
                      <a:pt x="55" y="103"/>
                    </a:cubicBezTo>
                    <a:cubicBezTo>
                      <a:pt x="54" y="102"/>
                      <a:pt x="53" y="101"/>
                      <a:pt x="53" y="100"/>
                    </a:cubicBezTo>
                    <a:cubicBezTo>
                      <a:pt x="53" y="100"/>
                      <a:pt x="53" y="99"/>
                      <a:pt x="53" y="99"/>
                    </a:cubicBezTo>
                    <a:close/>
                    <a:moveTo>
                      <a:pt x="61" y="108"/>
                    </a:moveTo>
                    <a:cubicBezTo>
                      <a:pt x="62" y="107"/>
                      <a:pt x="63" y="106"/>
                      <a:pt x="63" y="106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6"/>
                      <a:pt x="65" y="106"/>
                      <a:pt x="65" y="107"/>
                    </a:cubicBezTo>
                    <a:cubicBezTo>
                      <a:pt x="65" y="108"/>
                      <a:pt x="64" y="108"/>
                      <a:pt x="64" y="109"/>
                    </a:cubicBezTo>
                    <a:cubicBezTo>
                      <a:pt x="63" y="110"/>
                      <a:pt x="62" y="111"/>
                      <a:pt x="62" y="111"/>
                    </a:cubicBezTo>
                    <a:cubicBezTo>
                      <a:pt x="61" y="111"/>
                      <a:pt x="61" y="111"/>
                      <a:pt x="60" y="110"/>
                    </a:cubicBezTo>
                    <a:cubicBezTo>
                      <a:pt x="60" y="110"/>
                      <a:pt x="60" y="110"/>
                      <a:pt x="60" y="109"/>
                    </a:cubicBezTo>
                    <a:cubicBezTo>
                      <a:pt x="60" y="109"/>
                      <a:pt x="61" y="109"/>
                      <a:pt x="61" y="108"/>
                    </a:cubicBezTo>
                    <a:close/>
                    <a:moveTo>
                      <a:pt x="69" y="96"/>
                    </a:move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59" y="93"/>
                      <a:pt x="58" y="93"/>
                    </a:cubicBezTo>
                    <a:cubicBezTo>
                      <a:pt x="58" y="93"/>
                      <a:pt x="58" y="94"/>
                      <a:pt x="57" y="94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1"/>
                      <a:pt x="62" y="91"/>
                      <a:pt x="62" y="91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8"/>
                      <a:pt x="64" y="87"/>
                      <a:pt x="64" y="87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64" y="85"/>
                      <a:pt x="64" y="85"/>
                      <a:pt x="64" y="86"/>
                    </a:cubicBezTo>
                    <a:cubicBezTo>
                      <a:pt x="64" y="86"/>
                      <a:pt x="65" y="87"/>
                      <a:pt x="65" y="88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70" y="98"/>
                      <a:pt x="71" y="99"/>
                      <a:pt x="71" y="99"/>
                    </a:cubicBezTo>
                    <a:cubicBezTo>
                      <a:pt x="71" y="100"/>
                      <a:pt x="71" y="101"/>
                      <a:pt x="71" y="102"/>
                    </a:cubicBezTo>
                    <a:cubicBezTo>
                      <a:pt x="70" y="102"/>
                      <a:pt x="70" y="102"/>
                      <a:pt x="69" y="103"/>
                    </a:cubicBezTo>
                    <a:cubicBezTo>
                      <a:pt x="69" y="103"/>
                      <a:pt x="68" y="102"/>
                      <a:pt x="68" y="102"/>
                    </a:cubicBezTo>
                    <a:cubicBezTo>
                      <a:pt x="68" y="102"/>
                      <a:pt x="67" y="102"/>
                      <a:pt x="67" y="101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9" y="100"/>
                    </a:cubicBezTo>
                    <a:cubicBezTo>
                      <a:pt x="69" y="99"/>
                      <a:pt x="69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1" y="100"/>
                      <a:pt x="70" y="99"/>
                    </a:cubicBezTo>
                    <a:cubicBezTo>
                      <a:pt x="70" y="99"/>
                      <a:pt x="70" y="98"/>
                      <a:pt x="69" y="97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9" y="75"/>
                    </a:moveTo>
                    <a:cubicBezTo>
                      <a:pt x="70" y="74"/>
                      <a:pt x="70" y="74"/>
                      <a:pt x="71" y="73"/>
                    </a:cubicBezTo>
                    <a:cubicBezTo>
                      <a:pt x="72" y="73"/>
                      <a:pt x="73" y="73"/>
                      <a:pt x="74" y="73"/>
                    </a:cubicBezTo>
                    <a:cubicBezTo>
                      <a:pt x="75" y="73"/>
                      <a:pt x="76" y="73"/>
                      <a:pt x="77" y="74"/>
                    </a:cubicBezTo>
                    <a:cubicBezTo>
                      <a:pt x="78" y="74"/>
                      <a:pt x="79" y="75"/>
                      <a:pt x="79" y="77"/>
                    </a:cubicBezTo>
                    <a:cubicBezTo>
                      <a:pt x="80" y="78"/>
                      <a:pt x="80" y="80"/>
                      <a:pt x="79" y="81"/>
                    </a:cubicBezTo>
                    <a:cubicBezTo>
                      <a:pt x="78" y="83"/>
                      <a:pt x="77" y="83"/>
                      <a:pt x="76" y="84"/>
                    </a:cubicBezTo>
                    <a:cubicBezTo>
                      <a:pt x="74" y="84"/>
                      <a:pt x="73" y="83"/>
                      <a:pt x="72" y="83"/>
                    </a:cubicBezTo>
                    <a:cubicBezTo>
                      <a:pt x="70" y="82"/>
                      <a:pt x="69" y="81"/>
                      <a:pt x="69" y="79"/>
                    </a:cubicBezTo>
                    <a:cubicBezTo>
                      <a:pt x="68" y="78"/>
                      <a:pt x="68" y="77"/>
                      <a:pt x="69" y="75"/>
                    </a:cubicBezTo>
                    <a:close/>
                    <a:moveTo>
                      <a:pt x="70" y="76"/>
                    </a:moveTo>
                    <a:cubicBezTo>
                      <a:pt x="70" y="76"/>
                      <a:pt x="70" y="76"/>
                      <a:pt x="70" y="77"/>
                    </a:cubicBezTo>
                    <a:cubicBezTo>
                      <a:pt x="70" y="77"/>
                      <a:pt x="70" y="78"/>
                      <a:pt x="71" y="78"/>
                    </a:cubicBezTo>
                    <a:cubicBezTo>
                      <a:pt x="72" y="79"/>
                      <a:pt x="73" y="79"/>
                      <a:pt x="74" y="80"/>
                    </a:cubicBezTo>
                    <a:cubicBezTo>
                      <a:pt x="75" y="81"/>
                      <a:pt x="75" y="81"/>
                      <a:pt x="76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8"/>
                      <a:pt x="76" y="77"/>
                      <a:pt x="74" y="76"/>
                    </a:cubicBezTo>
                    <a:cubicBezTo>
                      <a:pt x="73" y="76"/>
                      <a:pt x="72" y="75"/>
                      <a:pt x="72" y="75"/>
                    </a:cubicBezTo>
                    <a:cubicBezTo>
                      <a:pt x="71" y="75"/>
                      <a:pt x="71" y="75"/>
                      <a:pt x="70" y="75"/>
                    </a:cubicBezTo>
                    <a:cubicBezTo>
                      <a:pt x="70" y="75"/>
                      <a:pt x="70" y="75"/>
                      <a:pt x="70" y="76"/>
                    </a:cubicBezTo>
                    <a:close/>
                    <a:moveTo>
                      <a:pt x="76" y="65"/>
                    </a:moveTo>
                    <a:cubicBezTo>
                      <a:pt x="77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2"/>
                      <a:pt x="72" y="62"/>
                    </a:cubicBezTo>
                    <a:cubicBezTo>
                      <a:pt x="71" y="62"/>
                      <a:pt x="71" y="62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3" y="61"/>
                      <a:pt x="73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4" y="62"/>
                    </a:cubicBezTo>
                    <a:cubicBezTo>
                      <a:pt x="74" y="62"/>
                      <a:pt x="74" y="61"/>
                      <a:pt x="74" y="61"/>
                    </a:cubicBezTo>
                    <a:cubicBezTo>
                      <a:pt x="75" y="61"/>
                      <a:pt x="75" y="60"/>
                      <a:pt x="75" y="60"/>
                    </a:cubicBezTo>
                    <a:cubicBezTo>
                      <a:pt x="75" y="59"/>
                      <a:pt x="74" y="59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ubicBezTo>
                      <a:pt x="72" y="59"/>
                      <a:pt x="72" y="60"/>
                      <a:pt x="71" y="61"/>
                    </a:cubicBezTo>
                    <a:cubicBezTo>
                      <a:pt x="71" y="62"/>
                      <a:pt x="70" y="63"/>
                      <a:pt x="71" y="64"/>
                    </a:cubicBezTo>
                    <a:cubicBezTo>
                      <a:pt x="71" y="65"/>
                      <a:pt x="72" y="66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2" y="72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4" y="69"/>
                      <a:pt x="84" y="69"/>
                    </a:cubicBezTo>
                    <a:cubicBezTo>
                      <a:pt x="84" y="69"/>
                      <a:pt x="83" y="69"/>
                      <a:pt x="83" y="68"/>
                    </a:cubicBezTo>
                    <a:cubicBezTo>
                      <a:pt x="76" y="65"/>
                      <a:pt x="76" y="65"/>
                      <a:pt x="76" y="65"/>
                    </a:cubicBezTo>
                    <a:close/>
                    <a:moveTo>
                      <a:pt x="79" y="41"/>
                    </a:move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3" y="43"/>
                      <a:pt x="81" y="43"/>
                      <a:pt x="80" y="44"/>
                    </a:cubicBezTo>
                    <a:cubicBezTo>
                      <a:pt x="79" y="44"/>
                      <a:pt x="79" y="45"/>
                      <a:pt x="78" y="46"/>
                    </a:cubicBezTo>
                    <a:cubicBezTo>
                      <a:pt x="78" y="47"/>
                      <a:pt x="78" y="48"/>
                      <a:pt x="78" y="49"/>
                    </a:cubicBezTo>
                    <a:cubicBezTo>
                      <a:pt x="78" y="50"/>
                      <a:pt x="79" y="51"/>
                      <a:pt x="79" y="52"/>
                    </a:cubicBezTo>
                    <a:cubicBezTo>
                      <a:pt x="80" y="53"/>
                      <a:pt x="81" y="53"/>
                      <a:pt x="83" y="54"/>
                    </a:cubicBezTo>
                    <a:cubicBezTo>
                      <a:pt x="84" y="54"/>
                      <a:pt x="85" y="55"/>
                      <a:pt x="86" y="55"/>
                    </a:cubicBezTo>
                    <a:cubicBezTo>
                      <a:pt x="87" y="55"/>
                      <a:pt x="88" y="55"/>
                      <a:pt x="89" y="54"/>
                    </a:cubicBezTo>
                    <a:cubicBezTo>
                      <a:pt x="90" y="54"/>
                      <a:pt x="91" y="53"/>
                      <a:pt x="91" y="52"/>
                    </a:cubicBezTo>
                    <a:cubicBezTo>
                      <a:pt x="91" y="51"/>
                      <a:pt x="92" y="50"/>
                      <a:pt x="91" y="49"/>
                    </a:cubicBezTo>
                    <a:cubicBezTo>
                      <a:pt x="91" y="48"/>
                      <a:pt x="91" y="47"/>
                      <a:pt x="90" y="46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47"/>
                      <a:pt x="92" y="49"/>
                      <a:pt x="92" y="50"/>
                    </a:cubicBezTo>
                    <a:cubicBezTo>
                      <a:pt x="92" y="51"/>
                      <a:pt x="92" y="52"/>
                      <a:pt x="92" y="53"/>
                    </a:cubicBezTo>
                    <a:cubicBezTo>
                      <a:pt x="91" y="55"/>
                      <a:pt x="90" y="56"/>
                      <a:pt x="89" y="57"/>
                    </a:cubicBezTo>
                    <a:cubicBezTo>
                      <a:pt x="88" y="58"/>
                      <a:pt x="87" y="58"/>
                      <a:pt x="86" y="59"/>
                    </a:cubicBezTo>
                    <a:cubicBezTo>
                      <a:pt x="84" y="59"/>
                      <a:pt x="83" y="59"/>
                      <a:pt x="82" y="58"/>
                    </a:cubicBezTo>
                    <a:cubicBezTo>
                      <a:pt x="80" y="58"/>
                      <a:pt x="79" y="57"/>
                      <a:pt x="78" y="55"/>
                    </a:cubicBezTo>
                    <a:cubicBezTo>
                      <a:pt x="77" y="54"/>
                      <a:pt x="77" y="53"/>
                      <a:pt x="76" y="51"/>
                    </a:cubicBezTo>
                    <a:cubicBezTo>
                      <a:pt x="76" y="50"/>
                      <a:pt x="76" y="48"/>
                      <a:pt x="77" y="47"/>
                    </a:cubicBezTo>
                    <a:cubicBezTo>
                      <a:pt x="77" y="46"/>
                      <a:pt x="78" y="45"/>
                      <a:pt x="79" y="44"/>
                    </a:cubicBezTo>
                    <a:cubicBezTo>
                      <a:pt x="79" y="43"/>
                      <a:pt x="80" y="43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79" y="41"/>
                      <a:pt x="79" y="41"/>
                    </a:cubicBezTo>
                    <a:cubicBezTo>
                      <a:pt x="79" y="41"/>
                      <a:pt x="79" y="41"/>
                      <a:pt x="79" y="41"/>
                    </a:cubicBezTo>
                    <a:close/>
                    <a:moveTo>
                      <a:pt x="82" y="3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40"/>
                      <a:pt x="81" y="40"/>
                      <a:pt x="82" y="40"/>
                    </a:cubicBezTo>
                    <a:cubicBezTo>
                      <a:pt x="82" y="40"/>
                      <a:pt x="82" y="40"/>
                      <a:pt x="83" y="40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5" y="44"/>
                    </a:cubicBezTo>
                    <a:cubicBezTo>
                      <a:pt x="95" y="44"/>
                      <a:pt x="95" y="44"/>
                      <a:pt x="95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5" y="40"/>
                      <a:pt x="95" y="40"/>
                      <a:pt x="94" y="40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88" y="38"/>
                      <a:pt x="88" y="37"/>
                      <a:pt x="88" y="37"/>
                    </a:cubicBezTo>
                    <a:cubicBezTo>
                      <a:pt x="88" y="37"/>
                      <a:pt x="88" y="36"/>
                      <a:pt x="88" y="36"/>
                    </a:cubicBezTo>
                    <a:cubicBezTo>
                      <a:pt x="88" y="36"/>
                      <a:pt x="88" y="36"/>
                      <a:pt x="88" y="35"/>
                    </a:cubicBezTo>
                    <a:cubicBezTo>
                      <a:pt x="88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0" y="36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6" y="37"/>
                      <a:pt x="96" y="37"/>
                      <a:pt x="96" y="38"/>
                    </a:cubicBezTo>
                    <a:cubicBezTo>
                      <a:pt x="96" y="38"/>
                      <a:pt x="96" y="38"/>
                      <a:pt x="96" y="39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91" y="32"/>
                      <a:pt x="90" y="32"/>
                      <a:pt x="89" y="32"/>
                    </a:cubicBezTo>
                    <a:cubicBezTo>
                      <a:pt x="89" y="32"/>
                      <a:pt x="88" y="32"/>
                      <a:pt x="88" y="33"/>
                    </a:cubicBezTo>
                    <a:cubicBezTo>
                      <a:pt x="87" y="33"/>
                      <a:pt x="87" y="34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7" y="36"/>
                      <a:pt x="87" y="37"/>
                      <a:pt x="88" y="38"/>
                    </a:cubicBezTo>
                    <a:cubicBezTo>
                      <a:pt x="82" y="36"/>
                      <a:pt x="82" y="36"/>
                      <a:pt x="82" y="36"/>
                    </a:cubicBezTo>
                    <a:close/>
                    <a:moveTo>
                      <a:pt x="85" y="26"/>
                    </a:moveTo>
                    <a:cubicBezTo>
                      <a:pt x="85" y="26"/>
                      <a:pt x="85" y="25"/>
                      <a:pt x="86" y="25"/>
                    </a:cubicBezTo>
                    <a:cubicBezTo>
                      <a:pt x="86" y="25"/>
                      <a:pt x="87" y="25"/>
                      <a:pt x="87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88" y="26"/>
                      <a:pt x="88" y="26"/>
                      <a:pt x="88" y="27"/>
                    </a:cubicBezTo>
                    <a:cubicBezTo>
                      <a:pt x="88" y="27"/>
                      <a:pt x="88" y="28"/>
                      <a:pt x="88" y="28"/>
                    </a:cubicBezTo>
                    <a:cubicBezTo>
                      <a:pt x="87" y="28"/>
                      <a:pt x="87" y="28"/>
                      <a:pt x="86" y="28"/>
                    </a:cubicBezTo>
                    <a:cubicBezTo>
                      <a:pt x="86" y="28"/>
                      <a:pt x="86" y="28"/>
                      <a:pt x="85" y="28"/>
                    </a:cubicBezTo>
                    <a:cubicBezTo>
                      <a:pt x="85" y="27"/>
                      <a:pt x="85" y="27"/>
                      <a:pt x="85" y="26"/>
                    </a:cubicBezTo>
                    <a:close/>
                    <a:moveTo>
                      <a:pt x="90" y="26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99" y="32"/>
                      <a:pt x="99" y="31"/>
                      <a:pt x="99" y="31"/>
                    </a:cubicBezTo>
                    <a:cubicBezTo>
                      <a:pt x="99" y="31"/>
                      <a:pt x="99" y="31"/>
                      <a:pt x="98" y="30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1" y="29"/>
                      <a:pt x="91" y="29"/>
                      <a:pt x="90" y="29"/>
                    </a:cubicBezTo>
                    <a:cubicBezTo>
                      <a:pt x="90" y="29"/>
                      <a:pt x="90" y="30"/>
                      <a:pt x="90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90" y="26"/>
                      <a:pt x="90" y="26"/>
                      <a:pt x="90" y="26"/>
                    </a:cubicBezTo>
                    <a:close/>
                    <a:moveTo>
                      <a:pt x="91" y="18"/>
                    </a:moveTo>
                    <a:cubicBezTo>
                      <a:pt x="93" y="18"/>
                      <a:pt x="93" y="18"/>
                      <a:pt x="93" y="18"/>
                    </a:cubicBezTo>
                    <a:cubicBezTo>
                      <a:pt x="92" y="18"/>
                      <a:pt x="92" y="17"/>
                      <a:pt x="92" y="16"/>
                    </a:cubicBezTo>
                    <a:cubicBezTo>
                      <a:pt x="91" y="16"/>
                      <a:pt x="91" y="15"/>
                      <a:pt x="91" y="15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3" y="13"/>
                      <a:pt x="93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01" y="13"/>
                      <a:pt x="102" y="13"/>
                      <a:pt x="102" y="13"/>
                    </a:cubicBezTo>
                    <a:cubicBezTo>
                      <a:pt x="102" y="13"/>
                      <a:pt x="102" y="13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6"/>
                      <a:pt x="100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7"/>
                      <a:pt x="93" y="18"/>
                      <a:pt x="94" y="18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0" y="19"/>
                      <a:pt x="101" y="19"/>
                      <a:pt x="101" y="19"/>
                    </a:cubicBezTo>
                    <a:cubicBezTo>
                      <a:pt x="101" y="19"/>
                      <a:pt x="101" y="19"/>
                      <a:pt x="101" y="18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3"/>
                      <a:pt x="100" y="23"/>
                    </a:cubicBezTo>
                    <a:cubicBezTo>
                      <a:pt x="100" y="23"/>
                      <a:pt x="100" y="23"/>
                      <a:pt x="99" y="23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1" y="22"/>
                      <a:pt x="91" y="22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18"/>
                      <a:pt x="91" y="18"/>
                      <a:pt x="91" y="18"/>
                    </a:cubicBezTo>
                    <a:close/>
                    <a:moveTo>
                      <a:pt x="103" y="4"/>
                    </a:moveTo>
                    <a:cubicBezTo>
                      <a:pt x="104" y="6"/>
                      <a:pt x="104" y="7"/>
                      <a:pt x="104" y="8"/>
                    </a:cubicBezTo>
                    <a:cubicBezTo>
                      <a:pt x="104" y="9"/>
                      <a:pt x="104" y="9"/>
                      <a:pt x="104" y="10"/>
                    </a:cubicBezTo>
                    <a:cubicBezTo>
                      <a:pt x="103" y="10"/>
                      <a:pt x="103" y="10"/>
                      <a:pt x="102" y="10"/>
                    </a:cubicBezTo>
                    <a:cubicBezTo>
                      <a:pt x="101" y="10"/>
                      <a:pt x="101" y="10"/>
                      <a:pt x="100" y="9"/>
                    </a:cubicBezTo>
                    <a:cubicBezTo>
                      <a:pt x="99" y="8"/>
                      <a:pt x="99" y="7"/>
                      <a:pt x="98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6" y="4"/>
                      <a:pt x="96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5"/>
                      <a:pt x="94" y="5"/>
                      <a:pt x="94" y="5"/>
                    </a:cubicBezTo>
                    <a:cubicBezTo>
                      <a:pt x="94" y="6"/>
                      <a:pt x="94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5" y="7"/>
                      <a:pt x="95" y="7"/>
                      <a:pt x="96" y="7"/>
                    </a:cubicBezTo>
                    <a:cubicBezTo>
                      <a:pt x="96" y="6"/>
                      <a:pt x="96" y="6"/>
                      <a:pt x="97" y="6"/>
                    </a:cubicBezTo>
                    <a:cubicBezTo>
                      <a:pt x="97" y="6"/>
                      <a:pt x="97" y="6"/>
                      <a:pt x="98" y="7"/>
                    </a:cubicBezTo>
                    <a:cubicBezTo>
                      <a:pt x="98" y="7"/>
                      <a:pt x="98" y="7"/>
                      <a:pt x="98" y="8"/>
                    </a:cubicBezTo>
                    <a:cubicBezTo>
                      <a:pt x="98" y="8"/>
                      <a:pt x="98" y="9"/>
                      <a:pt x="97" y="9"/>
                    </a:cubicBezTo>
                    <a:cubicBezTo>
                      <a:pt x="97" y="9"/>
                      <a:pt x="97" y="10"/>
                      <a:pt x="96" y="10"/>
                    </a:cubicBezTo>
                    <a:cubicBezTo>
                      <a:pt x="96" y="9"/>
                      <a:pt x="95" y="9"/>
                      <a:pt x="95" y="9"/>
                    </a:cubicBezTo>
                    <a:cubicBezTo>
                      <a:pt x="94" y="8"/>
                      <a:pt x="94" y="8"/>
                      <a:pt x="94" y="7"/>
                    </a:cubicBezTo>
                    <a:cubicBezTo>
                      <a:pt x="94" y="6"/>
                      <a:pt x="94" y="5"/>
                      <a:pt x="94" y="4"/>
                    </a:cubicBezTo>
                    <a:cubicBezTo>
                      <a:pt x="94" y="3"/>
                      <a:pt x="94" y="2"/>
                      <a:pt x="94" y="2"/>
                    </a:cubicBezTo>
                    <a:cubicBezTo>
                      <a:pt x="95" y="1"/>
                      <a:pt x="95" y="1"/>
                      <a:pt x="96" y="1"/>
                    </a:cubicBezTo>
                    <a:cubicBezTo>
                      <a:pt x="96" y="1"/>
                      <a:pt x="97" y="1"/>
                      <a:pt x="98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4" y="1"/>
                      <a:pt x="104" y="1"/>
                    </a:cubicBezTo>
                    <a:cubicBezTo>
                      <a:pt x="104" y="0"/>
                      <a:pt x="103" y="0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4" y="0"/>
                      <a:pt x="104" y="1"/>
                      <a:pt x="105" y="1"/>
                    </a:cubicBezTo>
                    <a:cubicBezTo>
                      <a:pt x="105" y="1"/>
                      <a:pt x="105" y="2"/>
                      <a:pt x="105" y="3"/>
                    </a:cubicBezTo>
                    <a:cubicBezTo>
                      <a:pt x="105" y="3"/>
                      <a:pt x="105" y="4"/>
                      <a:pt x="104" y="4"/>
                    </a:cubicBezTo>
                    <a:cubicBezTo>
                      <a:pt x="104" y="4"/>
                      <a:pt x="104" y="4"/>
                      <a:pt x="103" y="4"/>
                    </a:cubicBezTo>
                    <a:close/>
                    <a:moveTo>
                      <a:pt x="102" y="4"/>
                    </a:moveTo>
                    <a:cubicBezTo>
                      <a:pt x="99" y="4"/>
                      <a:pt x="99" y="4"/>
                      <a:pt x="99" y="4"/>
                    </a:cubicBezTo>
                    <a:cubicBezTo>
                      <a:pt x="99" y="5"/>
                      <a:pt x="100" y="6"/>
                      <a:pt x="100" y="6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2" y="6"/>
                      <a:pt x="103" y="6"/>
                      <a:pt x="103" y="6"/>
                    </a:cubicBezTo>
                    <a:cubicBezTo>
                      <a:pt x="103" y="5"/>
                      <a:pt x="102" y="5"/>
                      <a:pt x="102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ṥ1iďê">
                <a:extLst>
                  <a:ext uri="{FF2B5EF4-FFF2-40B4-BE49-F238E27FC236}">
                    <a16:creationId xmlns:a16="http://schemas.microsoft.com/office/drawing/2014/main" id="{472E4357-DE17-AF7C-1BA4-90F1138BA076}"/>
                  </a:ext>
                </a:extLst>
              </p:cNvPr>
              <p:cNvSpPr/>
              <p:nvPr/>
            </p:nvSpPr>
            <p:spPr bwMode="auto">
              <a:xfrm>
                <a:off x="2622550" y="2797175"/>
                <a:ext cx="1260475" cy="1266825"/>
              </a:xfrm>
              <a:custGeom>
                <a:avLst/>
                <a:gdLst>
                  <a:gd name="T0" fmla="*/ 191 w 382"/>
                  <a:gd name="T1" fmla="*/ 0 h 382"/>
                  <a:gd name="T2" fmla="*/ 382 w 382"/>
                  <a:gd name="T3" fmla="*/ 191 h 382"/>
                  <a:gd name="T4" fmla="*/ 191 w 382"/>
                  <a:gd name="T5" fmla="*/ 382 h 382"/>
                  <a:gd name="T6" fmla="*/ 0 w 382"/>
                  <a:gd name="T7" fmla="*/ 191 h 382"/>
                  <a:gd name="T8" fmla="*/ 191 w 382"/>
                  <a:gd name="T9" fmla="*/ 0 h 382"/>
                  <a:gd name="T10" fmla="*/ 191 w 382"/>
                  <a:gd name="T11" fmla="*/ 10 h 382"/>
                  <a:gd name="T12" fmla="*/ 10 w 382"/>
                  <a:gd name="T13" fmla="*/ 191 h 382"/>
                  <a:gd name="T14" fmla="*/ 191 w 382"/>
                  <a:gd name="T15" fmla="*/ 372 h 382"/>
                  <a:gd name="T16" fmla="*/ 372 w 382"/>
                  <a:gd name="T17" fmla="*/ 191 h 382"/>
                  <a:gd name="T18" fmla="*/ 191 w 382"/>
                  <a:gd name="T19" fmla="*/ 1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382">
                    <a:moveTo>
                      <a:pt x="191" y="0"/>
                    </a:moveTo>
                    <a:cubicBezTo>
                      <a:pt x="296" y="0"/>
                      <a:pt x="382" y="86"/>
                      <a:pt x="382" y="191"/>
                    </a:cubicBezTo>
                    <a:cubicBezTo>
                      <a:pt x="382" y="296"/>
                      <a:pt x="296" y="382"/>
                      <a:pt x="191" y="382"/>
                    </a:cubicBezTo>
                    <a:cubicBezTo>
                      <a:pt x="85" y="382"/>
                      <a:pt x="0" y="296"/>
                      <a:pt x="0" y="191"/>
                    </a:cubicBezTo>
                    <a:cubicBezTo>
                      <a:pt x="0" y="86"/>
                      <a:pt x="85" y="0"/>
                      <a:pt x="191" y="0"/>
                    </a:cubicBezTo>
                    <a:close/>
                    <a:moveTo>
                      <a:pt x="191" y="10"/>
                    </a:moveTo>
                    <a:cubicBezTo>
                      <a:pt x="91" y="10"/>
                      <a:pt x="10" y="92"/>
                      <a:pt x="10" y="191"/>
                    </a:cubicBezTo>
                    <a:cubicBezTo>
                      <a:pt x="10" y="291"/>
                      <a:pt x="91" y="372"/>
                      <a:pt x="191" y="372"/>
                    </a:cubicBezTo>
                    <a:cubicBezTo>
                      <a:pt x="290" y="372"/>
                      <a:pt x="372" y="291"/>
                      <a:pt x="372" y="191"/>
                    </a:cubicBezTo>
                    <a:cubicBezTo>
                      <a:pt x="372" y="92"/>
                      <a:pt x="290" y="10"/>
                      <a:pt x="191" y="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5CC9627-D411-003E-654C-C0191FD00976}"/>
                </a:ext>
              </a:extLst>
            </p:cNvPr>
            <p:cNvGrpSpPr/>
            <p:nvPr/>
          </p:nvGrpSpPr>
          <p:grpSpPr>
            <a:xfrm>
              <a:off x="1207043" y="2112701"/>
              <a:ext cx="1285079" cy="287542"/>
              <a:chOff x="1207043" y="2112701"/>
              <a:chExt cx="1285079" cy="287542"/>
            </a:xfrm>
          </p:grpSpPr>
          <p:grpSp>
            <p:nvGrpSpPr>
              <p:cNvPr id="20" name="í$ľïḓe">
                <a:extLst>
                  <a:ext uri="{FF2B5EF4-FFF2-40B4-BE49-F238E27FC236}">
                    <a16:creationId xmlns:a16="http://schemas.microsoft.com/office/drawing/2014/main" id="{710EF411-1A0A-9EC0-7E29-41768A500398}"/>
                  </a:ext>
                </a:extLst>
              </p:cNvPr>
              <p:cNvGrpSpPr/>
              <p:nvPr/>
            </p:nvGrpSpPr>
            <p:grpSpPr>
              <a:xfrm>
                <a:off x="1208550" y="2112701"/>
                <a:ext cx="1282816" cy="209532"/>
                <a:chOff x="4159250" y="2794000"/>
                <a:chExt cx="5403850" cy="882650"/>
              </a:xfrm>
            </p:grpSpPr>
            <p:sp>
              <p:nvSpPr>
                <p:cNvPr id="72" name="ïślîḍe">
                  <a:extLst>
                    <a:ext uri="{FF2B5EF4-FFF2-40B4-BE49-F238E27FC236}">
                      <a16:creationId xmlns:a16="http://schemas.microsoft.com/office/drawing/2014/main" id="{0771F613-4751-0A60-024C-060951C7F3B9}"/>
                    </a:ext>
                  </a:extLst>
                </p:cNvPr>
                <p:cNvSpPr/>
                <p:nvPr/>
              </p:nvSpPr>
              <p:spPr bwMode="auto">
                <a:xfrm>
                  <a:off x="4159250" y="2897188"/>
                  <a:ext cx="514350" cy="685800"/>
                </a:xfrm>
                <a:custGeom>
                  <a:avLst/>
                  <a:gdLst>
                    <a:gd name="T0" fmla="*/ 98 w 156"/>
                    <a:gd name="T1" fmla="*/ 55 h 207"/>
                    <a:gd name="T2" fmla="*/ 100 w 156"/>
                    <a:gd name="T3" fmla="*/ 29 h 207"/>
                    <a:gd name="T4" fmla="*/ 64 w 156"/>
                    <a:gd name="T5" fmla="*/ 2 h 207"/>
                    <a:gd name="T6" fmla="*/ 58 w 156"/>
                    <a:gd name="T7" fmla="*/ 60 h 207"/>
                    <a:gd name="T8" fmla="*/ 20 w 156"/>
                    <a:gd name="T9" fmla="*/ 80 h 207"/>
                    <a:gd name="T10" fmla="*/ 3 w 156"/>
                    <a:gd name="T11" fmla="*/ 72 h 207"/>
                    <a:gd name="T12" fmla="*/ 0 w 156"/>
                    <a:gd name="T13" fmla="*/ 100 h 207"/>
                    <a:gd name="T14" fmla="*/ 3 w 156"/>
                    <a:gd name="T15" fmla="*/ 115 h 207"/>
                    <a:gd name="T16" fmla="*/ 4 w 156"/>
                    <a:gd name="T17" fmla="*/ 117 h 207"/>
                    <a:gd name="T18" fmla="*/ 18 w 156"/>
                    <a:gd name="T19" fmla="*/ 138 h 207"/>
                    <a:gd name="T20" fmla="*/ 24 w 156"/>
                    <a:gd name="T21" fmla="*/ 136 h 207"/>
                    <a:gd name="T22" fmla="*/ 40 w 156"/>
                    <a:gd name="T23" fmla="*/ 155 h 207"/>
                    <a:gd name="T24" fmla="*/ 51 w 156"/>
                    <a:gd name="T25" fmla="*/ 156 h 207"/>
                    <a:gd name="T26" fmla="*/ 49 w 156"/>
                    <a:gd name="T27" fmla="*/ 157 h 207"/>
                    <a:gd name="T28" fmla="*/ 65 w 156"/>
                    <a:gd name="T29" fmla="*/ 207 h 207"/>
                    <a:gd name="T30" fmla="*/ 78 w 156"/>
                    <a:gd name="T31" fmla="*/ 177 h 207"/>
                    <a:gd name="T32" fmla="*/ 84 w 156"/>
                    <a:gd name="T33" fmla="*/ 141 h 207"/>
                    <a:gd name="T34" fmla="*/ 116 w 156"/>
                    <a:gd name="T35" fmla="*/ 122 h 207"/>
                    <a:gd name="T36" fmla="*/ 139 w 156"/>
                    <a:gd name="T37" fmla="*/ 118 h 207"/>
                    <a:gd name="T38" fmla="*/ 142 w 156"/>
                    <a:gd name="T39" fmla="*/ 111 h 207"/>
                    <a:gd name="T40" fmla="*/ 113 w 156"/>
                    <a:gd name="T41" fmla="*/ 94 h 207"/>
                    <a:gd name="T42" fmla="*/ 137 w 156"/>
                    <a:gd name="T43" fmla="*/ 79 h 207"/>
                    <a:gd name="T44" fmla="*/ 156 w 156"/>
                    <a:gd name="T45" fmla="*/ 60 h 207"/>
                    <a:gd name="T46" fmla="*/ 98 w 156"/>
                    <a:gd name="T47" fmla="*/ 55 h 207"/>
                    <a:gd name="T48" fmla="*/ 92 w 156"/>
                    <a:gd name="T49" fmla="*/ 72 h 207"/>
                    <a:gd name="T50" fmla="*/ 116 w 156"/>
                    <a:gd name="T51" fmla="*/ 69 h 207"/>
                    <a:gd name="T52" fmla="*/ 118 w 156"/>
                    <a:gd name="T53" fmla="*/ 76 h 207"/>
                    <a:gd name="T54" fmla="*/ 92 w 156"/>
                    <a:gd name="T55" fmla="*/ 97 h 207"/>
                    <a:gd name="T56" fmla="*/ 92 w 156"/>
                    <a:gd name="T57" fmla="*/ 72 h 207"/>
                    <a:gd name="T58" fmla="*/ 32 w 156"/>
                    <a:gd name="T59" fmla="*/ 107 h 207"/>
                    <a:gd name="T60" fmla="*/ 48 w 156"/>
                    <a:gd name="T61" fmla="*/ 96 h 207"/>
                    <a:gd name="T62" fmla="*/ 54 w 156"/>
                    <a:gd name="T63" fmla="*/ 110 h 207"/>
                    <a:gd name="T64" fmla="*/ 48 w 156"/>
                    <a:gd name="T65" fmla="*/ 130 h 207"/>
                    <a:gd name="T66" fmla="*/ 32 w 156"/>
                    <a:gd name="T67" fmla="*/ 1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6" h="207">
                      <a:moveTo>
                        <a:pt x="98" y="55"/>
                      </a:moveTo>
                      <a:cubicBezTo>
                        <a:pt x="100" y="29"/>
                        <a:pt x="100" y="29"/>
                        <a:pt x="100" y="29"/>
                      </a:cubicBezTo>
                      <a:cubicBezTo>
                        <a:pt x="95" y="23"/>
                        <a:pt x="71" y="0"/>
                        <a:pt x="64" y="2"/>
                      </a:cubicBezTo>
                      <a:cubicBezTo>
                        <a:pt x="58" y="5"/>
                        <a:pt x="56" y="50"/>
                        <a:pt x="58" y="60"/>
                      </a:cubicBezTo>
                      <a:cubicBezTo>
                        <a:pt x="49" y="63"/>
                        <a:pt x="20" y="80"/>
                        <a:pt x="20" y="80"/>
                      </a:cubicBezTo>
                      <a:cubicBezTo>
                        <a:pt x="13" y="82"/>
                        <a:pt x="11" y="74"/>
                        <a:pt x="3" y="72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4" y="117"/>
                        <a:pt x="4" y="117"/>
                        <a:pt x="4" y="117"/>
                      </a:cubicBezTo>
                      <a:cubicBezTo>
                        <a:pt x="6" y="126"/>
                        <a:pt x="13" y="118"/>
                        <a:pt x="18" y="138"/>
                      </a:cubicBezTo>
                      <a:cubicBezTo>
                        <a:pt x="24" y="136"/>
                        <a:pt x="24" y="136"/>
                        <a:pt x="24" y="136"/>
                      </a:cubicBezTo>
                      <a:cubicBezTo>
                        <a:pt x="33" y="134"/>
                        <a:pt x="37" y="144"/>
                        <a:pt x="40" y="155"/>
                      </a:cubicBezTo>
                      <a:cubicBezTo>
                        <a:pt x="51" y="156"/>
                        <a:pt x="51" y="156"/>
                        <a:pt x="51" y="156"/>
                      </a:cubicBezTo>
                      <a:cubicBezTo>
                        <a:pt x="49" y="157"/>
                        <a:pt x="49" y="157"/>
                        <a:pt x="49" y="157"/>
                      </a:cubicBezTo>
                      <a:cubicBezTo>
                        <a:pt x="65" y="207"/>
                        <a:pt x="65" y="207"/>
                        <a:pt x="65" y="207"/>
                      </a:cubicBezTo>
                      <a:cubicBezTo>
                        <a:pt x="76" y="193"/>
                        <a:pt x="68" y="187"/>
                        <a:pt x="78" y="177"/>
                      </a:cubicBezTo>
                      <a:cubicBezTo>
                        <a:pt x="87" y="167"/>
                        <a:pt x="80" y="157"/>
                        <a:pt x="84" y="141"/>
                      </a:cubicBezTo>
                      <a:cubicBezTo>
                        <a:pt x="105" y="135"/>
                        <a:pt x="110" y="124"/>
                        <a:pt x="116" y="122"/>
                      </a:cubicBezTo>
                      <a:cubicBezTo>
                        <a:pt x="139" y="118"/>
                        <a:pt x="139" y="118"/>
                        <a:pt x="139" y="118"/>
                      </a:cubicBezTo>
                      <a:cubicBezTo>
                        <a:pt x="140" y="116"/>
                        <a:pt x="142" y="112"/>
                        <a:pt x="142" y="111"/>
                      </a:cubicBezTo>
                      <a:cubicBezTo>
                        <a:pt x="137" y="94"/>
                        <a:pt x="119" y="111"/>
                        <a:pt x="113" y="94"/>
                      </a:cubicBezTo>
                      <a:cubicBezTo>
                        <a:pt x="119" y="90"/>
                        <a:pt x="131" y="83"/>
                        <a:pt x="137" y="79"/>
                      </a:cubicBezTo>
                      <a:cubicBezTo>
                        <a:pt x="144" y="73"/>
                        <a:pt x="153" y="62"/>
                        <a:pt x="156" y="60"/>
                      </a:cubicBezTo>
                      <a:cubicBezTo>
                        <a:pt x="151" y="41"/>
                        <a:pt x="118" y="54"/>
                        <a:pt x="98" y="55"/>
                      </a:cubicBezTo>
                      <a:close/>
                      <a:moveTo>
                        <a:pt x="92" y="72"/>
                      </a:moveTo>
                      <a:cubicBezTo>
                        <a:pt x="116" y="69"/>
                        <a:pt x="116" y="69"/>
                        <a:pt x="116" y="69"/>
                      </a:cubicBezTo>
                      <a:cubicBezTo>
                        <a:pt x="120" y="70"/>
                        <a:pt x="121" y="72"/>
                        <a:pt x="118" y="76"/>
                      </a:cubicBezTo>
                      <a:cubicBezTo>
                        <a:pt x="92" y="97"/>
                        <a:pt x="92" y="97"/>
                        <a:pt x="92" y="97"/>
                      </a:cubicBezTo>
                      <a:cubicBezTo>
                        <a:pt x="87" y="94"/>
                        <a:pt x="88" y="86"/>
                        <a:pt x="92" y="72"/>
                      </a:cubicBezTo>
                      <a:close/>
                      <a:moveTo>
                        <a:pt x="32" y="107"/>
                      </a:moveTo>
                      <a:cubicBezTo>
                        <a:pt x="36" y="101"/>
                        <a:pt x="41" y="98"/>
                        <a:pt x="48" y="96"/>
                      </a:cubicBezTo>
                      <a:cubicBezTo>
                        <a:pt x="52" y="98"/>
                        <a:pt x="53" y="104"/>
                        <a:pt x="54" y="110"/>
                      </a:cubicBezTo>
                      <a:cubicBezTo>
                        <a:pt x="48" y="130"/>
                        <a:pt x="48" y="130"/>
                        <a:pt x="48" y="130"/>
                      </a:cubicBezTo>
                      <a:cubicBezTo>
                        <a:pt x="40" y="131"/>
                        <a:pt x="35" y="123"/>
                        <a:pt x="32" y="107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is1íḍe">
                  <a:extLst>
                    <a:ext uri="{FF2B5EF4-FFF2-40B4-BE49-F238E27FC236}">
                      <a16:creationId xmlns:a16="http://schemas.microsoft.com/office/drawing/2014/main" id="{42B9E3FF-86FB-F4AC-7254-5AFDA115294B}"/>
                    </a:ext>
                  </a:extLst>
                </p:cNvPr>
                <p:cNvSpPr/>
                <p:nvPr/>
              </p:nvSpPr>
              <p:spPr bwMode="auto">
                <a:xfrm>
                  <a:off x="4826000" y="2876550"/>
                  <a:ext cx="547688" cy="709613"/>
                </a:xfrm>
                <a:custGeom>
                  <a:avLst/>
                  <a:gdLst>
                    <a:gd name="T0" fmla="*/ 66 w 166"/>
                    <a:gd name="T1" fmla="*/ 41 h 214"/>
                    <a:gd name="T2" fmla="*/ 125 w 166"/>
                    <a:gd name="T3" fmla="*/ 28 h 214"/>
                    <a:gd name="T4" fmla="*/ 123 w 166"/>
                    <a:gd name="T5" fmla="*/ 178 h 214"/>
                    <a:gd name="T6" fmla="*/ 95 w 166"/>
                    <a:gd name="T7" fmla="*/ 173 h 214"/>
                    <a:gd name="T8" fmla="*/ 91 w 166"/>
                    <a:gd name="T9" fmla="*/ 182 h 214"/>
                    <a:gd name="T10" fmla="*/ 73 w 166"/>
                    <a:gd name="T11" fmla="*/ 176 h 214"/>
                    <a:gd name="T12" fmla="*/ 72 w 166"/>
                    <a:gd name="T13" fmla="*/ 183 h 214"/>
                    <a:gd name="T14" fmla="*/ 38 w 166"/>
                    <a:gd name="T15" fmla="*/ 181 h 214"/>
                    <a:gd name="T16" fmla="*/ 33 w 166"/>
                    <a:gd name="T17" fmla="*/ 177 h 214"/>
                    <a:gd name="T18" fmla="*/ 44 w 166"/>
                    <a:gd name="T19" fmla="*/ 97 h 214"/>
                    <a:gd name="T20" fmla="*/ 75 w 166"/>
                    <a:gd name="T21" fmla="*/ 93 h 214"/>
                    <a:gd name="T22" fmla="*/ 70 w 166"/>
                    <a:gd name="T23" fmla="*/ 98 h 214"/>
                    <a:gd name="T24" fmla="*/ 47 w 166"/>
                    <a:gd name="T25" fmla="*/ 114 h 214"/>
                    <a:gd name="T26" fmla="*/ 44 w 166"/>
                    <a:gd name="T27" fmla="*/ 131 h 214"/>
                    <a:gd name="T28" fmla="*/ 63 w 166"/>
                    <a:gd name="T29" fmla="*/ 141 h 214"/>
                    <a:gd name="T30" fmla="*/ 53 w 166"/>
                    <a:gd name="T31" fmla="*/ 149 h 214"/>
                    <a:gd name="T32" fmla="*/ 60 w 166"/>
                    <a:gd name="T33" fmla="*/ 170 h 214"/>
                    <a:gd name="T34" fmla="*/ 128 w 166"/>
                    <a:gd name="T35" fmla="*/ 132 h 214"/>
                    <a:gd name="T36" fmla="*/ 126 w 166"/>
                    <a:gd name="T37" fmla="*/ 117 h 214"/>
                    <a:gd name="T38" fmla="*/ 85 w 166"/>
                    <a:gd name="T39" fmla="*/ 98 h 214"/>
                    <a:gd name="T40" fmla="*/ 89 w 166"/>
                    <a:gd name="T41" fmla="*/ 67 h 214"/>
                    <a:gd name="T42" fmla="*/ 87 w 166"/>
                    <a:gd name="T43" fmla="*/ 64 h 214"/>
                    <a:gd name="T44" fmla="*/ 45 w 166"/>
                    <a:gd name="T45" fmla="*/ 83 h 214"/>
                    <a:gd name="T46" fmla="*/ 66 w 166"/>
                    <a:gd name="T47" fmla="*/ 41 h 214"/>
                    <a:gd name="T48" fmla="*/ 31 w 166"/>
                    <a:gd name="T49" fmla="*/ 47 h 214"/>
                    <a:gd name="T50" fmla="*/ 21 w 166"/>
                    <a:gd name="T51" fmla="*/ 125 h 214"/>
                    <a:gd name="T52" fmla="*/ 23 w 166"/>
                    <a:gd name="T53" fmla="*/ 204 h 214"/>
                    <a:gd name="T54" fmla="*/ 33 w 166"/>
                    <a:gd name="T55" fmla="*/ 196 h 214"/>
                    <a:gd name="T56" fmla="*/ 39 w 166"/>
                    <a:gd name="T57" fmla="*/ 202 h 214"/>
                    <a:gd name="T58" fmla="*/ 73 w 166"/>
                    <a:gd name="T59" fmla="*/ 201 h 214"/>
                    <a:gd name="T60" fmla="*/ 108 w 166"/>
                    <a:gd name="T61" fmla="*/ 214 h 214"/>
                    <a:gd name="T62" fmla="*/ 150 w 166"/>
                    <a:gd name="T63" fmla="*/ 130 h 214"/>
                    <a:gd name="T64" fmla="*/ 137 w 166"/>
                    <a:gd name="T65" fmla="*/ 22 h 214"/>
                    <a:gd name="T66" fmla="*/ 31 w 166"/>
                    <a:gd name="T67" fmla="*/ 47 h 214"/>
                    <a:gd name="T68" fmla="*/ 106 w 166"/>
                    <a:gd name="T69" fmla="*/ 127 h 214"/>
                    <a:gd name="T70" fmla="*/ 106 w 166"/>
                    <a:gd name="T71" fmla="*/ 132 h 214"/>
                    <a:gd name="T72" fmla="*/ 111 w 166"/>
                    <a:gd name="T73" fmla="*/ 133 h 214"/>
                    <a:gd name="T74" fmla="*/ 110 w 166"/>
                    <a:gd name="T75" fmla="*/ 125 h 214"/>
                    <a:gd name="T76" fmla="*/ 106 w 166"/>
                    <a:gd name="T77" fmla="*/ 127 h 214"/>
                    <a:gd name="T78" fmla="*/ 60 w 166"/>
                    <a:gd name="T79" fmla="*/ 124 h 214"/>
                    <a:gd name="T80" fmla="*/ 63 w 166"/>
                    <a:gd name="T81" fmla="*/ 126 h 214"/>
                    <a:gd name="T82" fmla="*/ 70 w 166"/>
                    <a:gd name="T83" fmla="*/ 122 h 214"/>
                    <a:gd name="T84" fmla="*/ 68 w 166"/>
                    <a:gd name="T85" fmla="*/ 117 h 214"/>
                    <a:gd name="T86" fmla="*/ 60 w 166"/>
                    <a:gd name="T87" fmla="*/ 124 h 214"/>
                    <a:gd name="T88" fmla="*/ 84 w 166"/>
                    <a:gd name="T89" fmla="*/ 118 h 214"/>
                    <a:gd name="T90" fmla="*/ 88 w 166"/>
                    <a:gd name="T91" fmla="*/ 118 h 214"/>
                    <a:gd name="T92" fmla="*/ 89 w 166"/>
                    <a:gd name="T93" fmla="*/ 114 h 214"/>
                    <a:gd name="T94" fmla="*/ 87 w 166"/>
                    <a:gd name="T95" fmla="*/ 111 h 214"/>
                    <a:gd name="T96" fmla="*/ 84 w 166"/>
                    <a:gd name="T97" fmla="*/ 11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6" h="214">
                      <a:moveTo>
                        <a:pt x="66" y="41"/>
                      </a:moveTo>
                      <a:cubicBezTo>
                        <a:pt x="80" y="26"/>
                        <a:pt x="111" y="23"/>
                        <a:pt x="125" y="28"/>
                      </a:cubicBezTo>
                      <a:cubicBezTo>
                        <a:pt x="133" y="56"/>
                        <a:pt x="145" y="155"/>
                        <a:pt x="123" y="178"/>
                      </a:cubicBezTo>
                      <a:cubicBezTo>
                        <a:pt x="114" y="188"/>
                        <a:pt x="104" y="177"/>
                        <a:pt x="95" y="173"/>
                      </a:cubicBezTo>
                      <a:cubicBezTo>
                        <a:pt x="91" y="182"/>
                        <a:pt x="91" y="182"/>
                        <a:pt x="91" y="182"/>
                      </a:cubicBezTo>
                      <a:cubicBezTo>
                        <a:pt x="73" y="176"/>
                        <a:pt x="73" y="176"/>
                        <a:pt x="73" y="176"/>
                      </a:cubicBezTo>
                      <a:cubicBezTo>
                        <a:pt x="72" y="183"/>
                        <a:pt x="72" y="183"/>
                        <a:pt x="72" y="183"/>
                      </a:cubicBezTo>
                      <a:cubicBezTo>
                        <a:pt x="62" y="185"/>
                        <a:pt x="47" y="191"/>
                        <a:pt x="38" y="181"/>
                      </a:cubicBezTo>
                      <a:cubicBezTo>
                        <a:pt x="33" y="177"/>
                        <a:pt x="33" y="177"/>
                        <a:pt x="33" y="177"/>
                      </a:cubicBezTo>
                      <a:cubicBezTo>
                        <a:pt x="38" y="168"/>
                        <a:pt x="34" y="108"/>
                        <a:pt x="44" y="97"/>
                      </a:cubicBezTo>
                      <a:cubicBezTo>
                        <a:pt x="47" y="94"/>
                        <a:pt x="68" y="87"/>
                        <a:pt x="75" y="93"/>
                      </a:cubicBezTo>
                      <a:cubicBezTo>
                        <a:pt x="70" y="98"/>
                        <a:pt x="70" y="98"/>
                        <a:pt x="70" y="98"/>
                      </a:cubicBezTo>
                      <a:cubicBezTo>
                        <a:pt x="63" y="105"/>
                        <a:pt x="54" y="111"/>
                        <a:pt x="47" y="114"/>
                      </a:cubicBezTo>
                      <a:cubicBezTo>
                        <a:pt x="44" y="119"/>
                        <a:pt x="43" y="125"/>
                        <a:pt x="44" y="131"/>
                      </a:cubicBezTo>
                      <a:cubicBezTo>
                        <a:pt x="63" y="141"/>
                        <a:pt x="63" y="141"/>
                        <a:pt x="63" y="141"/>
                      </a:cubicBezTo>
                      <a:cubicBezTo>
                        <a:pt x="53" y="149"/>
                        <a:pt x="53" y="149"/>
                        <a:pt x="53" y="149"/>
                      </a:cubicBezTo>
                      <a:cubicBezTo>
                        <a:pt x="55" y="156"/>
                        <a:pt x="54" y="164"/>
                        <a:pt x="60" y="170"/>
                      </a:cubicBezTo>
                      <a:cubicBezTo>
                        <a:pt x="71" y="183"/>
                        <a:pt x="113" y="141"/>
                        <a:pt x="128" y="132"/>
                      </a:cubicBezTo>
                      <a:cubicBezTo>
                        <a:pt x="128" y="127"/>
                        <a:pt x="130" y="122"/>
                        <a:pt x="126" y="117"/>
                      </a:cubicBezTo>
                      <a:cubicBezTo>
                        <a:pt x="109" y="98"/>
                        <a:pt x="104" y="118"/>
                        <a:pt x="85" y="98"/>
                      </a:cubicBezTo>
                      <a:cubicBezTo>
                        <a:pt x="89" y="91"/>
                        <a:pt x="95" y="73"/>
                        <a:pt x="89" y="67"/>
                      </a:cubicBezTo>
                      <a:cubicBezTo>
                        <a:pt x="87" y="64"/>
                        <a:pt x="87" y="64"/>
                        <a:pt x="87" y="64"/>
                      </a:cubicBezTo>
                      <a:cubicBezTo>
                        <a:pt x="78" y="54"/>
                        <a:pt x="56" y="76"/>
                        <a:pt x="45" y="83"/>
                      </a:cubicBezTo>
                      <a:cubicBezTo>
                        <a:pt x="43" y="69"/>
                        <a:pt x="54" y="54"/>
                        <a:pt x="66" y="41"/>
                      </a:cubicBezTo>
                      <a:close/>
                      <a:moveTo>
                        <a:pt x="31" y="47"/>
                      </a:moveTo>
                      <a:cubicBezTo>
                        <a:pt x="6" y="74"/>
                        <a:pt x="21" y="98"/>
                        <a:pt x="21" y="125"/>
                      </a:cubicBezTo>
                      <a:cubicBezTo>
                        <a:pt x="22" y="156"/>
                        <a:pt x="0" y="177"/>
                        <a:pt x="23" y="204"/>
                      </a:cubicBezTo>
                      <a:cubicBezTo>
                        <a:pt x="33" y="196"/>
                        <a:pt x="33" y="196"/>
                        <a:pt x="33" y="196"/>
                      </a:cubicBezTo>
                      <a:cubicBezTo>
                        <a:pt x="39" y="202"/>
                        <a:pt x="39" y="202"/>
                        <a:pt x="39" y="202"/>
                      </a:cubicBezTo>
                      <a:cubicBezTo>
                        <a:pt x="44" y="208"/>
                        <a:pt x="67" y="203"/>
                        <a:pt x="73" y="201"/>
                      </a:cubicBezTo>
                      <a:cubicBezTo>
                        <a:pt x="92" y="194"/>
                        <a:pt x="88" y="191"/>
                        <a:pt x="108" y="214"/>
                      </a:cubicBezTo>
                      <a:cubicBezTo>
                        <a:pt x="166" y="201"/>
                        <a:pt x="146" y="172"/>
                        <a:pt x="150" y="130"/>
                      </a:cubicBezTo>
                      <a:cubicBezTo>
                        <a:pt x="151" y="107"/>
                        <a:pt x="154" y="41"/>
                        <a:pt x="137" y="22"/>
                      </a:cubicBezTo>
                      <a:cubicBezTo>
                        <a:pt x="117" y="0"/>
                        <a:pt x="54" y="22"/>
                        <a:pt x="31" y="47"/>
                      </a:cubicBezTo>
                      <a:close/>
                      <a:moveTo>
                        <a:pt x="106" y="127"/>
                      </a:moveTo>
                      <a:cubicBezTo>
                        <a:pt x="106" y="127"/>
                        <a:pt x="104" y="130"/>
                        <a:pt x="106" y="132"/>
                      </a:cubicBezTo>
                      <a:cubicBezTo>
                        <a:pt x="108" y="135"/>
                        <a:pt x="109" y="135"/>
                        <a:pt x="111" y="133"/>
                      </a:cubicBezTo>
                      <a:cubicBezTo>
                        <a:pt x="113" y="131"/>
                        <a:pt x="113" y="128"/>
                        <a:pt x="110" y="125"/>
                      </a:cubicBezTo>
                      <a:cubicBezTo>
                        <a:pt x="107" y="123"/>
                        <a:pt x="106" y="127"/>
                        <a:pt x="106" y="127"/>
                      </a:cubicBezTo>
                      <a:close/>
                      <a:moveTo>
                        <a:pt x="60" y="124"/>
                      </a:moveTo>
                      <a:cubicBezTo>
                        <a:pt x="59" y="125"/>
                        <a:pt x="60" y="126"/>
                        <a:pt x="63" y="126"/>
                      </a:cubicBezTo>
                      <a:cubicBezTo>
                        <a:pt x="66" y="126"/>
                        <a:pt x="67" y="125"/>
                        <a:pt x="70" y="122"/>
                      </a:cubicBezTo>
                      <a:cubicBezTo>
                        <a:pt x="73" y="119"/>
                        <a:pt x="72" y="116"/>
                        <a:pt x="68" y="117"/>
                      </a:cubicBezTo>
                      <a:cubicBezTo>
                        <a:pt x="65" y="117"/>
                        <a:pt x="60" y="123"/>
                        <a:pt x="60" y="124"/>
                      </a:cubicBezTo>
                      <a:close/>
                      <a:moveTo>
                        <a:pt x="84" y="118"/>
                      </a:moveTo>
                      <a:cubicBezTo>
                        <a:pt x="84" y="120"/>
                        <a:pt x="87" y="120"/>
                        <a:pt x="88" y="118"/>
                      </a:cubicBezTo>
                      <a:cubicBezTo>
                        <a:pt x="89" y="116"/>
                        <a:pt x="88" y="116"/>
                        <a:pt x="89" y="114"/>
                      </a:cubicBezTo>
                      <a:cubicBezTo>
                        <a:pt x="90" y="111"/>
                        <a:pt x="89" y="111"/>
                        <a:pt x="87" y="111"/>
                      </a:cubicBezTo>
                      <a:cubicBezTo>
                        <a:pt x="85" y="111"/>
                        <a:pt x="84" y="116"/>
                        <a:pt x="84" y="118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íş1ïḑe">
                  <a:extLst>
                    <a:ext uri="{FF2B5EF4-FFF2-40B4-BE49-F238E27FC236}">
                      <a16:creationId xmlns:a16="http://schemas.microsoft.com/office/drawing/2014/main" id="{8C4D9DC3-32D7-19A8-86A5-DB90BD105000}"/>
                    </a:ext>
                  </a:extLst>
                </p:cNvPr>
                <p:cNvSpPr/>
                <p:nvPr/>
              </p:nvSpPr>
              <p:spPr bwMode="auto">
                <a:xfrm>
                  <a:off x="5532438" y="2925763"/>
                  <a:ext cx="668338" cy="739775"/>
                </a:xfrm>
                <a:custGeom>
                  <a:avLst/>
                  <a:gdLst>
                    <a:gd name="T0" fmla="*/ 137 w 203"/>
                    <a:gd name="T1" fmla="*/ 49 h 223"/>
                    <a:gd name="T2" fmla="*/ 112 w 203"/>
                    <a:gd name="T3" fmla="*/ 45 h 223"/>
                    <a:gd name="T4" fmla="*/ 98 w 203"/>
                    <a:gd name="T5" fmla="*/ 52 h 223"/>
                    <a:gd name="T6" fmla="*/ 69 w 203"/>
                    <a:gd name="T7" fmla="*/ 84 h 223"/>
                    <a:gd name="T8" fmla="*/ 92 w 203"/>
                    <a:gd name="T9" fmla="*/ 27 h 223"/>
                    <a:gd name="T10" fmla="*/ 78 w 203"/>
                    <a:gd name="T11" fmla="*/ 13 h 223"/>
                    <a:gd name="T12" fmla="*/ 71 w 203"/>
                    <a:gd name="T13" fmla="*/ 33 h 223"/>
                    <a:gd name="T14" fmla="*/ 48 w 203"/>
                    <a:gd name="T15" fmla="*/ 101 h 223"/>
                    <a:gd name="T16" fmla="*/ 56 w 203"/>
                    <a:gd name="T17" fmla="*/ 156 h 223"/>
                    <a:gd name="T18" fmla="*/ 76 w 203"/>
                    <a:gd name="T19" fmla="*/ 186 h 223"/>
                    <a:gd name="T20" fmla="*/ 90 w 203"/>
                    <a:gd name="T21" fmla="*/ 115 h 223"/>
                    <a:gd name="T22" fmla="*/ 110 w 203"/>
                    <a:gd name="T23" fmla="*/ 78 h 223"/>
                    <a:gd name="T24" fmla="*/ 99 w 203"/>
                    <a:gd name="T25" fmla="*/ 118 h 223"/>
                    <a:gd name="T26" fmla="*/ 86 w 203"/>
                    <a:gd name="T27" fmla="*/ 156 h 223"/>
                    <a:gd name="T28" fmla="*/ 131 w 203"/>
                    <a:gd name="T29" fmla="*/ 186 h 223"/>
                    <a:gd name="T30" fmla="*/ 159 w 203"/>
                    <a:gd name="T31" fmla="*/ 172 h 223"/>
                    <a:gd name="T32" fmla="*/ 202 w 203"/>
                    <a:gd name="T33" fmla="*/ 110 h 223"/>
                    <a:gd name="T34" fmla="*/ 188 w 203"/>
                    <a:gd name="T35" fmla="*/ 91 h 223"/>
                    <a:gd name="T36" fmla="*/ 153 w 203"/>
                    <a:gd name="T37" fmla="*/ 4 h 223"/>
                    <a:gd name="T38" fmla="*/ 144 w 203"/>
                    <a:gd name="T39" fmla="*/ 2 h 223"/>
                    <a:gd name="T40" fmla="*/ 82 w 203"/>
                    <a:gd name="T41" fmla="*/ 96 h 223"/>
                    <a:gd name="T42" fmla="*/ 86 w 203"/>
                    <a:gd name="T43" fmla="*/ 106 h 223"/>
                    <a:gd name="T44" fmla="*/ 75 w 203"/>
                    <a:gd name="T45" fmla="*/ 108 h 223"/>
                    <a:gd name="T46" fmla="*/ 89 w 203"/>
                    <a:gd name="T47" fmla="*/ 73 h 223"/>
                    <a:gd name="T48" fmla="*/ 83 w 203"/>
                    <a:gd name="T49" fmla="*/ 80 h 223"/>
                    <a:gd name="T50" fmla="*/ 57 w 203"/>
                    <a:gd name="T51" fmla="*/ 138 h 223"/>
                    <a:gd name="T52" fmla="*/ 56 w 203"/>
                    <a:gd name="T53" fmla="*/ 125 h 223"/>
                    <a:gd name="T54" fmla="*/ 126 w 203"/>
                    <a:gd name="T55" fmla="*/ 120 h 223"/>
                    <a:gd name="T56" fmla="*/ 117 w 203"/>
                    <a:gd name="T57" fmla="*/ 126 h 223"/>
                    <a:gd name="T58" fmla="*/ 136 w 203"/>
                    <a:gd name="T59" fmla="*/ 73 h 223"/>
                    <a:gd name="T60" fmla="*/ 130 w 203"/>
                    <a:gd name="T61" fmla="*/ 75 h 223"/>
                    <a:gd name="T62" fmla="*/ 171 w 203"/>
                    <a:gd name="T63" fmla="*/ 98 h 223"/>
                    <a:gd name="T64" fmla="*/ 168 w 203"/>
                    <a:gd name="T65" fmla="*/ 10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3" h="223">
                      <a:moveTo>
                        <a:pt x="144" y="2"/>
                      </a:moveTo>
                      <a:cubicBezTo>
                        <a:pt x="138" y="13"/>
                        <a:pt x="143" y="36"/>
                        <a:pt x="137" y="49"/>
                      </a:cubicBezTo>
                      <a:cubicBezTo>
                        <a:pt x="126" y="33"/>
                        <a:pt x="126" y="33"/>
                        <a:pt x="126" y="33"/>
                      </a:cubicBezTo>
                      <a:cubicBezTo>
                        <a:pt x="117" y="33"/>
                        <a:pt x="109" y="34"/>
                        <a:pt x="112" y="45"/>
                      </a:cubicBezTo>
                      <a:cubicBezTo>
                        <a:pt x="116" y="57"/>
                        <a:pt x="119" y="59"/>
                        <a:pt x="110" y="69"/>
                      </a:cubicBezTo>
                      <a:cubicBezTo>
                        <a:pt x="106" y="65"/>
                        <a:pt x="100" y="53"/>
                        <a:pt x="98" y="52"/>
                      </a:cubicBezTo>
                      <a:cubicBezTo>
                        <a:pt x="95" y="49"/>
                        <a:pt x="87" y="48"/>
                        <a:pt x="85" y="50"/>
                      </a:cubicBezTo>
                      <a:cubicBezTo>
                        <a:pt x="69" y="84"/>
                        <a:pt x="69" y="84"/>
                        <a:pt x="69" y="84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51" y="70"/>
                        <a:pt x="74" y="58"/>
                        <a:pt x="92" y="27"/>
                      </a:cubicBezTo>
                      <a:cubicBezTo>
                        <a:pt x="94" y="23"/>
                        <a:pt x="94" y="23"/>
                        <a:pt x="94" y="23"/>
                      </a:cubicBezTo>
                      <a:cubicBezTo>
                        <a:pt x="101" y="12"/>
                        <a:pt x="79" y="10"/>
                        <a:pt x="78" y="13"/>
                      </a:cubicBezTo>
                      <a:cubicBezTo>
                        <a:pt x="74" y="19"/>
                        <a:pt x="78" y="21"/>
                        <a:pt x="73" y="29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59" y="53"/>
                        <a:pt x="6" y="94"/>
                        <a:pt x="21" y="105"/>
                      </a:cubicBezTo>
                      <a:cubicBezTo>
                        <a:pt x="27" y="110"/>
                        <a:pt x="42" y="101"/>
                        <a:pt x="48" y="101"/>
                      </a:cubicBezTo>
                      <a:cubicBezTo>
                        <a:pt x="38" y="113"/>
                        <a:pt x="0" y="157"/>
                        <a:pt x="19" y="172"/>
                      </a:cubicBezTo>
                      <a:cubicBezTo>
                        <a:pt x="30" y="181"/>
                        <a:pt x="48" y="165"/>
                        <a:pt x="56" y="156"/>
                      </a:cubicBezTo>
                      <a:cubicBezTo>
                        <a:pt x="63" y="164"/>
                        <a:pt x="60" y="179"/>
                        <a:pt x="69" y="186"/>
                      </a:cubicBezTo>
                      <a:cubicBezTo>
                        <a:pt x="72" y="188"/>
                        <a:pt x="75" y="188"/>
                        <a:pt x="76" y="186"/>
                      </a:cubicBezTo>
                      <a:cubicBezTo>
                        <a:pt x="82" y="176"/>
                        <a:pt x="66" y="160"/>
                        <a:pt x="75" y="136"/>
                      </a:cubicBezTo>
                      <a:cubicBezTo>
                        <a:pt x="80" y="123"/>
                        <a:pt x="85" y="126"/>
                        <a:pt x="90" y="115"/>
                      </a:cubicBezTo>
                      <a:cubicBezTo>
                        <a:pt x="94" y="106"/>
                        <a:pt x="96" y="97"/>
                        <a:pt x="102" y="86"/>
                      </a:cubicBezTo>
                      <a:cubicBezTo>
                        <a:pt x="105" y="81"/>
                        <a:pt x="106" y="82"/>
                        <a:pt x="110" y="78"/>
                      </a:cubicBezTo>
                      <a:cubicBezTo>
                        <a:pt x="115" y="81"/>
                        <a:pt x="115" y="81"/>
                        <a:pt x="115" y="81"/>
                      </a:cubicBezTo>
                      <a:cubicBezTo>
                        <a:pt x="99" y="118"/>
                        <a:pt x="99" y="118"/>
                        <a:pt x="99" y="118"/>
                      </a:cubicBezTo>
                      <a:cubicBezTo>
                        <a:pt x="98" y="119"/>
                        <a:pt x="87" y="125"/>
                        <a:pt x="87" y="126"/>
                      </a:cubicBezTo>
                      <a:cubicBezTo>
                        <a:pt x="84" y="130"/>
                        <a:pt x="84" y="155"/>
                        <a:pt x="86" y="156"/>
                      </a:cubicBezTo>
                      <a:cubicBezTo>
                        <a:pt x="95" y="163"/>
                        <a:pt x="126" y="148"/>
                        <a:pt x="128" y="149"/>
                      </a:cubicBezTo>
                      <a:cubicBezTo>
                        <a:pt x="135" y="155"/>
                        <a:pt x="130" y="176"/>
                        <a:pt x="131" y="186"/>
                      </a:cubicBezTo>
                      <a:cubicBezTo>
                        <a:pt x="132" y="204"/>
                        <a:pt x="134" y="207"/>
                        <a:pt x="142" y="223"/>
                      </a:cubicBezTo>
                      <a:cubicBezTo>
                        <a:pt x="148" y="211"/>
                        <a:pt x="157" y="185"/>
                        <a:pt x="159" y="172"/>
                      </a:cubicBezTo>
                      <a:cubicBezTo>
                        <a:pt x="162" y="156"/>
                        <a:pt x="163" y="133"/>
                        <a:pt x="166" y="121"/>
                      </a:cubicBezTo>
                      <a:cubicBezTo>
                        <a:pt x="202" y="110"/>
                        <a:pt x="202" y="110"/>
                        <a:pt x="202" y="110"/>
                      </a:cubicBezTo>
                      <a:cubicBezTo>
                        <a:pt x="203" y="99"/>
                        <a:pt x="203" y="99"/>
                        <a:pt x="203" y="99"/>
                      </a:cubicBezTo>
                      <a:cubicBezTo>
                        <a:pt x="188" y="91"/>
                        <a:pt x="188" y="91"/>
                        <a:pt x="188" y="91"/>
                      </a:cubicBezTo>
                      <a:cubicBezTo>
                        <a:pt x="187" y="66"/>
                        <a:pt x="168" y="68"/>
                        <a:pt x="172" y="48"/>
                      </a:cubicBezTo>
                      <a:cubicBezTo>
                        <a:pt x="174" y="34"/>
                        <a:pt x="166" y="14"/>
                        <a:pt x="153" y="4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ubicBezTo>
                        <a:pt x="149" y="0"/>
                        <a:pt x="146" y="0"/>
                        <a:pt x="144" y="2"/>
                      </a:cubicBezTo>
                      <a:close/>
                      <a:moveTo>
                        <a:pt x="75" y="108"/>
                      </a:moveTo>
                      <a:cubicBezTo>
                        <a:pt x="78" y="102"/>
                        <a:pt x="78" y="95"/>
                        <a:pt x="82" y="96"/>
                      </a:cubicBezTo>
                      <a:cubicBezTo>
                        <a:pt x="85" y="97"/>
                        <a:pt x="89" y="93"/>
                        <a:pt x="91" y="95"/>
                      </a:cubicBezTo>
                      <a:cubicBezTo>
                        <a:pt x="93" y="98"/>
                        <a:pt x="90" y="104"/>
                        <a:pt x="86" y="106"/>
                      </a:cubicBezTo>
                      <a:cubicBezTo>
                        <a:pt x="82" y="109"/>
                        <a:pt x="77" y="114"/>
                        <a:pt x="77" y="114"/>
                      </a:cubicBezTo>
                      <a:cubicBezTo>
                        <a:pt x="77" y="114"/>
                        <a:pt x="72" y="114"/>
                        <a:pt x="75" y="108"/>
                      </a:cubicBezTo>
                      <a:close/>
                      <a:moveTo>
                        <a:pt x="83" y="80"/>
                      </a:moveTo>
                      <a:cubicBezTo>
                        <a:pt x="84" y="76"/>
                        <a:pt x="85" y="74"/>
                        <a:pt x="89" y="73"/>
                      </a:cubicBezTo>
                      <a:cubicBezTo>
                        <a:pt x="93" y="72"/>
                        <a:pt x="93" y="76"/>
                        <a:pt x="90" y="81"/>
                      </a:cubicBezTo>
                      <a:cubicBezTo>
                        <a:pt x="87" y="86"/>
                        <a:pt x="81" y="84"/>
                        <a:pt x="83" y="80"/>
                      </a:cubicBezTo>
                      <a:close/>
                      <a:moveTo>
                        <a:pt x="56" y="125"/>
                      </a:moveTo>
                      <a:cubicBezTo>
                        <a:pt x="59" y="127"/>
                        <a:pt x="60" y="136"/>
                        <a:pt x="57" y="138"/>
                      </a:cubicBezTo>
                      <a:cubicBezTo>
                        <a:pt x="53" y="140"/>
                        <a:pt x="48" y="148"/>
                        <a:pt x="46" y="145"/>
                      </a:cubicBezTo>
                      <a:cubicBezTo>
                        <a:pt x="43" y="142"/>
                        <a:pt x="53" y="122"/>
                        <a:pt x="56" y="125"/>
                      </a:cubicBezTo>
                      <a:close/>
                      <a:moveTo>
                        <a:pt x="117" y="126"/>
                      </a:moveTo>
                      <a:cubicBezTo>
                        <a:pt x="115" y="121"/>
                        <a:pt x="120" y="120"/>
                        <a:pt x="126" y="120"/>
                      </a:cubicBezTo>
                      <a:cubicBezTo>
                        <a:pt x="132" y="119"/>
                        <a:pt x="133" y="124"/>
                        <a:pt x="128" y="126"/>
                      </a:cubicBezTo>
                      <a:cubicBezTo>
                        <a:pt x="123" y="128"/>
                        <a:pt x="118" y="131"/>
                        <a:pt x="117" y="126"/>
                      </a:cubicBezTo>
                      <a:close/>
                      <a:moveTo>
                        <a:pt x="130" y="75"/>
                      </a:moveTo>
                      <a:cubicBezTo>
                        <a:pt x="130" y="73"/>
                        <a:pt x="133" y="71"/>
                        <a:pt x="136" y="73"/>
                      </a:cubicBezTo>
                      <a:cubicBezTo>
                        <a:pt x="140" y="75"/>
                        <a:pt x="139" y="76"/>
                        <a:pt x="134" y="79"/>
                      </a:cubicBezTo>
                      <a:cubicBezTo>
                        <a:pt x="129" y="81"/>
                        <a:pt x="130" y="76"/>
                        <a:pt x="130" y="75"/>
                      </a:cubicBezTo>
                      <a:close/>
                      <a:moveTo>
                        <a:pt x="166" y="99"/>
                      </a:moveTo>
                      <a:cubicBezTo>
                        <a:pt x="171" y="98"/>
                        <a:pt x="171" y="98"/>
                        <a:pt x="171" y="98"/>
                      </a:cubicBezTo>
                      <a:cubicBezTo>
                        <a:pt x="172" y="104"/>
                        <a:pt x="172" y="104"/>
                        <a:pt x="172" y="104"/>
                      </a:cubicBezTo>
                      <a:cubicBezTo>
                        <a:pt x="172" y="104"/>
                        <a:pt x="171" y="105"/>
                        <a:pt x="168" y="103"/>
                      </a:cubicBezTo>
                      <a:cubicBezTo>
                        <a:pt x="164" y="101"/>
                        <a:pt x="167" y="99"/>
                        <a:pt x="166" y="99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ïṩ1ïḓe">
                  <a:extLst>
                    <a:ext uri="{FF2B5EF4-FFF2-40B4-BE49-F238E27FC236}">
                      <a16:creationId xmlns:a16="http://schemas.microsoft.com/office/drawing/2014/main" id="{14017219-073F-0CD9-8F5A-0563121F3085}"/>
                    </a:ext>
                  </a:extLst>
                </p:cNvPr>
                <p:cNvSpPr/>
                <p:nvPr/>
              </p:nvSpPr>
              <p:spPr bwMode="auto">
                <a:xfrm>
                  <a:off x="6399213" y="2949575"/>
                  <a:ext cx="122238" cy="166688"/>
                </a:xfrm>
                <a:custGeom>
                  <a:avLst/>
                  <a:gdLst>
                    <a:gd name="T0" fmla="*/ 12 w 37"/>
                    <a:gd name="T1" fmla="*/ 4 h 50"/>
                    <a:gd name="T2" fmla="*/ 21 w 37"/>
                    <a:gd name="T3" fmla="*/ 49 h 50"/>
                    <a:gd name="T4" fmla="*/ 25 w 37"/>
                    <a:gd name="T5" fmla="*/ 49 h 50"/>
                    <a:gd name="T6" fmla="*/ 33 w 37"/>
                    <a:gd name="T7" fmla="*/ 46 h 50"/>
                    <a:gd name="T8" fmla="*/ 24 w 37"/>
                    <a:gd name="T9" fmla="*/ 2 h 50"/>
                    <a:gd name="T10" fmla="*/ 19 w 37"/>
                    <a:gd name="T11" fmla="*/ 2 h 50"/>
                    <a:gd name="T12" fmla="*/ 12 w 37"/>
                    <a:gd name="T13" fmla="*/ 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0">
                      <a:moveTo>
                        <a:pt x="12" y="4"/>
                      </a:moveTo>
                      <a:cubicBezTo>
                        <a:pt x="14" y="20"/>
                        <a:pt x="0" y="45"/>
                        <a:pt x="21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9" y="50"/>
                        <a:pt x="32" y="49"/>
                        <a:pt x="33" y="46"/>
                      </a:cubicBezTo>
                      <a:cubicBezTo>
                        <a:pt x="37" y="31"/>
                        <a:pt x="28" y="13"/>
                        <a:pt x="24" y="2"/>
                      </a:cubicBezTo>
                      <a:cubicBezTo>
                        <a:pt x="23" y="2"/>
                        <a:pt x="20" y="0"/>
                        <a:pt x="19" y="2"/>
                      </a:cubicBezTo>
                      <a:cubicBezTo>
                        <a:pt x="17" y="5"/>
                        <a:pt x="19" y="4"/>
                        <a:pt x="12" y="4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íślïḓé">
                  <a:extLst>
                    <a:ext uri="{FF2B5EF4-FFF2-40B4-BE49-F238E27FC236}">
                      <a16:creationId xmlns:a16="http://schemas.microsoft.com/office/drawing/2014/main" id="{01D3A889-4EDE-91F5-3D10-3CCA371713D0}"/>
                    </a:ext>
                  </a:extLst>
                </p:cNvPr>
                <p:cNvSpPr/>
                <p:nvPr/>
              </p:nvSpPr>
              <p:spPr bwMode="auto">
                <a:xfrm>
                  <a:off x="6337300" y="2970213"/>
                  <a:ext cx="465138" cy="666750"/>
                </a:xfrm>
                <a:custGeom>
                  <a:avLst/>
                  <a:gdLst>
                    <a:gd name="T0" fmla="*/ 60 w 141"/>
                    <a:gd name="T1" fmla="*/ 16 h 201"/>
                    <a:gd name="T2" fmla="*/ 86 w 141"/>
                    <a:gd name="T3" fmla="*/ 32 h 201"/>
                    <a:gd name="T4" fmla="*/ 41 w 141"/>
                    <a:gd name="T5" fmla="*/ 64 h 201"/>
                    <a:gd name="T6" fmla="*/ 3 w 141"/>
                    <a:gd name="T7" fmla="*/ 105 h 201"/>
                    <a:gd name="T8" fmla="*/ 29 w 141"/>
                    <a:gd name="T9" fmla="*/ 134 h 201"/>
                    <a:gd name="T10" fmla="*/ 68 w 141"/>
                    <a:gd name="T11" fmla="*/ 70 h 201"/>
                    <a:gd name="T12" fmla="*/ 123 w 141"/>
                    <a:gd name="T13" fmla="*/ 71 h 201"/>
                    <a:gd name="T14" fmla="*/ 93 w 141"/>
                    <a:gd name="T15" fmla="*/ 91 h 201"/>
                    <a:gd name="T16" fmla="*/ 84 w 141"/>
                    <a:gd name="T17" fmla="*/ 87 h 201"/>
                    <a:gd name="T18" fmla="*/ 78 w 141"/>
                    <a:gd name="T19" fmla="*/ 86 h 201"/>
                    <a:gd name="T20" fmla="*/ 57 w 141"/>
                    <a:gd name="T21" fmla="*/ 113 h 201"/>
                    <a:gd name="T22" fmla="*/ 81 w 141"/>
                    <a:gd name="T23" fmla="*/ 101 h 201"/>
                    <a:gd name="T24" fmla="*/ 79 w 141"/>
                    <a:gd name="T25" fmla="*/ 126 h 201"/>
                    <a:gd name="T26" fmla="*/ 78 w 141"/>
                    <a:gd name="T27" fmla="*/ 128 h 201"/>
                    <a:gd name="T28" fmla="*/ 84 w 141"/>
                    <a:gd name="T29" fmla="*/ 140 h 201"/>
                    <a:gd name="T30" fmla="*/ 40 w 141"/>
                    <a:gd name="T31" fmla="*/ 150 h 201"/>
                    <a:gd name="T32" fmla="*/ 53 w 141"/>
                    <a:gd name="T33" fmla="*/ 159 h 201"/>
                    <a:gd name="T34" fmla="*/ 60 w 141"/>
                    <a:gd name="T35" fmla="*/ 160 h 201"/>
                    <a:gd name="T36" fmla="*/ 91 w 141"/>
                    <a:gd name="T37" fmla="*/ 155 h 201"/>
                    <a:gd name="T38" fmla="*/ 47 w 141"/>
                    <a:gd name="T39" fmla="*/ 181 h 201"/>
                    <a:gd name="T40" fmla="*/ 108 w 141"/>
                    <a:gd name="T41" fmla="*/ 176 h 201"/>
                    <a:gd name="T42" fmla="*/ 106 w 141"/>
                    <a:gd name="T43" fmla="*/ 148 h 201"/>
                    <a:gd name="T44" fmla="*/ 113 w 141"/>
                    <a:gd name="T45" fmla="*/ 147 h 201"/>
                    <a:gd name="T46" fmla="*/ 130 w 141"/>
                    <a:gd name="T47" fmla="*/ 154 h 201"/>
                    <a:gd name="T48" fmla="*/ 138 w 141"/>
                    <a:gd name="T49" fmla="*/ 146 h 201"/>
                    <a:gd name="T50" fmla="*/ 131 w 141"/>
                    <a:gd name="T51" fmla="*/ 131 h 201"/>
                    <a:gd name="T52" fmla="*/ 102 w 141"/>
                    <a:gd name="T53" fmla="*/ 127 h 201"/>
                    <a:gd name="T54" fmla="*/ 98 w 141"/>
                    <a:gd name="T55" fmla="*/ 135 h 201"/>
                    <a:gd name="T56" fmla="*/ 90 w 141"/>
                    <a:gd name="T57" fmla="*/ 131 h 201"/>
                    <a:gd name="T58" fmla="*/ 104 w 141"/>
                    <a:gd name="T59" fmla="*/ 113 h 201"/>
                    <a:gd name="T60" fmla="*/ 103 w 141"/>
                    <a:gd name="T61" fmla="*/ 99 h 201"/>
                    <a:gd name="T62" fmla="*/ 120 w 141"/>
                    <a:gd name="T63" fmla="*/ 99 h 201"/>
                    <a:gd name="T64" fmla="*/ 138 w 141"/>
                    <a:gd name="T65" fmla="*/ 83 h 201"/>
                    <a:gd name="T66" fmla="*/ 139 w 141"/>
                    <a:gd name="T67" fmla="*/ 79 h 201"/>
                    <a:gd name="T68" fmla="*/ 119 w 141"/>
                    <a:gd name="T69" fmla="*/ 42 h 201"/>
                    <a:gd name="T70" fmla="*/ 101 w 141"/>
                    <a:gd name="T71" fmla="*/ 36 h 201"/>
                    <a:gd name="T72" fmla="*/ 139 w 141"/>
                    <a:gd name="T73" fmla="*/ 14 h 201"/>
                    <a:gd name="T74" fmla="*/ 122 w 141"/>
                    <a:gd name="T75" fmla="*/ 2 h 201"/>
                    <a:gd name="T76" fmla="*/ 113 w 141"/>
                    <a:gd name="T77" fmla="*/ 1 h 201"/>
                    <a:gd name="T78" fmla="*/ 60 w 141"/>
                    <a:gd name="T79" fmla="*/ 1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1" h="201">
                      <a:moveTo>
                        <a:pt x="60" y="16"/>
                      </a:move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78" y="40"/>
                        <a:pt x="54" y="54"/>
                        <a:pt x="41" y="64"/>
                      </a:cubicBezTo>
                      <a:cubicBezTo>
                        <a:pt x="36" y="67"/>
                        <a:pt x="3" y="102"/>
                        <a:pt x="3" y="105"/>
                      </a:cubicBezTo>
                      <a:cubicBezTo>
                        <a:pt x="0" y="127"/>
                        <a:pt x="12" y="132"/>
                        <a:pt x="29" y="134"/>
                      </a:cubicBezTo>
                      <a:cubicBezTo>
                        <a:pt x="35" y="97"/>
                        <a:pt x="49" y="91"/>
                        <a:pt x="68" y="70"/>
                      </a:cubicBezTo>
                      <a:cubicBezTo>
                        <a:pt x="85" y="51"/>
                        <a:pt x="109" y="32"/>
                        <a:pt x="123" y="71"/>
                      </a:cubicBezTo>
                      <a:cubicBezTo>
                        <a:pt x="93" y="91"/>
                        <a:pt x="93" y="91"/>
                        <a:pt x="93" y="91"/>
                      </a:cubicBezTo>
                      <a:cubicBezTo>
                        <a:pt x="90" y="89"/>
                        <a:pt x="90" y="88"/>
                        <a:pt x="84" y="87"/>
                      </a:cubicBezTo>
                      <a:cubicBezTo>
                        <a:pt x="78" y="86"/>
                        <a:pt x="78" y="86"/>
                        <a:pt x="78" y="86"/>
                      </a:cubicBezTo>
                      <a:cubicBezTo>
                        <a:pt x="64" y="84"/>
                        <a:pt x="57" y="102"/>
                        <a:pt x="57" y="113"/>
                      </a:cubicBezTo>
                      <a:cubicBezTo>
                        <a:pt x="69" y="112"/>
                        <a:pt x="73" y="101"/>
                        <a:pt x="81" y="101"/>
                      </a:cubicBezTo>
                      <a:cubicBezTo>
                        <a:pt x="93" y="101"/>
                        <a:pt x="80" y="115"/>
                        <a:pt x="79" y="126"/>
                      </a:cubicBezTo>
                      <a:cubicBezTo>
                        <a:pt x="78" y="128"/>
                        <a:pt x="78" y="128"/>
                        <a:pt x="78" y="128"/>
                      </a:cubicBezTo>
                      <a:cubicBezTo>
                        <a:pt x="78" y="133"/>
                        <a:pt x="81" y="135"/>
                        <a:pt x="84" y="140"/>
                      </a:cubicBezTo>
                      <a:cubicBezTo>
                        <a:pt x="40" y="150"/>
                        <a:pt x="40" y="150"/>
                        <a:pt x="40" y="150"/>
                      </a:cubicBezTo>
                      <a:cubicBezTo>
                        <a:pt x="43" y="155"/>
                        <a:pt x="44" y="158"/>
                        <a:pt x="53" y="159"/>
                      </a:cubicBezTo>
                      <a:cubicBezTo>
                        <a:pt x="60" y="160"/>
                        <a:pt x="60" y="160"/>
                        <a:pt x="60" y="160"/>
                      </a:cubicBezTo>
                      <a:cubicBezTo>
                        <a:pt x="65" y="161"/>
                        <a:pt x="81" y="156"/>
                        <a:pt x="91" y="155"/>
                      </a:cubicBezTo>
                      <a:cubicBezTo>
                        <a:pt x="85" y="177"/>
                        <a:pt x="54" y="165"/>
                        <a:pt x="47" y="181"/>
                      </a:cubicBezTo>
                      <a:cubicBezTo>
                        <a:pt x="73" y="186"/>
                        <a:pt x="90" y="201"/>
                        <a:pt x="108" y="176"/>
                      </a:cubicBezTo>
                      <a:cubicBezTo>
                        <a:pt x="106" y="148"/>
                        <a:pt x="106" y="148"/>
                        <a:pt x="106" y="148"/>
                      </a:cubicBezTo>
                      <a:cubicBezTo>
                        <a:pt x="113" y="147"/>
                        <a:pt x="113" y="147"/>
                        <a:pt x="113" y="147"/>
                      </a:cubicBezTo>
                      <a:cubicBezTo>
                        <a:pt x="119" y="149"/>
                        <a:pt x="123" y="153"/>
                        <a:pt x="130" y="154"/>
                      </a:cubicBezTo>
                      <a:cubicBezTo>
                        <a:pt x="133" y="154"/>
                        <a:pt x="138" y="150"/>
                        <a:pt x="138" y="146"/>
                      </a:cubicBezTo>
                      <a:cubicBezTo>
                        <a:pt x="139" y="139"/>
                        <a:pt x="138" y="132"/>
                        <a:pt x="131" y="131"/>
                      </a:cubicBezTo>
                      <a:cubicBezTo>
                        <a:pt x="102" y="127"/>
                        <a:pt x="102" y="127"/>
                        <a:pt x="102" y="127"/>
                      </a:cubicBezTo>
                      <a:cubicBezTo>
                        <a:pt x="98" y="135"/>
                        <a:pt x="98" y="135"/>
                        <a:pt x="98" y="135"/>
                      </a:cubicBezTo>
                      <a:cubicBezTo>
                        <a:pt x="90" y="131"/>
                        <a:pt x="90" y="131"/>
                        <a:pt x="90" y="131"/>
                      </a:cubicBezTo>
                      <a:cubicBezTo>
                        <a:pt x="104" y="113"/>
                        <a:pt x="104" y="113"/>
                        <a:pt x="104" y="113"/>
                      </a:cubicBezTo>
                      <a:cubicBezTo>
                        <a:pt x="103" y="99"/>
                        <a:pt x="103" y="99"/>
                        <a:pt x="103" y="99"/>
                      </a:cubicBezTo>
                      <a:cubicBezTo>
                        <a:pt x="120" y="99"/>
                        <a:pt x="120" y="99"/>
                        <a:pt x="120" y="99"/>
                      </a:cubicBezTo>
                      <a:cubicBezTo>
                        <a:pt x="126" y="92"/>
                        <a:pt x="137" y="92"/>
                        <a:pt x="138" y="83"/>
                      </a:cubicBezTo>
                      <a:cubicBezTo>
                        <a:pt x="139" y="79"/>
                        <a:pt x="139" y="79"/>
                        <a:pt x="139" y="79"/>
                      </a:cubicBezTo>
                      <a:cubicBezTo>
                        <a:pt x="141" y="64"/>
                        <a:pt x="127" y="49"/>
                        <a:pt x="119" y="42"/>
                      </a:cubicBezTo>
                      <a:cubicBezTo>
                        <a:pt x="101" y="36"/>
                        <a:pt x="101" y="36"/>
                        <a:pt x="101" y="36"/>
                      </a:cubicBezTo>
                      <a:cubicBezTo>
                        <a:pt x="110" y="26"/>
                        <a:pt x="138" y="26"/>
                        <a:pt x="139" y="14"/>
                      </a:cubicBezTo>
                      <a:cubicBezTo>
                        <a:pt x="140" y="6"/>
                        <a:pt x="131" y="3"/>
                        <a:pt x="122" y="2"/>
                      </a:cubicBezTo>
                      <a:cubicBezTo>
                        <a:pt x="113" y="1"/>
                        <a:pt x="113" y="1"/>
                        <a:pt x="113" y="1"/>
                      </a:cubicBezTo>
                      <a:cubicBezTo>
                        <a:pt x="107" y="0"/>
                        <a:pt x="88" y="20"/>
                        <a:pt x="60" y="16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íṧľiḑè">
                  <a:extLst>
                    <a:ext uri="{FF2B5EF4-FFF2-40B4-BE49-F238E27FC236}">
                      <a16:creationId xmlns:a16="http://schemas.microsoft.com/office/drawing/2014/main" id="{CD63D032-40F7-43BD-3A94-E39A9C08CD8B}"/>
                    </a:ext>
                  </a:extLst>
                </p:cNvPr>
                <p:cNvSpPr/>
                <p:nvPr/>
              </p:nvSpPr>
              <p:spPr bwMode="auto">
                <a:xfrm>
                  <a:off x="6992938" y="2933700"/>
                  <a:ext cx="587375" cy="646113"/>
                </a:xfrm>
                <a:custGeom>
                  <a:avLst/>
                  <a:gdLst>
                    <a:gd name="T0" fmla="*/ 71 w 178"/>
                    <a:gd name="T1" fmla="*/ 145 h 195"/>
                    <a:gd name="T2" fmla="*/ 109 w 178"/>
                    <a:gd name="T3" fmla="*/ 85 h 195"/>
                    <a:gd name="T4" fmla="*/ 110 w 178"/>
                    <a:gd name="T5" fmla="*/ 108 h 195"/>
                    <a:gd name="T6" fmla="*/ 116 w 178"/>
                    <a:gd name="T7" fmla="*/ 121 h 195"/>
                    <a:gd name="T8" fmla="*/ 130 w 178"/>
                    <a:gd name="T9" fmla="*/ 106 h 195"/>
                    <a:gd name="T10" fmla="*/ 133 w 178"/>
                    <a:gd name="T11" fmla="*/ 114 h 195"/>
                    <a:gd name="T12" fmla="*/ 132 w 178"/>
                    <a:gd name="T13" fmla="*/ 138 h 195"/>
                    <a:gd name="T14" fmla="*/ 94 w 178"/>
                    <a:gd name="T15" fmla="*/ 128 h 195"/>
                    <a:gd name="T16" fmla="*/ 113 w 178"/>
                    <a:gd name="T17" fmla="*/ 163 h 195"/>
                    <a:gd name="T18" fmla="*/ 101 w 178"/>
                    <a:gd name="T19" fmla="*/ 166 h 195"/>
                    <a:gd name="T20" fmla="*/ 71 w 178"/>
                    <a:gd name="T21" fmla="*/ 145 h 195"/>
                    <a:gd name="T22" fmla="*/ 121 w 178"/>
                    <a:gd name="T23" fmla="*/ 18 h 195"/>
                    <a:gd name="T24" fmla="*/ 113 w 178"/>
                    <a:gd name="T25" fmla="*/ 69 h 195"/>
                    <a:gd name="T26" fmla="*/ 98 w 178"/>
                    <a:gd name="T27" fmla="*/ 71 h 195"/>
                    <a:gd name="T28" fmla="*/ 83 w 178"/>
                    <a:gd name="T29" fmla="*/ 87 h 195"/>
                    <a:gd name="T30" fmla="*/ 90 w 178"/>
                    <a:gd name="T31" fmla="*/ 45 h 195"/>
                    <a:gd name="T32" fmla="*/ 109 w 178"/>
                    <a:gd name="T33" fmla="*/ 10 h 195"/>
                    <a:gd name="T34" fmla="*/ 93 w 178"/>
                    <a:gd name="T35" fmla="*/ 8 h 195"/>
                    <a:gd name="T36" fmla="*/ 55 w 178"/>
                    <a:gd name="T37" fmla="*/ 49 h 195"/>
                    <a:gd name="T38" fmla="*/ 41 w 178"/>
                    <a:gd name="T39" fmla="*/ 50 h 195"/>
                    <a:gd name="T40" fmla="*/ 48 w 178"/>
                    <a:gd name="T41" fmla="*/ 62 h 195"/>
                    <a:gd name="T42" fmla="*/ 70 w 178"/>
                    <a:gd name="T43" fmla="*/ 61 h 195"/>
                    <a:gd name="T44" fmla="*/ 63 w 178"/>
                    <a:gd name="T45" fmla="*/ 98 h 195"/>
                    <a:gd name="T46" fmla="*/ 32 w 178"/>
                    <a:gd name="T47" fmla="*/ 116 h 195"/>
                    <a:gd name="T48" fmla="*/ 30 w 178"/>
                    <a:gd name="T49" fmla="*/ 117 h 195"/>
                    <a:gd name="T50" fmla="*/ 10 w 178"/>
                    <a:gd name="T51" fmla="*/ 117 h 195"/>
                    <a:gd name="T52" fmla="*/ 1 w 178"/>
                    <a:gd name="T53" fmla="*/ 142 h 195"/>
                    <a:gd name="T54" fmla="*/ 21 w 178"/>
                    <a:gd name="T55" fmla="*/ 158 h 195"/>
                    <a:gd name="T56" fmla="*/ 23 w 178"/>
                    <a:gd name="T57" fmla="*/ 158 h 195"/>
                    <a:gd name="T58" fmla="*/ 46 w 178"/>
                    <a:gd name="T59" fmla="*/ 151 h 195"/>
                    <a:gd name="T60" fmla="*/ 59 w 178"/>
                    <a:gd name="T61" fmla="*/ 176 h 195"/>
                    <a:gd name="T62" fmla="*/ 78 w 178"/>
                    <a:gd name="T63" fmla="*/ 195 h 195"/>
                    <a:gd name="T64" fmla="*/ 72 w 178"/>
                    <a:gd name="T65" fmla="*/ 166 h 195"/>
                    <a:gd name="T66" fmla="*/ 77 w 178"/>
                    <a:gd name="T67" fmla="*/ 165 h 195"/>
                    <a:gd name="T68" fmla="*/ 97 w 178"/>
                    <a:gd name="T69" fmla="*/ 183 h 195"/>
                    <a:gd name="T70" fmla="*/ 112 w 178"/>
                    <a:gd name="T71" fmla="*/ 181 h 195"/>
                    <a:gd name="T72" fmla="*/ 142 w 178"/>
                    <a:gd name="T73" fmla="*/ 179 h 195"/>
                    <a:gd name="T74" fmla="*/ 164 w 178"/>
                    <a:gd name="T75" fmla="*/ 193 h 195"/>
                    <a:gd name="T76" fmla="*/ 177 w 178"/>
                    <a:gd name="T77" fmla="*/ 177 h 195"/>
                    <a:gd name="T78" fmla="*/ 176 w 178"/>
                    <a:gd name="T79" fmla="*/ 173 h 195"/>
                    <a:gd name="T80" fmla="*/ 146 w 178"/>
                    <a:gd name="T81" fmla="*/ 145 h 195"/>
                    <a:gd name="T82" fmla="*/ 149 w 178"/>
                    <a:gd name="T83" fmla="*/ 107 h 195"/>
                    <a:gd name="T84" fmla="*/ 122 w 178"/>
                    <a:gd name="T85" fmla="*/ 90 h 195"/>
                    <a:gd name="T86" fmla="*/ 126 w 178"/>
                    <a:gd name="T87" fmla="*/ 80 h 195"/>
                    <a:gd name="T88" fmla="*/ 151 w 178"/>
                    <a:gd name="T89" fmla="*/ 64 h 195"/>
                    <a:gd name="T90" fmla="*/ 170 w 178"/>
                    <a:gd name="T91" fmla="*/ 40 h 195"/>
                    <a:gd name="T92" fmla="*/ 137 w 178"/>
                    <a:gd name="T93" fmla="*/ 25 h 195"/>
                    <a:gd name="T94" fmla="*/ 140 w 178"/>
                    <a:gd name="T95" fmla="*/ 15 h 195"/>
                    <a:gd name="T96" fmla="*/ 123 w 178"/>
                    <a:gd name="T97" fmla="*/ 1 h 195"/>
                    <a:gd name="T98" fmla="*/ 121 w 178"/>
                    <a:gd name="T99" fmla="*/ 18 h 195"/>
                    <a:gd name="T100" fmla="*/ 134 w 178"/>
                    <a:gd name="T101" fmla="*/ 40 h 195"/>
                    <a:gd name="T102" fmla="*/ 143 w 178"/>
                    <a:gd name="T103" fmla="*/ 47 h 195"/>
                    <a:gd name="T104" fmla="*/ 146 w 178"/>
                    <a:gd name="T105" fmla="*/ 57 h 195"/>
                    <a:gd name="T106" fmla="*/ 129 w 178"/>
                    <a:gd name="T107" fmla="*/ 60 h 195"/>
                    <a:gd name="T108" fmla="*/ 134 w 178"/>
                    <a:gd name="T109" fmla="*/ 4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8" h="195">
                      <a:moveTo>
                        <a:pt x="71" y="145"/>
                      </a:moveTo>
                      <a:cubicBezTo>
                        <a:pt x="68" y="124"/>
                        <a:pt x="93" y="84"/>
                        <a:pt x="109" y="85"/>
                      </a:cubicBezTo>
                      <a:cubicBezTo>
                        <a:pt x="110" y="108"/>
                        <a:pt x="110" y="108"/>
                        <a:pt x="110" y="108"/>
                      </a:cubicBezTo>
                      <a:cubicBezTo>
                        <a:pt x="110" y="111"/>
                        <a:pt x="115" y="120"/>
                        <a:pt x="116" y="121"/>
                      </a:cubicBezTo>
                      <a:cubicBezTo>
                        <a:pt x="130" y="106"/>
                        <a:pt x="130" y="106"/>
                        <a:pt x="130" y="106"/>
                      </a:cubicBezTo>
                      <a:cubicBezTo>
                        <a:pt x="133" y="114"/>
                        <a:pt x="133" y="114"/>
                        <a:pt x="133" y="114"/>
                      </a:cubicBezTo>
                      <a:cubicBezTo>
                        <a:pt x="134" y="126"/>
                        <a:pt x="131" y="127"/>
                        <a:pt x="132" y="138"/>
                      </a:cubicBezTo>
                      <a:cubicBezTo>
                        <a:pt x="94" y="128"/>
                        <a:pt x="94" y="128"/>
                        <a:pt x="94" y="128"/>
                      </a:cubicBezTo>
                      <a:cubicBezTo>
                        <a:pt x="113" y="163"/>
                        <a:pt x="113" y="163"/>
                        <a:pt x="113" y="163"/>
                      </a:cubicBezTo>
                      <a:cubicBezTo>
                        <a:pt x="101" y="166"/>
                        <a:pt x="101" y="166"/>
                        <a:pt x="101" y="166"/>
                      </a:cubicBezTo>
                      <a:cubicBezTo>
                        <a:pt x="89" y="168"/>
                        <a:pt x="73" y="158"/>
                        <a:pt x="71" y="145"/>
                      </a:cubicBezTo>
                      <a:close/>
                      <a:moveTo>
                        <a:pt x="121" y="18"/>
                      </a:moveTo>
                      <a:cubicBezTo>
                        <a:pt x="122" y="24"/>
                        <a:pt x="114" y="53"/>
                        <a:pt x="113" y="69"/>
                      </a:cubicBezTo>
                      <a:cubicBezTo>
                        <a:pt x="98" y="71"/>
                        <a:pt x="98" y="71"/>
                        <a:pt x="98" y="71"/>
                      </a:cubicBezTo>
                      <a:cubicBezTo>
                        <a:pt x="88" y="73"/>
                        <a:pt x="93" y="82"/>
                        <a:pt x="83" y="87"/>
                      </a:cubicBezTo>
                      <a:cubicBezTo>
                        <a:pt x="87" y="74"/>
                        <a:pt x="86" y="56"/>
                        <a:pt x="90" y="45"/>
                      </a:cubicBezTo>
                      <a:cubicBezTo>
                        <a:pt x="97" y="27"/>
                        <a:pt x="108" y="27"/>
                        <a:pt x="109" y="10"/>
                      </a:cubicBezTo>
                      <a:cubicBezTo>
                        <a:pt x="105" y="9"/>
                        <a:pt x="99" y="7"/>
                        <a:pt x="93" y="8"/>
                      </a:cubicBezTo>
                      <a:cubicBezTo>
                        <a:pt x="81" y="10"/>
                        <a:pt x="88" y="44"/>
                        <a:pt x="55" y="49"/>
                      </a:cubicBezTo>
                      <a:cubicBezTo>
                        <a:pt x="47" y="51"/>
                        <a:pt x="51" y="48"/>
                        <a:pt x="41" y="50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70" y="61"/>
                        <a:pt x="70" y="61"/>
                        <a:pt x="70" y="61"/>
                      </a:cubicBezTo>
                      <a:cubicBezTo>
                        <a:pt x="70" y="63"/>
                        <a:pt x="64" y="93"/>
                        <a:pt x="63" y="98"/>
                      </a:cubicBezTo>
                      <a:cubicBezTo>
                        <a:pt x="60" y="108"/>
                        <a:pt x="45" y="114"/>
                        <a:pt x="32" y="116"/>
                      </a:cubicBezTo>
                      <a:cubicBezTo>
                        <a:pt x="30" y="117"/>
                        <a:pt x="30" y="117"/>
                        <a:pt x="30" y="117"/>
                      </a:cubicBezTo>
                      <a:cubicBezTo>
                        <a:pt x="10" y="117"/>
                        <a:pt x="10" y="117"/>
                        <a:pt x="10" y="117"/>
                      </a:cubicBezTo>
                      <a:cubicBezTo>
                        <a:pt x="3" y="131"/>
                        <a:pt x="0" y="135"/>
                        <a:pt x="1" y="142"/>
                      </a:cubicBezTo>
                      <a:cubicBezTo>
                        <a:pt x="7" y="151"/>
                        <a:pt x="7" y="160"/>
                        <a:pt x="21" y="158"/>
                      </a:cubicBezTo>
                      <a:cubicBezTo>
                        <a:pt x="23" y="158"/>
                        <a:pt x="23" y="158"/>
                        <a:pt x="23" y="158"/>
                      </a:cubicBezTo>
                      <a:cubicBezTo>
                        <a:pt x="46" y="151"/>
                        <a:pt x="46" y="151"/>
                        <a:pt x="46" y="151"/>
                      </a:cubicBezTo>
                      <a:cubicBezTo>
                        <a:pt x="49" y="169"/>
                        <a:pt x="53" y="165"/>
                        <a:pt x="59" y="176"/>
                      </a:cubicBezTo>
                      <a:cubicBezTo>
                        <a:pt x="69" y="195"/>
                        <a:pt x="57" y="188"/>
                        <a:pt x="78" y="195"/>
                      </a:cubicBezTo>
                      <a:cubicBezTo>
                        <a:pt x="72" y="166"/>
                        <a:pt x="72" y="166"/>
                        <a:pt x="72" y="166"/>
                      </a:cubicBezTo>
                      <a:cubicBezTo>
                        <a:pt x="77" y="165"/>
                        <a:pt x="77" y="165"/>
                        <a:pt x="77" y="165"/>
                      </a:cubicBezTo>
                      <a:cubicBezTo>
                        <a:pt x="80" y="175"/>
                        <a:pt x="85" y="185"/>
                        <a:pt x="97" y="183"/>
                      </a:cubicBezTo>
                      <a:cubicBezTo>
                        <a:pt x="112" y="181"/>
                        <a:pt x="112" y="181"/>
                        <a:pt x="112" y="181"/>
                      </a:cubicBezTo>
                      <a:cubicBezTo>
                        <a:pt x="124" y="179"/>
                        <a:pt x="133" y="171"/>
                        <a:pt x="142" y="179"/>
                      </a:cubicBezTo>
                      <a:cubicBezTo>
                        <a:pt x="149" y="185"/>
                        <a:pt x="151" y="195"/>
                        <a:pt x="164" y="193"/>
                      </a:cubicBezTo>
                      <a:cubicBezTo>
                        <a:pt x="170" y="192"/>
                        <a:pt x="178" y="184"/>
                        <a:pt x="177" y="177"/>
                      </a:cubicBezTo>
                      <a:cubicBezTo>
                        <a:pt x="176" y="173"/>
                        <a:pt x="176" y="173"/>
                        <a:pt x="176" y="173"/>
                      </a:cubicBezTo>
                      <a:cubicBezTo>
                        <a:pt x="174" y="153"/>
                        <a:pt x="147" y="151"/>
                        <a:pt x="146" y="145"/>
                      </a:cubicBezTo>
                      <a:cubicBezTo>
                        <a:pt x="145" y="137"/>
                        <a:pt x="151" y="121"/>
                        <a:pt x="149" y="107"/>
                      </a:cubicBezTo>
                      <a:cubicBezTo>
                        <a:pt x="147" y="95"/>
                        <a:pt x="132" y="93"/>
                        <a:pt x="122" y="90"/>
                      </a:cubicBezTo>
                      <a:cubicBezTo>
                        <a:pt x="126" y="80"/>
                        <a:pt x="126" y="80"/>
                        <a:pt x="126" y="80"/>
                      </a:cubicBezTo>
                      <a:cubicBezTo>
                        <a:pt x="144" y="77"/>
                        <a:pt x="141" y="71"/>
                        <a:pt x="151" y="64"/>
                      </a:cubicBezTo>
                      <a:cubicBezTo>
                        <a:pt x="162" y="56"/>
                        <a:pt x="172" y="56"/>
                        <a:pt x="170" y="40"/>
                      </a:cubicBezTo>
                      <a:cubicBezTo>
                        <a:pt x="155" y="39"/>
                        <a:pt x="145" y="36"/>
                        <a:pt x="137" y="25"/>
                      </a:cubicBezTo>
                      <a:cubicBezTo>
                        <a:pt x="140" y="15"/>
                        <a:pt x="140" y="15"/>
                        <a:pt x="140" y="15"/>
                      </a:cubicBezTo>
                      <a:cubicBezTo>
                        <a:pt x="136" y="8"/>
                        <a:pt x="133" y="0"/>
                        <a:pt x="123" y="1"/>
                      </a:cubicBezTo>
                      <a:cubicBezTo>
                        <a:pt x="111" y="3"/>
                        <a:pt x="120" y="13"/>
                        <a:pt x="121" y="18"/>
                      </a:cubicBezTo>
                      <a:close/>
                      <a:moveTo>
                        <a:pt x="134" y="40"/>
                      </a:moveTo>
                      <a:cubicBezTo>
                        <a:pt x="138" y="38"/>
                        <a:pt x="140" y="42"/>
                        <a:pt x="143" y="47"/>
                      </a:cubicBezTo>
                      <a:cubicBezTo>
                        <a:pt x="150" y="51"/>
                        <a:pt x="146" y="57"/>
                        <a:pt x="146" y="57"/>
                      </a:cubicBezTo>
                      <a:cubicBezTo>
                        <a:pt x="146" y="57"/>
                        <a:pt x="132" y="64"/>
                        <a:pt x="129" y="60"/>
                      </a:cubicBezTo>
                      <a:cubicBezTo>
                        <a:pt x="126" y="56"/>
                        <a:pt x="131" y="41"/>
                        <a:pt x="134" y="40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iṡ1ïḓê">
                  <a:extLst>
                    <a:ext uri="{FF2B5EF4-FFF2-40B4-BE49-F238E27FC236}">
                      <a16:creationId xmlns:a16="http://schemas.microsoft.com/office/drawing/2014/main" id="{E4B281A8-478B-C128-38E0-07786D5C86C0}"/>
                    </a:ext>
                  </a:extLst>
                </p:cNvPr>
                <p:cNvSpPr/>
                <p:nvPr/>
              </p:nvSpPr>
              <p:spPr bwMode="auto">
                <a:xfrm>
                  <a:off x="7794625" y="2903538"/>
                  <a:ext cx="468313" cy="663575"/>
                </a:xfrm>
                <a:custGeom>
                  <a:avLst/>
                  <a:gdLst>
                    <a:gd name="T0" fmla="*/ 59 w 142"/>
                    <a:gd name="T1" fmla="*/ 83 h 200"/>
                    <a:gd name="T2" fmla="*/ 31 w 142"/>
                    <a:gd name="T3" fmla="*/ 82 h 200"/>
                    <a:gd name="T4" fmla="*/ 34 w 142"/>
                    <a:gd name="T5" fmla="*/ 98 h 200"/>
                    <a:gd name="T6" fmla="*/ 54 w 142"/>
                    <a:gd name="T7" fmla="*/ 105 h 200"/>
                    <a:gd name="T8" fmla="*/ 59 w 142"/>
                    <a:gd name="T9" fmla="*/ 101 h 200"/>
                    <a:gd name="T10" fmla="*/ 61 w 142"/>
                    <a:gd name="T11" fmla="*/ 110 h 200"/>
                    <a:gd name="T12" fmla="*/ 43 w 142"/>
                    <a:gd name="T13" fmla="*/ 111 h 200"/>
                    <a:gd name="T14" fmla="*/ 41 w 142"/>
                    <a:gd name="T15" fmla="*/ 113 h 200"/>
                    <a:gd name="T16" fmla="*/ 14 w 142"/>
                    <a:gd name="T17" fmla="*/ 141 h 200"/>
                    <a:gd name="T18" fmla="*/ 3 w 142"/>
                    <a:gd name="T19" fmla="*/ 176 h 200"/>
                    <a:gd name="T20" fmla="*/ 12 w 142"/>
                    <a:gd name="T21" fmla="*/ 195 h 200"/>
                    <a:gd name="T22" fmla="*/ 21 w 142"/>
                    <a:gd name="T23" fmla="*/ 194 h 200"/>
                    <a:gd name="T24" fmla="*/ 42 w 142"/>
                    <a:gd name="T25" fmla="*/ 157 h 200"/>
                    <a:gd name="T26" fmla="*/ 56 w 142"/>
                    <a:gd name="T27" fmla="*/ 156 h 200"/>
                    <a:gd name="T28" fmla="*/ 59 w 142"/>
                    <a:gd name="T29" fmla="*/ 191 h 200"/>
                    <a:gd name="T30" fmla="*/ 71 w 142"/>
                    <a:gd name="T31" fmla="*/ 200 h 200"/>
                    <a:gd name="T32" fmla="*/ 77 w 142"/>
                    <a:gd name="T33" fmla="*/ 146 h 200"/>
                    <a:gd name="T34" fmla="*/ 88 w 142"/>
                    <a:gd name="T35" fmla="*/ 178 h 200"/>
                    <a:gd name="T36" fmla="*/ 110 w 142"/>
                    <a:gd name="T37" fmla="*/ 180 h 200"/>
                    <a:gd name="T38" fmla="*/ 117 w 142"/>
                    <a:gd name="T39" fmla="*/ 170 h 200"/>
                    <a:gd name="T40" fmla="*/ 105 w 142"/>
                    <a:gd name="T41" fmla="*/ 128 h 200"/>
                    <a:gd name="T42" fmla="*/ 88 w 142"/>
                    <a:gd name="T43" fmla="*/ 117 h 200"/>
                    <a:gd name="T44" fmla="*/ 73 w 142"/>
                    <a:gd name="T45" fmla="*/ 128 h 200"/>
                    <a:gd name="T46" fmla="*/ 76 w 142"/>
                    <a:gd name="T47" fmla="*/ 92 h 200"/>
                    <a:gd name="T48" fmla="*/ 78 w 142"/>
                    <a:gd name="T49" fmla="*/ 93 h 200"/>
                    <a:gd name="T50" fmla="*/ 122 w 142"/>
                    <a:gd name="T51" fmla="*/ 67 h 200"/>
                    <a:gd name="T52" fmla="*/ 122 w 142"/>
                    <a:gd name="T53" fmla="*/ 69 h 200"/>
                    <a:gd name="T54" fmla="*/ 122 w 142"/>
                    <a:gd name="T55" fmla="*/ 61 h 200"/>
                    <a:gd name="T56" fmla="*/ 95 w 142"/>
                    <a:gd name="T57" fmla="*/ 55 h 200"/>
                    <a:gd name="T58" fmla="*/ 93 w 142"/>
                    <a:gd name="T59" fmla="*/ 69 h 200"/>
                    <a:gd name="T60" fmla="*/ 87 w 142"/>
                    <a:gd name="T61" fmla="*/ 73 h 200"/>
                    <a:gd name="T62" fmla="*/ 81 w 142"/>
                    <a:gd name="T63" fmla="*/ 74 h 200"/>
                    <a:gd name="T64" fmla="*/ 69 w 142"/>
                    <a:gd name="T65" fmla="*/ 13 h 200"/>
                    <a:gd name="T66" fmla="*/ 59 w 142"/>
                    <a:gd name="T67" fmla="*/ 83 h 200"/>
                    <a:gd name="T68" fmla="*/ 102 w 142"/>
                    <a:gd name="T69" fmla="*/ 21 h 200"/>
                    <a:gd name="T70" fmla="*/ 98 w 142"/>
                    <a:gd name="T71" fmla="*/ 10 h 200"/>
                    <a:gd name="T72" fmla="*/ 138 w 142"/>
                    <a:gd name="T73" fmla="*/ 25 h 200"/>
                    <a:gd name="T74" fmla="*/ 132 w 142"/>
                    <a:gd name="T75" fmla="*/ 45 h 200"/>
                    <a:gd name="T76" fmla="*/ 116 w 142"/>
                    <a:gd name="T77" fmla="*/ 46 h 200"/>
                    <a:gd name="T78" fmla="*/ 115 w 142"/>
                    <a:gd name="T79" fmla="*/ 39 h 200"/>
                    <a:gd name="T80" fmla="*/ 108 w 142"/>
                    <a:gd name="T81" fmla="*/ 33 h 200"/>
                    <a:gd name="T82" fmla="*/ 102 w 142"/>
                    <a:gd name="T83" fmla="*/ 21 h 200"/>
                    <a:gd name="T84" fmla="*/ 42 w 142"/>
                    <a:gd name="T85" fmla="*/ 137 h 200"/>
                    <a:gd name="T86" fmla="*/ 50 w 142"/>
                    <a:gd name="T87" fmla="*/ 122 h 200"/>
                    <a:gd name="T88" fmla="*/ 57 w 142"/>
                    <a:gd name="T89" fmla="*/ 128 h 200"/>
                    <a:gd name="T90" fmla="*/ 42 w 142"/>
                    <a:gd name="T91" fmla="*/ 13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42" h="200">
                      <a:moveTo>
                        <a:pt x="59" y="83"/>
                      </a:moveTo>
                      <a:cubicBezTo>
                        <a:pt x="48" y="90"/>
                        <a:pt x="38" y="83"/>
                        <a:pt x="31" y="82"/>
                      </a:cubicBezTo>
                      <a:cubicBezTo>
                        <a:pt x="33" y="90"/>
                        <a:pt x="31" y="91"/>
                        <a:pt x="34" y="98"/>
                      </a:cubicBezTo>
                      <a:cubicBezTo>
                        <a:pt x="39" y="108"/>
                        <a:pt x="45" y="110"/>
                        <a:pt x="54" y="105"/>
                      </a:cubicBezTo>
                      <a:cubicBezTo>
                        <a:pt x="59" y="101"/>
                        <a:pt x="59" y="101"/>
                        <a:pt x="59" y="101"/>
                      </a:cubicBezTo>
                      <a:cubicBezTo>
                        <a:pt x="61" y="110"/>
                        <a:pt x="61" y="110"/>
                        <a:pt x="61" y="110"/>
                      </a:cubicBezTo>
                      <a:cubicBezTo>
                        <a:pt x="54" y="113"/>
                        <a:pt x="47" y="109"/>
                        <a:pt x="43" y="111"/>
                      </a:cubicBezTo>
                      <a:cubicBezTo>
                        <a:pt x="41" y="113"/>
                        <a:pt x="41" y="113"/>
                        <a:pt x="41" y="113"/>
                      </a:cubicBezTo>
                      <a:cubicBezTo>
                        <a:pt x="29" y="120"/>
                        <a:pt x="23" y="131"/>
                        <a:pt x="14" y="141"/>
                      </a:cubicBezTo>
                      <a:cubicBezTo>
                        <a:pt x="0" y="156"/>
                        <a:pt x="10" y="160"/>
                        <a:pt x="3" y="176"/>
                      </a:cubicBezTo>
                      <a:cubicBezTo>
                        <a:pt x="12" y="195"/>
                        <a:pt x="12" y="195"/>
                        <a:pt x="12" y="195"/>
                      </a:cubicBezTo>
                      <a:cubicBezTo>
                        <a:pt x="16" y="195"/>
                        <a:pt x="17" y="197"/>
                        <a:pt x="21" y="194"/>
                      </a:cubicBezTo>
                      <a:cubicBezTo>
                        <a:pt x="35" y="185"/>
                        <a:pt x="37" y="160"/>
                        <a:pt x="42" y="157"/>
                      </a:cubicBezTo>
                      <a:cubicBezTo>
                        <a:pt x="49" y="153"/>
                        <a:pt x="51" y="154"/>
                        <a:pt x="56" y="156"/>
                      </a:cubicBezTo>
                      <a:cubicBezTo>
                        <a:pt x="55" y="168"/>
                        <a:pt x="51" y="176"/>
                        <a:pt x="59" y="191"/>
                      </a:cubicBezTo>
                      <a:cubicBezTo>
                        <a:pt x="63" y="199"/>
                        <a:pt x="65" y="199"/>
                        <a:pt x="71" y="200"/>
                      </a:cubicBezTo>
                      <a:cubicBezTo>
                        <a:pt x="76" y="185"/>
                        <a:pt x="62" y="157"/>
                        <a:pt x="77" y="146"/>
                      </a:cubicBezTo>
                      <a:cubicBezTo>
                        <a:pt x="88" y="178"/>
                        <a:pt x="88" y="178"/>
                        <a:pt x="88" y="178"/>
                      </a:cubicBezTo>
                      <a:cubicBezTo>
                        <a:pt x="90" y="186"/>
                        <a:pt x="105" y="184"/>
                        <a:pt x="110" y="180"/>
                      </a:cubicBezTo>
                      <a:cubicBezTo>
                        <a:pt x="116" y="177"/>
                        <a:pt x="116" y="174"/>
                        <a:pt x="117" y="170"/>
                      </a:cubicBezTo>
                      <a:cubicBezTo>
                        <a:pt x="111" y="158"/>
                        <a:pt x="107" y="144"/>
                        <a:pt x="105" y="128"/>
                      </a:cubicBezTo>
                      <a:cubicBezTo>
                        <a:pt x="103" y="121"/>
                        <a:pt x="90" y="115"/>
                        <a:pt x="88" y="117"/>
                      </a:cubicBezTo>
                      <a:cubicBezTo>
                        <a:pt x="73" y="128"/>
                        <a:pt x="73" y="128"/>
                        <a:pt x="73" y="128"/>
                      </a:cubicBezTo>
                      <a:cubicBezTo>
                        <a:pt x="76" y="92"/>
                        <a:pt x="76" y="92"/>
                        <a:pt x="76" y="92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122" y="67"/>
                        <a:pt x="122" y="67"/>
                        <a:pt x="122" y="67"/>
                      </a:cubicBezTo>
                      <a:cubicBezTo>
                        <a:pt x="122" y="69"/>
                        <a:pt x="122" y="69"/>
                        <a:pt x="122" y="69"/>
                      </a:cubicBezTo>
                      <a:cubicBezTo>
                        <a:pt x="122" y="61"/>
                        <a:pt x="122" y="61"/>
                        <a:pt x="122" y="61"/>
                      </a:cubicBezTo>
                      <a:cubicBezTo>
                        <a:pt x="95" y="55"/>
                        <a:pt x="95" y="55"/>
                        <a:pt x="95" y="55"/>
                      </a:cubicBezTo>
                      <a:cubicBezTo>
                        <a:pt x="97" y="61"/>
                        <a:pt x="99" y="66"/>
                        <a:pt x="93" y="69"/>
                      </a:cubicBezTo>
                      <a:cubicBezTo>
                        <a:pt x="87" y="73"/>
                        <a:pt x="87" y="73"/>
                        <a:pt x="87" y="73"/>
                      </a:cubicBezTo>
                      <a:cubicBezTo>
                        <a:pt x="80" y="77"/>
                        <a:pt x="87" y="74"/>
                        <a:pt x="81" y="74"/>
                      </a:cubicBezTo>
                      <a:cubicBezTo>
                        <a:pt x="80" y="71"/>
                        <a:pt x="93" y="0"/>
                        <a:pt x="69" y="13"/>
                      </a:cubicBezTo>
                      <a:cubicBezTo>
                        <a:pt x="72" y="23"/>
                        <a:pt x="65" y="79"/>
                        <a:pt x="59" y="83"/>
                      </a:cubicBezTo>
                      <a:close/>
                      <a:moveTo>
                        <a:pt x="102" y="21"/>
                      </a:moveTo>
                      <a:cubicBezTo>
                        <a:pt x="99" y="16"/>
                        <a:pt x="100" y="15"/>
                        <a:pt x="98" y="10"/>
                      </a:cubicBezTo>
                      <a:cubicBezTo>
                        <a:pt x="123" y="12"/>
                        <a:pt x="117" y="9"/>
                        <a:pt x="138" y="25"/>
                      </a:cubicBezTo>
                      <a:cubicBezTo>
                        <a:pt x="139" y="34"/>
                        <a:pt x="142" y="38"/>
                        <a:pt x="132" y="45"/>
                      </a:cubicBezTo>
                      <a:cubicBezTo>
                        <a:pt x="125" y="49"/>
                        <a:pt x="122" y="47"/>
                        <a:pt x="116" y="46"/>
                      </a:cubicBezTo>
                      <a:cubicBezTo>
                        <a:pt x="115" y="39"/>
                        <a:pt x="115" y="39"/>
                        <a:pt x="115" y="39"/>
                      </a:cubicBezTo>
                      <a:cubicBezTo>
                        <a:pt x="111" y="37"/>
                        <a:pt x="110" y="38"/>
                        <a:pt x="108" y="33"/>
                      </a:cubicBezTo>
                      <a:cubicBezTo>
                        <a:pt x="102" y="21"/>
                        <a:pt x="102" y="21"/>
                        <a:pt x="102" y="21"/>
                      </a:cubicBezTo>
                      <a:close/>
                      <a:moveTo>
                        <a:pt x="42" y="137"/>
                      </a:moveTo>
                      <a:cubicBezTo>
                        <a:pt x="34" y="134"/>
                        <a:pt x="44" y="126"/>
                        <a:pt x="50" y="122"/>
                      </a:cubicBezTo>
                      <a:cubicBezTo>
                        <a:pt x="55" y="119"/>
                        <a:pt x="54" y="119"/>
                        <a:pt x="57" y="128"/>
                      </a:cubicBezTo>
                      <a:cubicBezTo>
                        <a:pt x="59" y="136"/>
                        <a:pt x="50" y="141"/>
                        <a:pt x="42" y="137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íśļíḋè">
                  <a:extLst>
                    <a:ext uri="{FF2B5EF4-FFF2-40B4-BE49-F238E27FC236}">
                      <a16:creationId xmlns:a16="http://schemas.microsoft.com/office/drawing/2014/main" id="{407DA9C0-8175-67CB-3EEC-DC8AEAC53693}"/>
                    </a:ext>
                  </a:extLst>
                </p:cNvPr>
                <p:cNvSpPr/>
                <p:nvPr/>
              </p:nvSpPr>
              <p:spPr bwMode="auto">
                <a:xfrm>
                  <a:off x="8455025" y="2909888"/>
                  <a:ext cx="461963" cy="633413"/>
                </a:xfrm>
                <a:custGeom>
                  <a:avLst/>
                  <a:gdLst>
                    <a:gd name="T0" fmla="*/ 52 w 140"/>
                    <a:gd name="T1" fmla="*/ 80 h 191"/>
                    <a:gd name="T2" fmla="*/ 0 w 140"/>
                    <a:gd name="T3" fmla="*/ 90 h 191"/>
                    <a:gd name="T4" fmla="*/ 12 w 140"/>
                    <a:gd name="T5" fmla="*/ 108 h 191"/>
                    <a:gd name="T6" fmla="*/ 16 w 140"/>
                    <a:gd name="T7" fmla="*/ 111 h 191"/>
                    <a:gd name="T8" fmla="*/ 36 w 140"/>
                    <a:gd name="T9" fmla="*/ 140 h 191"/>
                    <a:gd name="T10" fmla="*/ 8 w 140"/>
                    <a:gd name="T11" fmla="*/ 154 h 191"/>
                    <a:gd name="T12" fmla="*/ 10 w 140"/>
                    <a:gd name="T13" fmla="*/ 164 h 191"/>
                    <a:gd name="T14" fmla="*/ 12 w 140"/>
                    <a:gd name="T15" fmla="*/ 166 h 191"/>
                    <a:gd name="T16" fmla="*/ 46 w 140"/>
                    <a:gd name="T17" fmla="*/ 161 h 191"/>
                    <a:gd name="T18" fmla="*/ 53 w 140"/>
                    <a:gd name="T19" fmla="*/ 151 h 191"/>
                    <a:gd name="T20" fmla="*/ 67 w 140"/>
                    <a:gd name="T21" fmla="*/ 103 h 191"/>
                    <a:gd name="T22" fmla="*/ 100 w 140"/>
                    <a:gd name="T23" fmla="*/ 84 h 191"/>
                    <a:gd name="T24" fmla="*/ 135 w 140"/>
                    <a:gd name="T25" fmla="*/ 70 h 191"/>
                    <a:gd name="T26" fmla="*/ 137 w 140"/>
                    <a:gd name="T27" fmla="*/ 68 h 191"/>
                    <a:gd name="T28" fmla="*/ 138 w 140"/>
                    <a:gd name="T29" fmla="*/ 57 h 191"/>
                    <a:gd name="T30" fmla="*/ 108 w 140"/>
                    <a:gd name="T31" fmla="*/ 54 h 191"/>
                    <a:gd name="T32" fmla="*/ 92 w 140"/>
                    <a:gd name="T33" fmla="*/ 47 h 191"/>
                    <a:gd name="T34" fmla="*/ 90 w 140"/>
                    <a:gd name="T35" fmla="*/ 44 h 191"/>
                    <a:gd name="T36" fmla="*/ 97 w 140"/>
                    <a:gd name="T37" fmla="*/ 61 h 191"/>
                    <a:gd name="T38" fmla="*/ 100 w 140"/>
                    <a:gd name="T39" fmla="*/ 63 h 191"/>
                    <a:gd name="T40" fmla="*/ 74 w 140"/>
                    <a:gd name="T41" fmla="*/ 71 h 191"/>
                    <a:gd name="T42" fmla="*/ 61 w 140"/>
                    <a:gd name="T43" fmla="*/ 4 h 191"/>
                    <a:gd name="T44" fmla="*/ 48 w 140"/>
                    <a:gd name="T45" fmla="*/ 1 h 191"/>
                    <a:gd name="T46" fmla="*/ 44 w 140"/>
                    <a:gd name="T47" fmla="*/ 8 h 191"/>
                    <a:gd name="T48" fmla="*/ 52 w 140"/>
                    <a:gd name="T49" fmla="*/ 80 h 191"/>
                    <a:gd name="T50" fmla="*/ 106 w 140"/>
                    <a:gd name="T51" fmla="*/ 184 h 191"/>
                    <a:gd name="T52" fmla="*/ 94 w 140"/>
                    <a:gd name="T53" fmla="*/ 161 h 191"/>
                    <a:gd name="T54" fmla="*/ 73 w 140"/>
                    <a:gd name="T55" fmla="*/ 140 h 191"/>
                    <a:gd name="T56" fmla="*/ 88 w 140"/>
                    <a:gd name="T57" fmla="*/ 126 h 191"/>
                    <a:gd name="T58" fmla="*/ 120 w 140"/>
                    <a:gd name="T59" fmla="*/ 145 h 191"/>
                    <a:gd name="T60" fmla="*/ 134 w 140"/>
                    <a:gd name="T61" fmla="*/ 175 h 191"/>
                    <a:gd name="T62" fmla="*/ 117 w 140"/>
                    <a:gd name="T63" fmla="*/ 191 h 191"/>
                    <a:gd name="T64" fmla="*/ 106 w 140"/>
                    <a:gd name="T65" fmla="*/ 184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0" h="191">
                      <a:moveTo>
                        <a:pt x="52" y="80"/>
                      </a:moveTo>
                      <a:cubicBezTo>
                        <a:pt x="42" y="95"/>
                        <a:pt x="9" y="87"/>
                        <a:pt x="0" y="90"/>
                      </a:cubicBezTo>
                      <a:cubicBezTo>
                        <a:pt x="0" y="98"/>
                        <a:pt x="3" y="102"/>
                        <a:pt x="12" y="108"/>
                      </a:cubicBezTo>
                      <a:cubicBezTo>
                        <a:pt x="16" y="111"/>
                        <a:pt x="16" y="111"/>
                        <a:pt x="16" y="111"/>
                      </a:cubicBezTo>
                      <a:cubicBezTo>
                        <a:pt x="27" y="118"/>
                        <a:pt x="69" y="92"/>
                        <a:pt x="36" y="140"/>
                      </a:cubicBezTo>
                      <a:cubicBezTo>
                        <a:pt x="32" y="146"/>
                        <a:pt x="15" y="143"/>
                        <a:pt x="8" y="154"/>
                      </a:cubicBezTo>
                      <a:cubicBezTo>
                        <a:pt x="5" y="159"/>
                        <a:pt x="5" y="161"/>
                        <a:pt x="10" y="164"/>
                      </a:cubicBezTo>
                      <a:cubicBezTo>
                        <a:pt x="12" y="166"/>
                        <a:pt x="12" y="166"/>
                        <a:pt x="12" y="166"/>
                      </a:cubicBezTo>
                      <a:cubicBezTo>
                        <a:pt x="23" y="173"/>
                        <a:pt x="38" y="173"/>
                        <a:pt x="46" y="161"/>
                      </a:cubicBezTo>
                      <a:cubicBezTo>
                        <a:pt x="53" y="151"/>
                        <a:pt x="53" y="151"/>
                        <a:pt x="53" y="151"/>
                      </a:cubicBezTo>
                      <a:cubicBezTo>
                        <a:pt x="63" y="136"/>
                        <a:pt x="66" y="116"/>
                        <a:pt x="67" y="103"/>
                      </a:cubicBezTo>
                      <a:cubicBezTo>
                        <a:pt x="80" y="96"/>
                        <a:pt x="86" y="90"/>
                        <a:pt x="100" y="84"/>
                      </a:cubicBezTo>
                      <a:cubicBezTo>
                        <a:pt x="105" y="82"/>
                        <a:pt x="134" y="71"/>
                        <a:pt x="135" y="70"/>
                      </a:cubicBezTo>
                      <a:cubicBezTo>
                        <a:pt x="137" y="68"/>
                        <a:pt x="137" y="68"/>
                        <a:pt x="137" y="68"/>
                      </a:cubicBezTo>
                      <a:cubicBezTo>
                        <a:pt x="140" y="63"/>
                        <a:pt x="138" y="62"/>
                        <a:pt x="138" y="57"/>
                      </a:cubicBezTo>
                      <a:cubicBezTo>
                        <a:pt x="129" y="50"/>
                        <a:pt x="121" y="55"/>
                        <a:pt x="108" y="54"/>
                      </a:cubicBezTo>
                      <a:cubicBezTo>
                        <a:pt x="103" y="54"/>
                        <a:pt x="96" y="47"/>
                        <a:pt x="92" y="47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7" y="61"/>
                        <a:pt x="97" y="61"/>
                        <a:pt x="97" y="61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cubicBezTo>
                        <a:pt x="74" y="71"/>
                        <a:pt x="74" y="71"/>
                        <a:pt x="74" y="71"/>
                      </a:cubicBezTo>
                      <a:cubicBezTo>
                        <a:pt x="69" y="57"/>
                        <a:pt x="80" y="17"/>
                        <a:pt x="61" y="4"/>
                      </a:cubicBezTo>
                      <a:cubicBezTo>
                        <a:pt x="55" y="0"/>
                        <a:pt x="59" y="5"/>
                        <a:pt x="48" y="1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1" y="12"/>
                        <a:pt x="64" y="62"/>
                        <a:pt x="52" y="80"/>
                      </a:cubicBezTo>
                      <a:close/>
                      <a:moveTo>
                        <a:pt x="106" y="184"/>
                      </a:moveTo>
                      <a:cubicBezTo>
                        <a:pt x="102" y="181"/>
                        <a:pt x="99" y="167"/>
                        <a:pt x="94" y="161"/>
                      </a:cubicBezTo>
                      <a:cubicBezTo>
                        <a:pt x="89" y="154"/>
                        <a:pt x="79" y="147"/>
                        <a:pt x="73" y="140"/>
                      </a:cubicBezTo>
                      <a:cubicBezTo>
                        <a:pt x="72" y="132"/>
                        <a:pt x="74" y="124"/>
                        <a:pt x="88" y="126"/>
                      </a:cubicBezTo>
                      <a:cubicBezTo>
                        <a:pt x="105" y="136"/>
                        <a:pt x="104" y="128"/>
                        <a:pt x="120" y="145"/>
                      </a:cubicBezTo>
                      <a:cubicBezTo>
                        <a:pt x="127" y="152"/>
                        <a:pt x="139" y="168"/>
                        <a:pt x="134" y="175"/>
                      </a:cubicBezTo>
                      <a:cubicBezTo>
                        <a:pt x="128" y="184"/>
                        <a:pt x="124" y="185"/>
                        <a:pt x="117" y="191"/>
                      </a:cubicBezTo>
                      <a:lnTo>
                        <a:pt x="106" y="18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iŝ1ïdé">
                  <a:extLst>
                    <a:ext uri="{FF2B5EF4-FFF2-40B4-BE49-F238E27FC236}">
                      <a16:creationId xmlns:a16="http://schemas.microsoft.com/office/drawing/2014/main" id="{275B6D27-06C9-D551-7163-9EB442B02F18}"/>
                    </a:ext>
                  </a:extLst>
                </p:cNvPr>
                <p:cNvSpPr/>
                <p:nvPr/>
              </p:nvSpPr>
              <p:spPr bwMode="auto">
                <a:xfrm>
                  <a:off x="9128125" y="2794000"/>
                  <a:ext cx="434975" cy="882650"/>
                </a:xfrm>
                <a:custGeom>
                  <a:avLst/>
                  <a:gdLst>
                    <a:gd name="T0" fmla="*/ 10 w 132"/>
                    <a:gd name="T1" fmla="*/ 53 h 266"/>
                    <a:gd name="T2" fmla="*/ 23 w 132"/>
                    <a:gd name="T3" fmla="*/ 79 h 266"/>
                    <a:gd name="T4" fmla="*/ 35 w 132"/>
                    <a:gd name="T5" fmla="*/ 78 h 266"/>
                    <a:gd name="T6" fmla="*/ 32 w 132"/>
                    <a:gd name="T7" fmla="*/ 30 h 266"/>
                    <a:gd name="T8" fmla="*/ 10 w 132"/>
                    <a:gd name="T9" fmla="*/ 53 h 266"/>
                    <a:gd name="T10" fmla="*/ 15 w 132"/>
                    <a:gd name="T11" fmla="*/ 185 h 266"/>
                    <a:gd name="T12" fmla="*/ 5 w 132"/>
                    <a:gd name="T13" fmla="*/ 165 h 266"/>
                    <a:gd name="T14" fmla="*/ 0 w 132"/>
                    <a:gd name="T15" fmla="*/ 146 h 266"/>
                    <a:gd name="T16" fmla="*/ 13 w 132"/>
                    <a:gd name="T17" fmla="*/ 139 h 266"/>
                    <a:gd name="T18" fmla="*/ 27 w 132"/>
                    <a:gd name="T19" fmla="*/ 127 h 266"/>
                    <a:gd name="T20" fmla="*/ 80 w 132"/>
                    <a:gd name="T21" fmla="*/ 81 h 266"/>
                    <a:gd name="T22" fmla="*/ 61 w 132"/>
                    <a:gd name="T23" fmla="*/ 82 h 266"/>
                    <a:gd name="T24" fmla="*/ 53 w 132"/>
                    <a:gd name="T25" fmla="*/ 53 h 266"/>
                    <a:gd name="T26" fmla="*/ 71 w 132"/>
                    <a:gd name="T27" fmla="*/ 61 h 266"/>
                    <a:gd name="T28" fmla="*/ 122 w 132"/>
                    <a:gd name="T29" fmla="*/ 54 h 266"/>
                    <a:gd name="T30" fmla="*/ 129 w 132"/>
                    <a:gd name="T31" fmla="*/ 77 h 266"/>
                    <a:gd name="T32" fmla="*/ 128 w 132"/>
                    <a:gd name="T33" fmla="*/ 79 h 266"/>
                    <a:gd name="T34" fmla="*/ 100 w 132"/>
                    <a:gd name="T35" fmla="*/ 88 h 266"/>
                    <a:gd name="T36" fmla="*/ 76 w 132"/>
                    <a:gd name="T37" fmla="*/ 103 h 266"/>
                    <a:gd name="T38" fmla="*/ 107 w 132"/>
                    <a:gd name="T39" fmla="*/ 112 h 266"/>
                    <a:gd name="T40" fmla="*/ 124 w 132"/>
                    <a:gd name="T41" fmla="*/ 141 h 266"/>
                    <a:gd name="T42" fmla="*/ 123 w 132"/>
                    <a:gd name="T43" fmla="*/ 143 h 266"/>
                    <a:gd name="T44" fmla="*/ 96 w 132"/>
                    <a:gd name="T45" fmla="*/ 156 h 266"/>
                    <a:gd name="T46" fmla="*/ 97 w 132"/>
                    <a:gd name="T47" fmla="*/ 170 h 266"/>
                    <a:gd name="T48" fmla="*/ 93 w 132"/>
                    <a:gd name="T49" fmla="*/ 176 h 266"/>
                    <a:gd name="T50" fmla="*/ 86 w 132"/>
                    <a:gd name="T51" fmla="*/ 200 h 266"/>
                    <a:gd name="T52" fmla="*/ 123 w 132"/>
                    <a:gd name="T53" fmla="*/ 193 h 266"/>
                    <a:gd name="T54" fmla="*/ 125 w 132"/>
                    <a:gd name="T55" fmla="*/ 194 h 266"/>
                    <a:gd name="T56" fmla="*/ 127 w 132"/>
                    <a:gd name="T57" fmla="*/ 211 h 266"/>
                    <a:gd name="T58" fmla="*/ 89 w 132"/>
                    <a:gd name="T59" fmla="*/ 224 h 266"/>
                    <a:gd name="T60" fmla="*/ 89 w 132"/>
                    <a:gd name="T61" fmla="*/ 248 h 266"/>
                    <a:gd name="T62" fmla="*/ 35 w 132"/>
                    <a:gd name="T63" fmla="*/ 257 h 266"/>
                    <a:gd name="T64" fmla="*/ 13 w 132"/>
                    <a:gd name="T65" fmla="*/ 231 h 266"/>
                    <a:gd name="T66" fmla="*/ 78 w 132"/>
                    <a:gd name="T67" fmla="*/ 223 h 266"/>
                    <a:gd name="T68" fmla="*/ 9 w 132"/>
                    <a:gd name="T69" fmla="*/ 217 h 266"/>
                    <a:gd name="T70" fmla="*/ 39 w 132"/>
                    <a:gd name="T71" fmla="*/ 206 h 266"/>
                    <a:gd name="T72" fmla="*/ 71 w 132"/>
                    <a:gd name="T73" fmla="*/ 202 h 266"/>
                    <a:gd name="T74" fmla="*/ 79 w 132"/>
                    <a:gd name="T75" fmla="*/ 168 h 266"/>
                    <a:gd name="T76" fmla="*/ 55 w 132"/>
                    <a:gd name="T77" fmla="*/ 171 h 266"/>
                    <a:gd name="T78" fmla="*/ 54 w 132"/>
                    <a:gd name="T79" fmla="*/ 163 h 266"/>
                    <a:gd name="T80" fmla="*/ 55 w 132"/>
                    <a:gd name="T81" fmla="*/ 161 h 266"/>
                    <a:gd name="T82" fmla="*/ 81 w 132"/>
                    <a:gd name="T83" fmla="*/ 151 h 266"/>
                    <a:gd name="T84" fmla="*/ 105 w 132"/>
                    <a:gd name="T85" fmla="*/ 136 h 266"/>
                    <a:gd name="T86" fmla="*/ 103 w 132"/>
                    <a:gd name="T87" fmla="*/ 126 h 266"/>
                    <a:gd name="T88" fmla="*/ 86 w 132"/>
                    <a:gd name="T89" fmla="*/ 120 h 266"/>
                    <a:gd name="T90" fmla="*/ 57 w 132"/>
                    <a:gd name="T91" fmla="*/ 130 h 266"/>
                    <a:gd name="T92" fmla="*/ 31 w 132"/>
                    <a:gd name="T93" fmla="*/ 150 h 266"/>
                    <a:gd name="T94" fmla="*/ 36 w 132"/>
                    <a:gd name="T95" fmla="*/ 186 h 266"/>
                    <a:gd name="T96" fmla="*/ 28 w 132"/>
                    <a:gd name="T97" fmla="*/ 190 h 266"/>
                    <a:gd name="T98" fmla="*/ 21 w 132"/>
                    <a:gd name="T99" fmla="*/ 183 h 266"/>
                    <a:gd name="T100" fmla="*/ 15 w 132"/>
                    <a:gd name="T101" fmla="*/ 18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2" h="266">
                      <a:moveTo>
                        <a:pt x="10" y="53"/>
                      </a:moveTo>
                      <a:cubicBezTo>
                        <a:pt x="11" y="60"/>
                        <a:pt x="15" y="75"/>
                        <a:pt x="23" y="79"/>
                      </a:cubicBezTo>
                      <a:cubicBezTo>
                        <a:pt x="29" y="82"/>
                        <a:pt x="31" y="80"/>
                        <a:pt x="35" y="78"/>
                      </a:cubicBezTo>
                      <a:cubicBezTo>
                        <a:pt x="40" y="61"/>
                        <a:pt x="37" y="46"/>
                        <a:pt x="32" y="30"/>
                      </a:cubicBezTo>
                      <a:cubicBezTo>
                        <a:pt x="24" y="0"/>
                        <a:pt x="18" y="39"/>
                        <a:pt x="10" y="53"/>
                      </a:cubicBezTo>
                      <a:close/>
                      <a:moveTo>
                        <a:pt x="15" y="185"/>
                      </a:moveTo>
                      <a:cubicBezTo>
                        <a:pt x="5" y="165"/>
                        <a:pt x="5" y="165"/>
                        <a:pt x="5" y="165"/>
                      </a:cubicBezTo>
                      <a:cubicBezTo>
                        <a:pt x="6" y="157"/>
                        <a:pt x="4" y="151"/>
                        <a:pt x="0" y="146"/>
                      </a:cubicBezTo>
                      <a:cubicBezTo>
                        <a:pt x="3" y="144"/>
                        <a:pt x="9" y="141"/>
                        <a:pt x="13" y="139"/>
                      </a:cubicBezTo>
                      <a:cubicBezTo>
                        <a:pt x="19" y="135"/>
                        <a:pt x="22" y="131"/>
                        <a:pt x="27" y="127"/>
                      </a:cubicBezTo>
                      <a:cubicBezTo>
                        <a:pt x="45" y="111"/>
                        <a:pt x="66" y="95"/>
                        <a:pt x="80" y="81"/>
                      </a:cubicBezTo>
                      <a:cubicBezTo>
                        <a:pt x="61" y="82"/>
                        <a:pt x="61" y="82"/>
                        <a:pt x="61" y="82"/>
                      </a:cubicBezTo>
                      <a:cubicBezTo>
                        <a:pt x="57" y="71"/>
                        <a:pt x="48" y="63"/>
                        <a:pt x="53" y="53"/>
                      </a:cubicBezTo>
                      <a:cubicBezTo>
                        <a:pt x="71" y="61"/>
                        <a:pt x="71" y="61"/>
                        <a:pt x="71" y="61"/>
                      </a:cubicBezTo>
                      <a:cubicBezTo>
                        <a:pt x="90" y="73"/>
                        <a:pt x="102" y="43"/>
                        <a:pt x="122" y="54"/>
                      </a:cubicBezTo>
                      <a:cubicBezTo>
                        <a:pt x="128" y="58"/>
                        <a:pt x="132" y="71"/>
                        <a:pt x="129" y="77"/>
                      </a:cubicBezTo>
                      <a:cubicBezTo>
                        <a:pt x="128" y="79"/>
                        <a:pt x="128" y="79"/>
                        <a:pt x="128" y="79"/>
                      </a:cubicBezTo>
                      <a:cubicBezTo>
                        <a:pt x="124" y="87"/>
                        <a:pt x="108" y="85"/>
                        <a:pt x="100" y="88"/>
                      </a:cubicBezTo>
                      <a:cubicBezTo>
                        <a:pt x="92" y="91"/>
                        <a:pt x="83" y="98"/>
                        <a:pt x="76" y="103"/>
                      </a:cubicBezTo>
                      <a:cubicBezTo>
                        <a:pt x="87" y="106"/>
                        <a:pt x="92" y="104"/>
                        <a:pt x="107" y="112"/>
                      </a:cubicBezTo>
                      <a:cubicBezTo>
                        <a:pt x="116" y="117"/>
                        <a:pt x="129" y="132"/>
                        <a:pt x="124" y="141"/>
                      </a:cubicBezTo>
                      <a:cubicBezTo>
                        <a:pt x="123" y="143"/>
                        <a:pt x="123" y="143"/>
                        <a:pt x="123" y="143"/>
                      </a:cubicBezTo>
                      <a:cubicBezTo>
                        <a:pt x="118" y="153"/>
                        <a:pt x="104" y="148"/>
                        <a:pt x="96" y="156"/>
                      </a:cubicBezTo>
                      <a:cubicBezTo>
                        <a:pt x="101" y="161"/>
                        <a:pt x="101" y="162"/>
                        <a:pt x="97" y="170"/>
                      </a:cubicBezTo>
                      <a:cubicBezTo>
                        <a:pt x="93" y="176"/>
                        <a:pt x="93" y="176"/>
                        <a:pt x="93" y="176"/>
                      </a:cubicBezTo>
                      <a:cubicBezTo>
                        <a:pt x="88" y="186"/>
                        <a:pt x="75" y="194"/>
                        <a:pt x="86" y="200"/>
                      </a:cubicBezTo>
                      <a:cubicBezTo>
                        <a:pt x="94" y="204"/>
                        <a:pt x="107" y="184"/>
                        <a:pt x="123" y="19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32" y="198"/>
                        <a:pt x="130" y="205"/>
                        <a:pt x="127" y="211"/>
                      </a:cubicBezTo>
                      <a:cubicBezTo>
                        <a:pt x="124" y="216"/>
                        <a:pt x="102" y="217"/>
                        <a:pt x="89" y="224"/>
                      </a:cubicBezTo>
                      <a:cubicBezTo>
                        <a:pt x="90" y="229"/>
                        <a:pt x="92" y="243"/>
                        <a:pt x="89" y="248"/>
                      </a:cubicBezTo>
                      <a:cubicBezTo>
                        <a:pt x="85" y="257"/>
                        <a:pt x="52" y="266"/>
                        <a:pt x="35" y="257"/>
                      </a:cubicBezTo>
                      <a:cubicBezTo>
                        <a:pt x="22" y="250"/>
                        <a:pt x="14" y="242"/>
                        <a:pt x="13" y="231"/>
                      </a:cubicBezTo>
                      <a:cubicBezTo>
                        <a:pt x="40" y="239"/>
                        <a:pt x="60" y="256"/>
                        <a:pt x="78" y="223"/>
                      </a:cubicBezTo>
                      <a:cubicBezTo>
                        <a:pt x="59" y="214"/>
                        <a:pt x="46" y="238"/>
                        <a:pt x="9" y="217"/>
                      </a:cubicBezTo>
                      <a:cubicBezTo>
                        <a:pt x="14" y="199"/>
                        <a:pt x="24" y="207"/>
                        <a:pt x="39" y="206"/>
                      </a:cubicBezTo>
                      <a:cubicBezTo>
                        <a:pt x="55" y="206"/>
                        <a:pt x="56" y="202"/>
                        <a:pt x="71" y="202"/>
                      </a:cubicBezTo>
                      <a:cubicBezTo>
                        <a:pt x="69" y="183"/>
                        <a:pt x="70" y="187"/>
                        <a:pt x="79" y="168"/>
                      </a:cubicBezTo>
                      <a:cubicBezTo>
                        <a:pt x="64" y="164"/>
                        <a:pt x="65" y="177"/>
                        <a:pt x="55" y="171"/>
                      </a:cubicBezTo>
                      <a:cubicBezTo>
                        <a:pt x="52" y="170"/>
                        <a:pt x="52" y="166"/>
                        <a:pt x="54" y="163"/>
                      </a:cubicBezTo>
                      <a:cubicBezTo>
                        <a:pt x="55" y="161"/>
                        <a:pt x="55" y="161"/>
                        <a:pt x="55" y="161"/>
                      </a:cubicBezTo>
                      <a:cubicBezTo>
                        <a:pt x="59" y="154"/>
                        <a:pt x="74" y="153"/>
                        <a:pt x="81" y="151"/>
                      </a:cubicBezTo>
                      <a:cubicBezTo>
                        <a:pt x="90" y="148"/>
                        <a:pt x="97" y="141"/>
                        <a:pt x="105" y="136"/>
                      </a:cubicBezTo>
                      <a:cubicBezTo>
                        <a:pt x="103" y="126"/>
                        <a:pt x="103" y="126"/>
                        <a:pt x="103" y="12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78" y="124"/>
                        <a:pt x="69" y="123"/>
                        <a:pt x="57" y="130"/>
                      </a:cubicBezTo>
                      <a:cubicBezTo>
                        <a:pt x="48" y="134"/>
                        <a:pt x="39" y="144"/>
                        <a:pt x="31" y="150"/>
                      </a:cubicBezTo>
                      <a:cubicBezTo>
                        <a:pt x="30" y="171"/>
                        <a:pt x="48" y="164"/>
                        <a:pt x="36" y="186"/>
                      </a:cubicBezTo>
                      <a:cubicBezTo>
                        <a:pt x="35" y="187"/>
                        <a:pt x="30" y="189"/>
                        <a:pt x="28" y="190"/>
                      </a:cubicBezTo>
                      <a:cubicBezTo>
                        <a:pt x="21" y="183"/>
                        <a:pt x="21" y="183"/>
                        <a:pt x="21" y="183"/>
                      </a:cubicBezTo>
                      <a:lnTo>
                        <a:pt x="15" y="185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îṧlïdê">
                <a:extLst>
                  <a:ext uri="{FF2B5EF4-FFF2-40B4-BE49-F238E27FC236}">
                    <a16:creationId xmlns:a16="http://schemas.microsoft.com/office/drawing/2014/main" id="{306DDF41-9A43-F44B-70BD-548F378C32F5}"/>
                  </a:ext>
                </a:extLst>
              </p:cNvPr>
              <p:cNvGrpSpPr/>
              <p:nvPr/>
            </p:nvGrpSpPr>
            <p:grpSpPr>
              <a:xfrm>
                <a:off x="1207043" y="2336931"/>
                <a:ext cx="1285079" cy="63312"/>
                <a:chOff x="4152900" y="3738563"/>
                <a:chExt cx="5413376" cy="266700"/>
              </a:xfrm>
            </p:grpSpPr>
            <p:sp>
              <p:nvSpPr>
                <p:cNvPr id="22" name="ïSļide">
                  <a:extLst>
                    <a:ext uri="{FF2B5EF4-FFF2-40B4-BE49-F238E27FC236}">
                      <a16:creationId xmlns:a16="http://schemas.microsoft.com/office/drawing/2014/main" id="{AC44BD0F-B374-01F4-D3FE-3D5610605A11}"/>
                    </a:ext>
                  </a:extLst>
                </p:cNvPr>
                <p:cNvSpPr/>
                <p:nvPr/>
              </p:nvSpPr>
              <p:spPr bwMode="auto">
                <a:xfrm>
                  <a:off x="4152900" y="3743325"/>
                  <a:ext cx="177800" cy="201613"/>
                </a:xfrm>
                <a:custGeom>
                  <a:avLst/>
                  <a:gdLst>
                    <a:gd name="T0" fmla="*/ 0 w 54"/>
                    <a:gd name="T1" fmla="*/ 0 h 61"/>
                    <a:gd name="T2" fmla="*/ 27 w 54"/>
                    <a:gd name="T3" fmla="*/ 0 h 61"/>
                    <a:gd name="T4" fmla="*/ 27 w 54"/>
                    <a:gd name="T5" fmla="*/ 2 h 61"/>
                    <a:gd name="T6" fmla="*/ 26 w 54"/>
                    <a:gd name="T7" fmla="*/ 2 h 61"/>
                    <a:gd name="T8" fmla="*/ 22 w 54"/>
                    <a:gd name="T9" fmla="*/ 3 h 61"/>
                    <a:gd name="T10" fmla="*/ 20 w 54"/>
                    <a:gd name="T11" fmla="*/ 5 h 61"/>
                    <a:gd name="T12" fmla="*/ 20 w 54"/>
                    <a:gd name="T13" fmla="*/ 11 h 61"/>
                    <a:gd name="T14" fmla="*/ 20 w 54"/>
                    <a:gd name="T15" fmla="*/ 40 h 61"/>
                    <a:gd name="T16" fmla="*/ 21 w 54"/>
                    <a:gd name="T17" fmla="*/ 51 h 61"/>
                    <a:gd name="T18" fmla="*/ 24 w 54"/>
                    <a:gd name="T19" fmla="*/ 55 h 61"/>
                    <a:gd name="T20" fmla="*/ 30 w 54"/>
                    <a:gd name="T21" fmla="*/ 57 h 61"/>
                    <a:gd name="T22" fmla="*/ 38 w 54"/>
                    <a:gd name="T23" fmla="*/ 55 h 61"/>
                    <a:gd name="T24" fmla="*/ 42 w 54"/>
                    <a:gd name="T25" fmla="*/ 49 h 61"/>
                    <a:gd name="T26" fmla="*/ 44 w 54"/>
                    <a:gd name="T27" fmla="*/ 35 h 61"/>
                    <a:gd name="T28" fmla="*/ 44 w 54"/>
                    <a:gd name="T29" fmla="*/ 11 h 61"/>
                    <a:gd name="T30" fmla="*/ 43 w 54"/>
                    <a:gd name="T31" fmla="*/ 5 h 61"/>
                    <a:gd name="T32" fmla="*/ 41 w 54"/>
                    <a:gd name="T33" fmla="*/ 3 h 61"/>
                    <a:gd name="T34" fmla="*/ 36 w 54"/>
                    <a:gd name="T35" fmla="*/ 2 h 61"/>
                    <a:gd name="T36" fmla="*/ 36 w 54"/>
                    <a:gd name="T37" fmla="*/ 0 h 61"/>
                    <a:gd name="T38" fmla="*/ 54 w 54"/>
                    <a:gd name="T39" fmla="*/ 0 h 61"/>
                    <a:gd name="T40" fmla="*/ 54 w 54"/>
                    <a:gd name="T41" fmla="*/ 2 h 61"/>
                    <a:gd name="T42" fmla="*/ 53 w 54"/>
                    <a:gd name="T43" fmla="*/ 2 h 61"/>
                    <a:gd name="T44" fmla="*/ 50 w 54"/>
                    <a:gd name="T45" fmla="*/ 3 h 61"/>
                    <a:gd name="T46" fmla="*/ 47 w 54"/>
                    <a:gd name="T47" fmla="*/ 6 h 61"/>
                    <a:gd name="T48" fmla="*/ 47 w 54"/>
                    <a:gd name="T49" fmla="*/ 11 h 61"/>
                    <a:gd name="T50" fmla="*/ 47 w 54"/>
                    <a:gd name="T51" fmla="*/ 34 h 61"/>
                    <a:gd name="T52" fmla="*/ 46 w 54"/>
                    <a:gd name="T53" fmla="*/ 49 h 61"/>
                    <a:gd name="T54" fmla="*/ 40 w 54"/>
                    <a:gd name="T55" fmla="*/ 57 h 61"/>
                    <a:gd name="T56" fmla="*/ 27 w 54"/>
                    <a:gd name="T57" fmla="*/ 61 h 61"/>
                    <a:gd name="T58" fmla="*/ 16 w 54"/>
                    <a:gd name="T59" fmla="*/ 59 h 61"/>
                    <a:gd name="T60" fmla="*/ 9 w 54"/>
                    <a:gd name="T61" fmla="*/ 52 h 61"/>
                    <a:gd name="T62" fmla="*/ 7 w 54"/>
                    <a:gd name="T63" fmla="*/ 40 h 61"/>
                    <a:gd name="T64" fmla="*/ 7 w 54"/>
                    <a:gd name="T65" fmla="*/ 11 h 61"/>
                    <a:gd name="T66" fmla="*/ 7 w 54"/>
                    <a:gd name="T67" fmla="*/ 5 h 61"/>
                    <a:gd name="T68" fmla="*/ 5 w 54"/>
                    <a:gd name="T69" fmla="*/ 3 h 61"/>
                    <a:gd name="T70" fmla="*/ 0 w 54"/>
                    <a:gd name="T71" fmla="*/ 2 h 61"/>
                    <a:gd name="T72" fmla="*/ 0 w 54"/>
                    <a:gd name="T73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61">
                      <a:moveTo>
                        <a:pt x="0" y="0"/>
                      </a:move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4" y="2"/>
                        <a:pt x="23" y="2"/>
                        <a:pt x="22" y="3"/>
                      </a:cubicBezTo>
                      <a:cubicBezTo>
                        <a:pt x="21" y="3"/>
                        <a:pt x="21" y="4"/>
                        <a:pt x="20" y="5"/>
                      </a:cubicBezTo>
                      <a:cubicBezTo>
                        <a:pt x="20" y="6"/>
                        <a:pt x="20" y="8"/>
                        <a:pt x="20" y="11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5"/>
                        <a:pt x="20" y="49"/>
                        <a:pt x="21" y="51"/>
                      </a:cubicBezTo>
                      <a:cubicBezTo>
                        <a:pt x="21" y="52"/>
                        <a:pt x="23" y="54"/>
                        <a:pt x="24" y="55"/>
                      </a:cubicBezTo>
                      <a:cubicBezTo>
                        <a:pt x="26" y="56"/>
                        <a:pt x="28" y="57"/>
                        <a:pt x="30" y="57"/>
                      </a:cubicBezTo>
                      <a:cubicBezTo>
                        <a:pt x="33" y="57"/>
                        <a:pt x="36" y="56"/>
                        <a:pt x="38" y="55"/>
                      </a:cubicBezTo>
                      <a:cubicBezTo>
                        <a:pt x="40" y="53"/>
                        <a:pt x="41" y="51"/>
                        <a:pt x="42" y="49"/>
                      </a:cubicBezTo>
                      <a:cubicBezTo>
                        <a:pt x="43" y="46"/>
                        <a:pt x="44" y="42"/>
                        <a:pt x="44" y="35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8"/>
                        <a:pt x="43" y="6"/>
                        <a:pt x="43" y="5"/>
                      </a:cubicBezTo>
                      <a:cubicBezTo>
                        <a:pt x="42" y="4"/>
                        <a:pt x="42" y="3"/>
                        <a:pt x="41" y="3"/>
                      </a:cubicBezTo>
                      <a:cubicBezTo>
                        <a:pt x="40" y="2"/>
                        <a:pt x="38" y="2"/>
                        <a:pt x="36" y="2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2"/>
                        <a:pt x="54" y="2"/>
                        <a:pt x="54" y="2"/>
                      </a:cubicBezTo>
                      <a:cubicBezTo>
                        <a:pt x="53" y="2"/>
                        <a:pt x="53" y="2"/>
                        <a:pt x="53" y="2"/>
                      </a:cubicBezTo>
                      <a:cubicBezTo>
                        <a:pt x="52" y="2"/>
                        <a:pt x="51" y="2"/>
                        <a:pt x="50" y="3"/>
                      </a:cubicBezTo>
                      <a:cubicBezTo>
                        <a:pt x="49" y="4"/>
                        <a:pt x="48" y="5"/>
                        <a:pt x="47" y="6"/>
                      </a:cubicBezTo>
                      <a:cubicBezTo>
                        <a:pt x="47" y="7"/>
                        <a:pt x="47" y="9"/>
                        <a:pt x="47" y="11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41"/>
                        <a:pt x="47" y="46"/>
                        <a:pt x="46" y="49"/>
                      </a:cubicBezTo>
                      <a:cubicBezTo>
                        <a:pt x="45" y="52"/>
                        <a:pt x="43" y="55"/>
                        <a:pt x="40" y="57"/>
                      </a:cubicBezTo>
                      <a:cubicBezTo>
                        <a:pt x="37" y="60"/>
                        <a:pt x="32" y="61"/>
                        <a:pt x="27" y="61"/>
                      </a:cubicBezTo>
                      <a:cubicBezTo>
                        <a:pt x="22" y="61"/>
                        <a:pt x="19" y="61"/>
                        <a:pt x="16" y="59"/>
                      </a:cubicBezTo>
                      <a:cubicBezTo>
                        <a:pt x="13" y="57"/>
                        <a:pt x="11" y="55"/>
                        <a:pt x="9" y="52"/>
                      </a:cubicBezTo>
                      <a:cubicBezTo>
                        <a:pt x="8" y="49"/>
                        <a:pt x="7" y="45"/>
                        <a:pt x="7" y="4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8"/>
                        <a:pt x="7" y="6"/>
                        <a:pt x="7" y="5"/>
                      </a:cubicBezTo>
                      <a:cubicBezTo>
                        <a:pt x="6" y="4"/>
                        <a:pt x="6" y="3"/>
                        <a:pt x="5" y="3"/>
                      </a:cubicBezTo>
                      <a:cubicBezTo>
                        <a:pt x="4" y="2"/>
                        <a:pt x="2" y="2"/>
                        <a:pt x="0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ṡľîďé">
                  <a:extLst>
                    <a:ext uri="{FF2B5EF4-FFF2-40B4-BE49-F238E27FC236}">
                      <a16:creationId xmlns:a16="http://schemas.microsoft.com/office/drawing/2014/main" id="{2F5C049F-2291-83C7-3651-DA6E9FFDEC80}"/>
                    </a:ext>
                  </a:extLst>
                </p:cNvPr>
                <p:cNvSpPr/>
                <p:nvPr/>
              </p:nvSpPr>
              <p:spPr bwMode="auto">
                <a:xfrm>
                  <a:off x="4354513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ṡľîḓe">
                  <a:extLst>
                    <a:ext uri="{FF2B5EF4-FFF2-40B4-BE49-F238E27FC236}">
                      <a16:creationId xmlns:a16="http://schemas.microsoft.com/office/drawing/2014/main" id="{D1B8EB7A-777A-9F31-6119-84C4C1A5DF4E}"/>
                    </a:ext>
                  </a:extLst>
                </p:cNvPr>
                <p:cNvSpPr/>
                <p:nvPr/>
              </p:nvSpPr>
              <p:spPr bwMode="auto">
                <a:xfrm>
                  <a:off x="4502150" y="3738563"/>
                  <a:ext cx="66675" cy="203200"/>
                </a:xfrm>
                <a:custGeom>
                  <a:avLst/>
                  <a:gdLst>
                    <a:gd name="T0" fmla="*/ 10 w 20"/>
                    <a:gd name="T1" fmla="*/ 0 h 61"/>
                    <a:gd name="T2" fmla="*/ 14 w 20"/>
                    <a:gd name="T3" fmla="*/ 2 h 61"/>
                    <a:gd name="T4" fmla="*/ 16 w 20"/>
                    <a:gd name="T5" fmla="*/ 7 h 61"/>
                    <a:gd name="T6" fmla="*/ 14 w 20"/>
                    <a:gd name="T7" fmla="*/ 12 h 61"/>
                    <a:gd name="T8" fmla="*/ 10 w 20"/>
                    <a:gd name="T9" fmla="*/ 14 h 61"/>
                    <a:gd name="T10" fmla="*/ 6 w 20"/>
                    <a:gd name="T11" fmla="*/ 12 h 61"/>
                    <a:gd name="T12" fmla="*/ 4 w 20"/>
                    <a:gd name="T13" fmla="*/ 7 h 61"/>
                    <a:gd name="T14" fmla="*/ 6 w 20"/>
                    <a:gd name="T15" fmla="*/ 2 h 61"/>
                    <a:gd name="T16" fmla="*/ 10 w 20"/>
                    <a:gd name="T17" fmla="*/ 0 h 61"/>
                    <a:gd name="T18" fmla="*/ 16 w 20"/>
                    <a:gd name="T19" fmla="*/ 20 h 61"/>
                    <a:gd name="T20" fmla="*/ 16 w 20"/>
                    <a:gd name="T21" fmla="*/ 52 h 61"/>
                    <a:gd name="T22" fmla="*/ 16 w 20"/>
                    <a:gd name="T23" fmla="*/ 58 h 61"/>
                    <a:gd name="T24" fmla="*/ 20 w 20"/>
                    <a:gd name="T25" fmla="*/ 59 h 61"/>
                    <a:gd name="T26" fmla="*/ 20 w 20"/>
                    <a:gd name="T27" fmla="*/ 61 h 61"/>
                    <a:gd name="T28" fmla="*/ 0 w 20"/>
                    <a:gd name="T29" fmla="*/ 61 h 61"/>
                    <a:gd name="T30" fmla="*/ 0 w 20"/>
                    <a:gd name="T31" fmla="*/ 59 h 61"/>
                    <a:gd name="T32" fmla="*/ 4 w 20"/>
                    <a:gd name="T33" fmla="*/ 58 h 61"/>
                    <a:gd name="T34" fmla="*/ 5 w 20"/>
                    <a:gd name="T35" fmla="*/ 52 h 61"/>
                    <a:gd name="T36" fmla="*/ 5 w 20"/>
                    <a:gd name="T37" fmla="*/ 28 h 61"/>
                    <a:gd name="T38" fmla="*/ 4 w 20"/>
                    <a:gd name="T39" fmla="*/ 23 h 61"/>
                    <a:gd name="T40" fmla="*/ 0 w 20"/>
                    <a:gd name="T41" fmla="*/ 21 h 61"/>
                    <a:gd name="T42" fmla="*/ 0 w 20"/>
                    <a:gd name="T43" fmla="*/ 20 h 61"/>
                    <a:gd name="T44" fmla="*/ 16 w 20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61">
                      <a:moveTo>
                        <a:pt x="10" y="0"/>
                      </a:move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6" y="5"/>
                        <a:pt x="16" y="7"/>
                      </a:cubicBezTo>
                      <a:cubicBezTo>
                        <a:pt x="16" y="9"/>
                        <a:pt x="16" y="10"/>
                        <a:pt x="14" y="12"/>
                      </a:cubicBezTo>
                      <a:cubicBezTo>
                        <a:pt x="13" y="13"/>
                        <a:pt x="12" y="14"/>
                        <a:pt x="10" y="14"/>
                      </a:cubicBezTo>
                      <a:cubicBezTo>
                        <a:pt x="9" y="14"/>
                        <a:pt x="7" y="13"/>
                        <a:pt x="6" y="12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3"/>
                        <a:pt x="6" y="2"/>
                      </a:cubicBezTo>
                      <a:cubicBezTo>
                        <a:pt x="7" y="1"/>
                        <a:pt x="9" y="0"/>
                        <a:pt x="10" y="0"/>
                      </a:cubicBezTo>
                      <a:close/>
                      <a:moveTo>
                        <a:pt x="16" y="20"/>
                      </a:moveTo>
                      <a:cubicBezTo>
                        <a:pt x="16" y="52"/>
                        <a:pt x="16" y="52"/>
                        <a:pt x="16" y="52"/>
                      </a:cubicBezTo>
                      <a:cubicBezTo>
                        <a:pt x="16" y="55"/>
                        <a:pt x="16" y="57"/>
                        <a:pt x="16" y="58"/>
                      </a:cubicBezTo>
                      <a:cubicBezTo>
                        <a:pt x="17" y="59"/>
                        <a:pt x="18" y="59"/>
                        <a:pt x="20" y="59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8"/>
                      </a:cubicBezTo>
                      <a:cubicBezTo>
                        <a:pt x="4" y="57"/>
                        <a:pt x="5" y="55"/>
                        <a:pt x="5" y="52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5" y="25"/>
                        <a:pt x="4" y="24"/>
                        <a:pt x="4" y="23"/>
                      </a:cubicBezTo>
                      <a:cubicBezTo>
                        <a:pt x="3" y="22"/>
                        <a:pt x="2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sļíḍè">
                  <a:extLst>
                    <a:ext uri="{FF2B5EF4-FFF2-40B4-BE49-F238E27FC236}">
                      <a16:creationId xmlns:a16="http://schemas.microsoft.com/office/drawing/2014/main" id="{155BBD9C-40E0-7E59-3D63-02627A1F9063}"/>
                    </a:ext>
                  </a:extLst>
                </p:cNvPr>
                <p:cNvSpPr/>
                <p:nvPr/>
              </p:nvSpPr>
              <p:spPr bwMode="auto">
                <a:xfrm>
                  <a:off x="4581525" y="3805238"/>
                  <a:ext cx="125413" cy="139700"/>
                </a:xfrm>
                <a:custGeom>
                  <a:avLst/>
                  <a:gdLst>
                    <a:gd name="T0" fmla="*/ 18 w 38"/>
                    <a:gd name="T1" fmla="*/ 42 h 42"/>
                    <a:gd name="T2" fmla="*/ 6 w 38"/>
                    <a:gd name="T3" fmla="*/ 10 h 42"/>
                    <a:gd name="T4" fmla="*/ 3 w 38"/>
                    <a:gd name="T5" fmla="*/ 3 h 42"/>
                    <a:gd name="T6" fmla="*/ 0 w 38"/>
                    <a:gd name="T7" fmla="*/ 1 h 42"/>
                    <a:gd name="T8" fmla="*/ 0 w 38"/>
                    <a:gd name="T9" fmla="*/ 0 h 42"/>
                    <a:gd name="T10" fmla="*/ 19 w 38"/>
                    <a:gd name="T11" fmla="*/ 0 h 42"/>
                    <a:gd name="T12" fmla="*/ 19 w 38"/>
                    <a:gd name="T13" fmla="*/ 1 h 42"/>
                    <a:gd name="T14" fmla="*/ 17 w 38"/>
                    <a:gd name="T15" fmla="*/ 2 h 42"/>
                    <a:gd name="T16" fmla="*/ 16 w 38"/>
                    <a:gd name="T17" fmla="*/ 4 h 42"/>
                    <a:gd name="T18" fmla="*/ 18 w 38"/>
                    <a:gd name="T19" fmla="*/ 11 h 42"/>
                    <a:gd name="T20" fmla="*/ 24 w 38"/>
                    <a:gd name="T21" fmla="*/ 26 h 42"/>
                    <a:gd name="T22" fmla="*/ 28 w 38"/>
                    <a:gd name="T23" fmla="*/ 13 h 42"/>
                    <a:gd name="T24" fmla="*/ 30 w 38"/>
                    <a:gd name="T25" fmla="*/ 5 h 42"/>
                    <a:gd name="T26" fmla="*/ 30 w 38"/>
                    <a:gd name="T27" fmla="*/ 2 h 42"/>
                    <a:gd name="T28" fmla="*/ 26 w 38"/>
                    <a:gd name="T29" fmla="*/ 1 h 42"/>
                    <a:gd name="T30" fmla="*/ 26 w 38"/>
                    <a:gd name="T31" fmla="*/ 0 h 42"/>
                    <a:gd name="T32" fmla="*/ 38 w 38"/>
                    <a:gd name="T33" fmla="*/ 0 h 42"/>
                    <a:gd name="T34" fmla="*/ 38 w 38"/>
                    <a:gd name="T35" fmla="*/ 1 h 42"/>
                    <a:gd name="T36" fmla="*/ 35 w 38"/>
                    <a:gd name="T37" fmla="*/ 3 h 42"/>
                    <a:gd name="T38" fmla="*/ 32 w 38"/>
                    <a:gd name="T39" fmla="*/ 10 h 42"/>
                    <a:gd name="T40" fmla="*/ 20 w 38"/>
                    <a:gd name="T41" fmla="*/ 42 h 42"/>
                    <a:gd name="T42" fmla="*/ 18 w 38"/>
                    <a:gd name="T4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8" h="42">
                      <a:moveTo>
                        <a:pt x="18" y="42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6"/>
                        <a:pt x="4" y="4"/>
                        <a:pt x="3" y="3"/>
                      </a:cubicBez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4"/>
                        <a:pt x="16" y="4"/>
                      </a:cubicBezTo>
                      <a:cubicBezTo>
                        <a:pt x="16" y="6"/>
                        <a:pt x="16" y="8"/>
                        <a:pt x="18" y="11"/>
                      </a:cubicBezTo>
                      <a:cubicBezTo>
                        <a:pt x="24" y="26"/>
                        <a:pt x="24" y="26"/>
                        <a:pt x="24" y="26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9"/>
                        <a:pt x="30" y="6"/>
                        <a:pt x="30" y="5"/>
                      </a:cubicBezTo>
                      <a:cubicBezTo>
                        <a:pt x="30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7" y="2"/>
                        <a:pt x="36" y="2"/>
                        <a:pt x="35" y="3"/>
                      </a:cubicBezTo>
                      <a:cubicBezTo>
                        <a:pt x="35" y="4"/>
                        <a:pt x="34" y="6"/>
                        <a:pt x="32" y="10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lnTo>
                        <a:pt x="18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$1ïḑe">
                  <a:extLst>
                    <a:ext uri="{FF2B5EF4-FFF2-40B4-BE49-F238E27FC236}">
                      <a16:creationId xmlns:a16="http://schemas.microsoft.com/office/drawing/2014/main" id="{CF3E08DE-1E93-F6DE-ECF2-0043547222C8}"/>
                    </a:ext>
                  </a:extLst>
                </p:cNvPr>
                <p:cNvSpPr/>
                <p:nvPr/>
              </p:nvSpPr>
              <p:spPr bwMode="auto">
                <a:xfrm>
                  <a:off x="4730750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8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ṥḷïḋè">
                  <a:extLst>
                    <a:ext uri="{FF2B5EF4-FFF2-40B4-BE49-F238E27FC236}">
                      <a16:creationId xmlns:a16="http://schemas.microsoft.com/office/drawing/2014/main" id="{DA9E33FB-E2BF-2180-6A7B-516B3F90BD87}"/>
                    </a:ext>
                  </a:extLst>
                </p:cNvPr>
                <p:cNvSpPr/>
                <p:nvPr/>
              </p:nvSpPr>
              <p:spPr bwMode="auto">
                <a:xfrm>
                  <a:off x="4852988" y="3802063"/>
                  <a:ext cx="101600" cy="139700"/>
                </a:xfrm>
                <a:custGeom>
                  <a:avLst/>
                  <a:gdLst>
                    <a:gd name="T0" fmla="*/ 15 w 31"/>
                    <a:gd name="T1" fmla="*/ 1 h 42"/>
                    <a:gd name="T2" fmla="*/ 15 w 31"/>
                    <a:gd name="T3" fmla="*/ 10 h 42"/>
                    <a:gd name="T4" fmla="*/ 21 w 31"/>
                    <a:gd name="T5" fmla="*/ 2 h 42"/>
                    <a:gd name="T6" fmla="*/ 26 w 31"/>
                    <a:gd name="T7" fmla="*/ 0 h 42"/>
                    <a:gd name="T8" fmla="*/ 30 w 31"/>
                    <a:gd name="T9" fmla="*/ 1 h 42"/>
                    <a:gd name="T10" fmla="*/ 31 w 31"/>
                    <a:gd name="T11" fmla="*/ 5 h 42"/>
                    <a:gd name="T12" fmla="*/ 30 w 31"/>
                    <a:gd name="T13" fmla="*/ 10 h 42"/>
                    <a:gd name="T14" fmla="*/ 27 w 31"/>
                    <a:gd name="T15" fmla="*/ 12 h 42"/>
                    <a:gd name="T16" fmla="*/ 23 w 31"/>
                    <a:gd name="T17" fmla="*/ 10 h 42"/>
                    <a:gd name="T18" fmla="*/ 22 w 31"/>
                    <a:gd name="T19" fmla="*/ 8 h 42"/>
                    <a:gd name="T20" fmla="*/ 21 w 31"/>
                    <a:gd name="T21" fmla="*/ 8 h 42"/>
                    <a:gd name="T22" fmla="*/ 19 w 31"/>
                    <a:gd name="T23" fmla="*/ 9 h 42"/>
                    <a:gd name="T24" fmla="*/ 16 w 31"/>
                    <a:gd name="T25" fmla="*/ 13 h 42"/>
                    <a:gd name="T26" fmla="*/ 15 w 31"/>
                    <a:gd name="T27" fmla="*/ 23 h 42"/>
                    <a:gd name="T28" fmla="*/ 15 w 31"/>
                    <a:gd name="T29" fmla="*/ 32 h 42"/>
                    <a:gd name="T30" fmla="*/ 15 w 31"/>
                    <a:gd name="T31" fmla="*/ 35 h 42"/>
                    <a:gd name="T32" fmla="*/ 15 w 31"/>
                    <a:gd name="T33" fmla="*/ 38 h 42"/>
                    <a:gd name="T34" fmla="*/ 17 w 31"/>
                    <a:gd name="T35" fmla="*/ 40 h 42"/>
                    <a:gd name="T36" fmla="*/ 20 w 31"/>
                    <a:gd name="T37" fmla="*/ 40 h 42"/>
                    <a:gd name="T38" fmla="*/ 20 w 31"/>
                    <a:gd name="T39" fmla="*/ 42 h 42"/>
                    <a:gd name="T40" fmla="*/ 0 w 31"/>
                    <a:gd name="T41" fmla="*/ 42 h 42"/>
                    <a:gd name="T42" fmla="*/ 0 w 31"/>
                    <a:gd name="T43" fmla="*/ 40 h 42"/>
                    <a:gd name="T44" fmla="*/ 3 w 31"/>
                    <a:gd name="T45" fmla="*/ 39 h 42"/>
                    <a:gd name="T46" fmla="*/ 4 w 31"/>
                    <a:gd name="T47" fmla="*/ 32 h 42"/>
                    <a:gd name="T48" fmla="*/ 4 w 31"/>
                    <a:gd name="T49" fmla="*/ 9 h 42"/>
                    <a:gd name="T50" fmla="*/ 4 w 31"/>
                    <a:gd name="T51" fmla="*/ 5 h 42"/>
                    <a:gd name="T52" fmla="*/ 3 w 31"/>
                    <a:gd name="T53" fmla="*/ 3 h 42"/>
                    <a:gd name="T54" fmla="*/ 0 w 31"/>
                    <a:gd name="T55" fmla="*/ 2 h 42"/>
                    <a:gd name="T56" fmla="*/ 0 w 31"/>
                    <a:gd name="T57" fmla="*/ 1 h 42"/>
                    <a:gd name="T58" fmla="*/ 15 w 31"/>
                    <a:gd name="T59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" h="42">
                      <a:moveTo>
                        <a:pt x="15" y="1"/>
                      </a:move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6"/>
                        <a:pt x="19" y="3"/>
                        <a:pt x="21" y="2"/>
                      </a:cubicBezTo>
                      <a:cubicBezTo>
                        <a:pt x="23" y="0"/>
                        <a:pt x="25" y="0"/>
                        <a:pt x="26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1" y="2"/>
                        <a:pt x="31" y="4"/>
                        <a:pt x="31" y="5"/>
                      </a:cubicBezTo>
                      <a:cubicBezTo>
                        <a:pt x="31" y="7"/>
                        <a:pt x="31" y="9"/>
                        <a:pt x="30" y="10"/>
                      </a:cubicBezTo>
                      <a:cubicBezTo>
                        <a:pt x="29" y="11"/>
                        <a:pt x="28" y="12"/>
                        <a:pt x="27" y="12"/>
                      </a:cubicBezTo>
                      <a:cubicBezTo>
                        <a:pt x="26" y="12"/>
                        <a:pt x="24" y="11"/>
                        <a:pt x="23" y="10"/>
                      </a:cubicBezTo>
                      <a:cubicBezTo>
                        <a:pt x="22" y="9"/>
                        <a:pt x="22" y="9"/>
                        <a:pt x="22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17" y="10"/>
                        <a:pt x="17" y="12"/>
                        <a:pt x="16" y="13"/>
                      </a:cubicBezTo>
                      <a:cubicBezTo>
                        <a:pt x="15" y="16"/>
                        <a:pt x="15" y="19"/>
                        <a:pt x="15" y="23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6"/>
                        <a:pt x="15" y="37"/>
                        <a:pt x="15" y="38"/>
                      </a:cubicBezTo>
                      <a:cubicBezTo>
                        <a:pt x="15" y="39"/>
                        <a:pt x="16" y="39"/>
                        <a:pt x="17" y="40"/>
                      </a:cubicBezTo>
                      <a:cubicBezTo>
                        <a:pt x="17" y="40"/>
                        <a:pt x="18" y="40"/>
                        <a:pt x="20" y="40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4" y="38"/>
                        <a:pt x="4" y="36"/>
                        <a:pt x="4" y="32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7"/>
                        <a:pt x="4" y="6"/>
                        <a:pt x="4" y="5"/>
                      </a:cubicBezTo>
                      <a:cubicBezTo>
                        <a:pt x="4" y="4"/>
                        <a:pt x="3" y="4"/>
                        <a:pt x="3" y="3"/>
                      </a:cubicBezTo>
                      <a:cubicBezTo>
                        <a:pt x="2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Slidè">
                  <a:extLst>
                    <a:ext uri="{FF2B5EF4-FFF2-40B4-BE49-F238E27FC236}">
                      <a16:creationId xmlns:a16="http://schemas.microsoft.com/office/drawing/2014/main" id="{541BFA72-B7CC-7E5A-D9A1-B4875F46ED8F}"/>
                    </a:ext>
                  </a:extLst>
                </p:cNvPr>
                <p:cNvSpPr/>
                <p:nvPr/>
              </p:nvSpPr>
              <p:spPr bwMode="auto">
                <a:xfrm>
                  <a:off x="4978400" y="3802063"/>
                  <a:ext cx="80963" cy="142875"/>
                </a:xfrm>
                <a:custGeom>
                  <a:avLst/>
                  <a:gdLst>
                    <a:gd name="T0" fmla="*/ 22 w 25"/>
                    <a:gd name="T1" fmla="*/ 0 h 43"/>
                    <a:gd name="T2" fmla="*/ 23 w 25"/>
                    <a:gd name="T3" fmla="*/ 14 h 43"/>
                    <a:gd name="T4" fmla="*/ 22 w 25"/>
                    <a:gd name="T5" fmla="*/ 14 h 43"/>
                    <a:gd name="T6" fmla="*/ 17 w 25"/>
                    <a:gd name="T7" fmla="*/ 5 h 43"/>
                    <a:gd name="T8" fmla="*/ 12 w 25"/>
                    <a:gd name="T9" fmla="*/ 3 h 43"/>
                    <a:gd name="T10" fmla="*/ 9 w 25"/>
                    <a:gd name="T11" fmla="*/ 4 h 43"/>
                    <a:gd name="T12" fmla="*/ 8 w 25"/>
                    <a:gd name="T13" fmla="*/ 7 h 43"/>
                    <a:gd name="T14" fmla="*/ 9 w 25"/>
                    <a:gd name="T15" fmla="*/ 9 h 43"/>
                    <a:gd name="T16" fmla="*/ 16 w 25"/>
                    <a:gd name="T17" fmla="*/ 15 h 43"/>
                    <a:gd name="T18" fmla="*/ 23 w 25"/>
                    <a:gd name="T19" fmla="*/ 23 h 43"/>
                    <a:gd name="T20" fmla="*/ 25 w 25"/>
                    <a:gd name="T21" fmla="*/ 30 h 43"/>
                    <a:gd name="T22" fmla="*/ 23 w 25"/>
                    <a:gd name="T23" fmla="*/ 36 h 43"/>
                    <a:gd name="T24" fmla="*/ 19 w 25"/>
                    <a:gd name="T25" fmla="*/ 41 h 43"/>
                    <a:gd name="T26" fmla="*/ 13 w 25"/>
                    <a:gd name="T27" fmla="*/ 43 h 43"/>
                    <a:gd name="T28" fmla="*/ 6 w 25"/>
                    <a:gd name="T29" fmla="*/ 41 h 43"/>
                    <a:gd name="T30" fmla="*/ 5 w 25"/>
                    <a:gd name="T31" fmla="*/ 41 h 43"/>
                    <a:gd name="T32" fmla="*/ 2 w 25"/>
                    <a:gd name="T33" fmla="*/ 43 h 43"/>
                    <a:gd name="T34" fmla="*/ 1 w 25"/>
                    <a:gd name="T35" fmla="*/ 43 h 43"/>
                    <a:gd name="T36" fmla="*/ 1 w 25"/>
                    <a:gd name="T37" fmla="*/ 28 h 43"/>
                    <a:gd name="T38" fmla="*/ 2 w 25"/>
                    <a:gd name="T39" fmla="*/ 28 h 43"/>
                    <a:gd name="T40" fmla="*/ 7 w 25"/>
                    <a:gd name="T41" fmla="*/ 37 h 43"/>
                    <a:gd name="T42" fmla="*/ 12 w 25"/>
                    <a:gd name="T43" fmla="*/ 40 h 43"/>
                    <a:gd name="T44" fmla="*/ 15 w 25"/>
                    <a:gd name="T45" fmla="*/ 38 h 43"/>
                    <a:gd name="T46" fmla="*/ 17 w 25"/>
                    <a:gd name="T47" fmla="*/ 35 h 43"/>
                    <a:gd name="T48" fmla="*/ 15 w 25"/>
                    <a:gd name="T49" fmla="*/ 32 h 43"/>
                    <a:gd name="T50" fmla="*/ 10 w 25"/>
                    <a:gd name="T51" fmla="*/ 27 h 43"/>
                    <a:gd name="T52" fmla="*/ 3 w 25"/>
                    <a:gd name="T53" fmla="*/ 20 h 43"/>
                    <a:gd name="T54" fmla="*/ 0 w 25"/>
                    <a:gd name="T55" fmla="*/ 12 h 43"/>
                    <a:gd name="T56" fmla="*/ 3 w 25"/>
                    <a:gd name="T57" fmla="*/ 3 h 43"/>
                    <a:gd name="T58" fmla="*/ 11 w 25"/>
                    <a:gd name="T59" fmla="*/ 0 h 43"/>
                    <a:gd name="T60" fmla="*/ 17 w 25"/>
                    <a:gd name="T61" fmla="*/ 1 h 43"/>
                    <a:gd name="T62" fmla="*/ 19 w 25"/>
                    <a:gd name="T63" fmla="*/ 2 h 43"/>
                    <a:gd name="T64" fmla="*/ 20 w 25"/>
                    <a:gd name="T65" fmla="*/ 2 h 43"/>
                    <a:gd name="T66" fmla="*/ 21 w 25"/>
                    <a:gd name="T67" fmla="*/ 0 h 43"/>
                    <a:gd name="T68" fmla="*/ 22 w 25"/>
                    <a:gd name="T6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5" h="43">
                      <a:moveTo>
                        <a:pt x="22" y="0"/>
                      </a:move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0" y="10"/>
                        <a:pt x="18" y="7"/>
                        <a:pt x="17" y="5"/>
                      </a:cubicBezTo>
                      <a:cubicBezTo>
                        <a:pt x="15" y="4"/>
                        <a:pt x="13" y="3"/>
                        <a:pt x="12" y="3"/>
                      </a:cubicBezTo>
                      <a:cubicBezTo>
                        <a:pt x="11" y="3"/>
                        <a:pt x="10" y="3"/>
                        <a:pt x="9" y="4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8" y="8"/>
                        <a:pt x="8" y="8"/>
                        <a:pt x="9" y="9"/>
                      </a:cubicBezTo>
                      <a:cubicBezTo>
                        <a:pt x="10" y="10"/>
                        <a:pt x="12" y="12"/>
                        <a:pt x="16" y="15"/>
                      </a:cubicBezTo>
                      <a:cubicBezTo>
                        <a:pt x="19" y="18"/>
                        <a:pt x="22" y="21"/>
                        <a:pt x="23" y="23"/>
                      </a:cubicBezTo>
                      <a:cubicBezTo>
                        <a:pt x="24" y="25"/>
                        <a:pt x="25" y="27"/>
                        <a:pt x="25" y="30"/>
                      </a:cubicBezTo>
                      <a:cubicBezTo>
                        <a:pt x="25" y="32"/>
                        <a:pt x="24" y="34"/>
                        <a:pt x="23" y="36"/>
                      </a:cubicBezTo>
                      <a:cubicBezTo>
                        <a:pt x="22" y="38"/>
                        <a:pt x="21" y="40"/>
                        <a:pt x="19" y="41"/>
                      </a:cubicBezTo>
                      <a:cubicBezTo>
                        <a:pt x="17" y="42"/>
                        <a:pt x="15" y="43"/>
                        <a:pt x="13" y="43"/>
                      </a:cubicBezTo>
                      <a:cubicBezTo>
                        <a:pt x="11" y="43"/>
                        <a:pt x="9" y="42"/>
                        <a:pt x="6" y="41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4" y="41"/>
                        <a:pt x="3" y="41"/>
                        <a:pt x="2" y="43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" y="32"/>
                        <a:pt x="5" y="35"/>
                        <a:pt x="7" y="37"/>
                      </a:cubicBezTo>
                      <a:cubicBezTo>
                        <a:pt x="9" y="39"/>
                        <a:pt x="11" y="40"/>
                        <a:pt x="12" y="40"/>
                      </a:cubicBezTo>
                      <a:cubicBezTo>
                        <a:pt x="14" y="40"/>
                        <a:pt x="15" y="39"/>
                        <a:pt x="15" y="38"/>
                      </a:cubicBezTo>
                      <a:cubicBezTo>
                        <a:pt x="16" y="38"/>
                        <a:pt x="17" y="37"/>
                        <a:pt x="17" y="35"/>
                      </a:cubicBezTo>
                      <a:cubicBezTo>
                        <a:pt x="17" y="34"/>
                        <a:pt x="16" y="33"/>
                        <a:pt x="15" y="32"/>
                      </a:cubicBezTo>
                      <a:cubicBezTo>
                        <a:pt x="15" y="31"/>
                        <a:pt x="13" y="29"/>
                        <a:pt x="10" y="27"/>
                      </a:cubicBezTo>
                      <a:cubicBezTo>
                        <a:pt x="6" y="24"/>
                        <a:pt x="4" y="22"/>
                        <a:pt x="3" y="20"/>
                      </a:cubicBezTo>
                      <a:cubicBezTo>
                        <a:pt x="1" y="18"/>
                        <a:pt x="0" y="15"/>
                        <a:pt x="0" y="12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5" y="1"/>
                        <a:pt x="8" y="0"/>
                        <a:pt x="11" y="0"/>
                      </a:cubicBezTo>
                      <a:cubicBezTo>
                        <a:pt x="13" y="0"/>
                        <a:pt x="15" y="0"/>
                        <a:pt x="17" y="1"/>
                      </a:cubicBezTo>
                      <a:cubicBezTo>
                        <a:pt x="18" y="2"/>
                        <a:pt x="18" y="2"/>
                        <a:pt x="19" y="2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0" y="1"/>
                        <a:pt x="20" y="1"/>
                        <a:pt x="21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ṧľiḍê">
                  <a:extLst>
                    <a:ext uri="{FF2B5EF4-FFF2-40B4-BE49-F238E27FC236}">
                      <a16:creationId xmlns:a16="http://schemas.microsoft.com/office/drawing/2014/main" id="{584A4401-C352-33C4-D8A2-4EA6323CD9BE}"/>
                    </a:ext>
                  </a:extLst>
                </p:cNvPr>
                <p:cNvSpPr/>
                <p:nvPr/>
              </p:nvSpPr>
              <p:spPr bwMode="auto">
                <a:xfrm>
                  <a:off x="5083175" y="3738563"/>
                  <a:ext cx="61913" cy="203200"/>
                </a:xfrm>
                <a:custGeom>
                  <a:avLst/>
                  <a:gdLst>
                    <a:gd name="T0" fmla="*/ 10 w 19"/>
                    <a:gd name="T1" fmla="*/ 0 h 61"/>
                    <a:gd name="T2" fmla="*/ 14 w 19"/>
                    <a:gd name="T3" fmla="*/ 2 h 61"/>
                    <a:gd name="T4" fmla="*/ 16 w 19"/>
                    <a:gd name="T5" fmla="*/ 7 h 61"/>
                    <a:gd name="T6" fmla="*/ 14 w 19"/>
                    <a:gd name="T7" fmla="*/ 12 h 61"/>
                    <a:gd name="T8" fmla="*/ 10 w 19"/>
                    <a:gd name="T9" fmla="*/ 14 h 61"/>
                    <a:gd name="T10" fmla="*/ 5 w 19"/>
                    <a:gd name="T11" fmla="*/ 12 h 61"/>
                    <a:gd name="T12" fmla="*/ 4 w 19"/>
                    <a:gd name="T13" fmla="*/ 7 h 61"/>
                    <a:gd name="T14" fmla="*/ 5 w 19"/>
                    <a:gd name="T15" fmla="*/ 2 h 61"/>
                    <a:gd name="T16" fmla="*/ 10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10" y="0"/>
                      </a:moveTo>
                      <a:cubicBezTo>
                        <a:pt x="11" y="0"/>
                        <a:pt x="13" y="1"/>
                        <a:pt x="14" y="2"/>
                      </a:cubicBezTo>
                      <a:cubicBezTo>
                        <a:pt x="15" y="3"/>
                        <a:pt x="16" y="5"/>
                        <a:pt x="16" y="7"/>
                      </a:cubicBezTo>
                      <a:cubicBezTo>
                        <a:pt x="16" y="9"/>
                        <a:pt x="15" y="10"/>
                        <a:pt x="14" y="12"/>
                      </a:cubicBezTo>
                      <a:cubicBezTo>
                        <a:pt x="13" y="13"/>
                        <a:pt x="11" y="14"/>
                        <a:pt x="10" y="14"/>
                      </a:cubicBezTo>
                      <a:cubicBezTo>
                        <a:pt x="8" y="14"/>
                        <a:pt x="7" y="13"/>
                        <a:pt x="5" y="12"/>
                      </a:cubicBezTo>
                      <a:cubicBezTo>
                        <a:pt x="4" y="10"/>
                        <a:pt x="4" y="9"/>
                        <a:pt x="4" y="7"/>
                      </a:cubicBezTo>
                      <a:cubicBezTo>
                        <a:pt x="4" y="5"/>
                        <a:pt x="4" y="3"/>
                        <a:pt x="5" y="2"/>
                      </a:cubicBezTo>
                      <a:cubicBezTo>
                        <a:pt x="7" y="1"/>
                        <a:pt x="8" y="0"/>
                        <a:pt x="10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7" y="59"/>
                        <a:pt x="18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3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3" y="22"/>
                        <a:pt x="2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ṥḻïďê">
                  <a:extLst>
                    <a:ext uri="{FF2B5EF4-FFF2-40B4-BE49-F238E27FC236}">
                      <a16:creationId xmlns:a16="http://schemas.microsoft.com/office/drawing/2014/main" id="{A806B04C-9E03-F784-2377-920ADACE0C1C}"/>
                    </a:ext>
                  </a:extLst>
                </p:cNvPr>
                <p:cNvSpPr/>
                <p:nvPr/>
              </p:nvSpPr>
              <p:spPr bwMode="auto">
                <a:xfrm>
                  <a:off x="5162550" y="3756025"/>
                  <a:ext cx="79375" cy="185738"/>
                </a:xfrm>
                <a:custGeom>
                  <a:avLst/>
                  <a:gdLst>
                    <a:gd name="T0" fmla="*/ 16 w 24"/>
                    <a:gd name="T1" fmla="*/ 0 h 56"/>
                    <a:gd name="T2" fmla="*/ 16 w 24"/>
                    <a:gd name="T3" fmla="*/ 15 h 56"/>
                    <a:gd name="T4" fmla="*/ 24 w 24"/>
                    <a:gd name="T5" fmla="*/ 15 h 56"/>
                    <a:gd name="T6" fmla="*/ 24 w 24"/>
                    <a:gd name="T7" fmla="*/ 19 h 56"/>
                    <a:gd name="T8" fmla="*/ 16 w 24"/>
                    <a:gd name="T9" fmla="*/ 19 h 56"/>
                    <a:gd name="T10" fmla="*/ 16 w 24"/>
                    <a:gd name="T11" fmla="*/ 44 h 56"/>
                    <a:gd name="T12" fmla="*/ 16 w 24"/>
                    <a:gd name="T13" fmla="*/ 49 h 56"/>
                    <a:gd name="T14" fmla="*/ 17 w 24"/>
                    <a:gd name="T15" fmla="*/ 51 h 56"/>
                    <a:gd name="T16" fmla="*/ 18 w 24"/>
                    <a:gd name="T17" fmla="*/ 51 h 56"/>
                    <a:gd name="T18" fmla="*/ 23 w 24"/>
                    <a:gd name="T19" fmla="*/ 47 h 56"/>
                    <a:gd name="T20" fmla="*/ 24 w 24"/>
                    <a:gd name="T21" fmla="*/ 48 h 56"/>
                    <a:gd name="T22" fmla="*/ 14 w 24"/>
                    <a:gd name="T23" fmla="*/ 56 h 56"/>
                    <a:gd name="T24" fmla="*/ 8 w 24"/>
                    <a:gd name="T25" fmla="*/ 54 h 56"/>
                    <a:gd name="T26" fmla="*/ 5 w 24"/>
                    <a:gd name="T27" fmla="*/ 49 h 56"/>
                    <a:gd name="T28" fmla="*/ 5 w 24"/>
                    <a:gd name="T29" fmla="*/ 41 h 56"/>
                    <a:gd name="T30" fmla="*/ 5 w 24"/>
                    <a:gd name="T31" fmla="*/ 19 h 56"/>
                    <a:gd name="T32" fmla="*/ 0 w 24"/>
                    <a:gd name="T33" fmla="*/ 19 h 56"/>
                    <a:gd name="T34" fmla="*/ 0 w 24"/>
                    <a:gd name="T35" fmla="*/ 18 h 56"/>
                    <a:gd name="T36" fmla="*/ 9 w 24"/>
                    <a:gd name="T37" fmla="*/ 9 h 56"/>
                    <a:gd name="T38" fmla="*/ 15 w 24"/>
                    <a:gd name="T39" fmla="*/ 0 h 56"/>
                    <a:gd name="T40" fmla="*/ 16 w 24"/>
                    <a:gd name="T4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" h="56">
                      <a:moveTo>
                        <a:pt x="16" y="0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16" y="47"/>
                        <a:pt x="16" y="48"/>
                        <a:pt x="16" y="49"/>
                      </a:cubicBezTo>
                      <a:cubicBezTo>
                        <a:pt x="16" y="50"/>
                        <a:pt x="17" y="50"/>
                        <a:pt x="17" y="51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20" y="51"/>
                        <a:pt x="22" y="50"/>
                        <a:pt x="23" y="47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2" y="54"/>
                        <a:pt x="19" y="56"/>
                        <a:pt x="14" y="56"/>
                      </a:cubicBezTo>
                      <a:cubicBezTo>
                        <a:pt x="12" y="56"/>
                        <a:pt x="10" y="56"/>
                        <a:pt x="8" y="54"/>
                      </a:cubicBezTo>
                      <a:cubicBezTo>
                        <a:pt x="7" y="53"/>
                        <a:pt x="6" y="51"/>
                        <a:pt x="5" y="49"/>
                      </a:cubicBezTo>
                      <a:cubicBezTo>
                        <a:pt x="5" y="48"/>
                        <a:pt x="5" y="46"/>
                        <a:pt x="5" y="41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5"/>
                        <a:pt x="6" y="12"/>
                        <a:pt x="9" y="9"/>
                      </a:cubicBezTo>
                      <a:cubicBezTo>
                        <a:pt x="11" y="7"/>
                        <a:pt x="13" y="3"/>
                        <a:pt x="15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ṥļiḍê">
                  <a:extLst>
                    <a:ext uri="{FF2B5EF4-FFF2-40B4-BE49-F238E27FC236}">
                      <a16:creationId xmlns:a16="http://schemas.microsoft.com/office/drawing/2014/main" id="{3BE9D33F-0E96-13AF-0B0B-B215F1CB88E3}"/>
                    </a:ext>
                  </a:extLst>
                </p:cNvPr>
                <p:cNvSpPr/>
                <p:nvPr/>
              </p:nvSpPr>
              <p:spPr bwMode="auto">
                <a:xfrm>
                  <a:off x="5254625" y="3805238"/>
                  <a:ext cx="128588" cy="200025"/>
                </a:xfrm>
                <a:custGeom>
                  <a:avLst/>
                  <a:gdLst>
                    <a:gd name="T0" fmla="*/ 19 w 39"/>
                    <a:gd name="T1" fmla="*/ 42 h 60"/>
                    <a:gd name="T2" fmla="*/ 7 w 39"/>
                    <a:gd name="T3" fmla="*/ 12 h 60"/>
                    <a:gd name="T4" fmla="*/ 3 w 39"/>
                    <a:gd name="T5" fmla="*/ 4 h 60"/>
                    <a:gd name="T6" fmla="*/ 0 w 39"/>
                    <a:gd name="T7" fmla="*/ 1 h 60"/>
                    <a:gd name="T8" fmla="*/ 0 w 39"/>
                    <a:gd name="T9" fmla="*/ 0 h 60"/>
                    <a:gd name="T10" fmla="*/ 20 w 39"/>
                    <a:gd name="T11" fmla="*/ 0 h 60"/>
                    <a:gd name="T12" fmla="*/ 20 w 39"/>
                    <a:gd name="T13" fmla="*/ 1 h 60"/>
                    <a:gd name="T14" fmla="*/ 17 w 39"/>
                    <a:gd name="T15" fmla="*/ 2 h 60"/>
                    <a:gd name="T16" fmla="*/ 16 w 39"/>
                    <a:gd name="T17" fmla="*/ 4 h 60"/>
                    <a:gd name="T18" fmla="*/ 18 w 39"/>
                    <a:gd name="T19" fmla="*/ 11 h 60"/>
                    <a:gd name="T20" fmla="*/ 24 w 39"/>
                    <a:gd name="T21" fmla="*/ 27 h 60"/>
                    <a:gd name="T22" fmla="*/ 28 w 39"/>
                    <a:gd name="T23" fmla="*/ 14 h 60"/>
                    <a:gd name="T24" fmla="*/ 31 w 39"/>
                    <a:gd name="T25" fmla="*/ 5 h 60"/>
                    <a:gd name="T26" fmla="*/ 30 w 39"/>
                    <a:gd name="T27" fmla="*/ 2 h 60"/>
                    <a:gd name="T28" fmla="*/ 26 w 39"/>
                    <a:gd name="T29" fmla="*/ 1 h 60"/>
                    <a:gd name="T30" fmla="*/ 26 w 39"/>
                    <a:gd name="T31" fmla="*/ 0 h 60"/>
                    <a:gd name="T32" fmla="*/ 39 w 39"/>
                    <a:gd name="T33" fmla="*/ 0 h 60"/>
                    <a:gd name="T34" fmla="*/ 39 w 39"/>
                    <a:gd name="T35" fmla="*/ 1 h 60"/>
                    <a:gd name="T36" fmla="*/ 36 w 39"/>
                    <a:gd name="T37" fmla="*/ 3 h 60"/>
                    <a:gd name="T38" fmla="*/ 32 w 39"/>
                    <a:gd name="T39" fmla="*/ 12 h 60"/>
                    <a:gd name="T40" fmla="*/ 22 w 39"/>
                    <a:gd name="T41" fmla="*/ 42 h 60"/>
                    <a:gd name="T42" fmla="*/ 16 w 39"/>
                    <a:gd name="T43" fmla="*/ 56 h 60"/>
                    <a:gd name="T44" fmla="*/ 9 w 39"/>
                    <a:gd name="T45" fmla="*/ 60 h 60"/>
                    <a:gd name="T46" fmla="*/ 4 w 39"/>
                    <a:gd name="T47" fmla="*/ 58 h 60"/>
                    <a:gd name="T48" fmla="*/ 2 w 39"/>
                    <a:gd name="T49" fmla="*/ 53 h 60"/>
                    <a:gd name="T50" fmla="*/ 3 w 39"/>
                    <a:gd name="T51" fmla="*/ 49 h 60"/>
                    <a:gd name="T52" fmla="*/ 7 w 39"/>
                    <a:gd name="T53" fmla="*/ 47 h 60"/>
                    <a:gd name="T54" fmla="*/ 10 w 39"/>
                    <a:gd name="T55" fmla="*/ 49 h 60"/>
                    <a:gd name="T56" fmla="*/ 11 w 39"/>
                    <a:gd name="T57" fmla="*/ 53 h 60"/>
                    <a:gd name="T58" fmla="*/ 11 w 39"/>
                    <a:gd name="T59" fmla="*/ 55 h 60"/>
                    <a:gd name="T60" fmla="*/ 12 w 39"/>
                    <a:gd name="T61" fmla="*/ 56 h 60"/>
                    <a:gd name="T62" fmla="*/ 14 w 39"/>
                    <a:gd name="T63" fmla="*/ 54 h 60"/>
                    <a:gd name="T64" fmla="*/ 18 w 39"/>
                    <a:gd name="T65" fmla="*/ 46 h 60"/>
                    <a:gd name="T66" fmla="*/ 19 w 39"/>
                    <a:gd name="T67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9" y="4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7"/>
                        <a:pt x="4" y="5"/>
                        <a:pt x="3" y="4"/>
                      </a:cubicBezTo>
                      <a:cubicBezTo>
                        <a:pt x="3" y="3"/>
                        <a:pt x="2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3"/>
                        <a:pt x="16" y="4"/>
                      </a:cubicBezTo>
                      <a:cubicBezTo>
                        <a:pt x="16" y="5"/>
                        <a:pt x="17" y="7"/>
                        <a:pt x="18" y="11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10"/>
                        <a:pt x="31" y="7"/>
                        <a:pt x="31" y="5"/>
                      </a:cubicBezTo>
                      <a:cubicBezTo>
                        <a:pt x="31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7" y="2"/>
                        <a:pt x="36" y="2"/>
                        <a:pt x="36" y="3"/>
                      </a:cubicBezTo>
                      <a:cubicBezTo>
                        <a:pt x="35" y="4"/>
                        <a:pt x="34" y="7"/>
                        <a:pt x="32" y="1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9" y="50"/>
                        <a:pt x="17" y="55"/>
                        <a:pt x="16" y="56"/>
                      </a:cubicBezTo>
                      <a:cubicBezTo>
                        <a:pt x="14" y="59"/>
                        <a:pt x="12" y="60"/>
                        <a:pt x="9" y="60"/>
                      </a:cubicBezTo>
                      <a:cubicBezTo>
                        <a:pt x="7" y="60"/>
                        <a:pt x="5" y="59"/>
                        <a:pt x="4" y="58"/>
                      </a:cubicBezTo>
                      <a:cubicBezTo>
                        <a:pt x="3" y="57"/>
                        <a:pt x="2" y="55"/>
                        <a:pt x="2" y="53"/>
                      </a:cubicBezTo>
                      <a:cubicBezTo>
                        <a:pt x="2" y="51"/>
                        <a:pt x="2" y="50"/>
                        <a:pt x="3" y="49"/>
                      </a:cubicBezTo>
                      <a:cubicBezTo>
                        <a:pt x="4" y="48"/>
                        <a:pt x="5" y="47"/>
                        <a:pt x="7" y="47"/>
                      </a:cubicBezTo>
                      <a:cubicBezTo>
                        <a:pt x="8" y="47"/>
                        <a:pt x="9" y="48"/>
                        <a:pt x="10" y="49"/>
                      </a:cubicBezTo>
                      <a:cubicBezTo>
                        <a:pt x="11" y="50"/>
                        <a:pt x="11" y="51"/>
                        <a:pt x="11" y="53"/>
                      </a:cubicBezTo>
                      <a:cubicBezTo>
                        <a:pt x="11" y="54"/>
                        <a:pt x="11" y="55"/>
                        <a:pt x="11" y="55"/>
                      </a:cubicBezTo>
                      <a:cubicBezTo>
                        <a:pt x="12" y="55"/>
                        <a:pt x="12" y="56"/>
                        <a:pt x="12" y="56"/>
                      </a:cubicBezTo>
                      <a:cubicBezTo>
                        <a:pt x="13" y="56"/>
                        <a:pt x="13" y="55"/>
                        <a:pt x="14" y="54"/>
                      </a:cubicBezTo>
                      <a:cubicBezTo>
                        <a:pt x="15" y="53"/>
                        <a:pt x="16" y="50"/>
                        <a:pt x="18" y="46"/>
                      </a:cubicBezTo>
                      <a:lnTo>
                        <a:pt x="19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šḷídè">
                  <a:extLst>
                    <a:ext uri="{FF2B5EF4-FFF2-40B4-BE49-F238E27FC236}">
                      <a16:creationId xmlns:a16="http://schemas.microsoft.com/office/drawing/2014/main" id="{97A3CD09-A25A-A97A-2E10-4D1DF0EE22B4}"/>
                    </a:ext>
                  </a:extLst>
                </p:cNvPr>
                <p:cNvSpPr/>
                <p:nvPr/>
              </p:nvSpPr>
              <p:spPr bwMode="auto">
                <a:xfrm>
                  <a:off x="5456238" y="3802063"/>
                  <a:ext cx="111125" cy="142875"/>
                </a:xfrm>
                <a:custGeom>
                  <a:avLst/>
                  <a:gdLst>
                    <a:gd name="T0" fmla="*/ 16 w 34"/>
                    <a:gd name="T1" fmla="*/ 0 h 43"/>
                    <a:gd name="T2" fmla="*/ 25 w 34"/>
                    <a:gd name="T3" fmla="*/ 2 h 43"/>
                    <a:gd name="T4" fmla="*/ 31 w 34"/>
                    <a:gd name="T5" fmla="*/ 10 h 43"/>
                    <a:gd name="T6" fmla="*/ 34 w 34"/>
                    <a:gd name="T7" fmla="*/ 21 h 43"/>
                    <a:gd name="T8" fmla="*/ 30 w 34"/>
                    <a:gd name="T9" fmla="*/ 36 h 43"/>
                    <a:gd name="T10" fmla="*/ 17 w 34"/>
                    <a:gd name="T11" fmla="*/ 43 h 43"/>
                    <a:gd name="T12" fmla="*/ 4 w 34"/>
                    <a:gd name="T13" fmla="*/ 37 h 43"/>
                    <a:gd name="T14" fmla="*/ 0 w 34"/>
                    <a:gd name="T15" fmla="*/ 22 h 43"/>
                    <a:gd name="T16" fmla="*/ 4 w 34"/>
                    <a:gd name="T17" fmla="*/ 6 h 43"/>
                    <a:gd name="T18" fmla="*/ 16 w 34"/>
                    <a:gd name="T19" fmla="*/ 0 h 43"/>
                    <a:gd name="T20" fmla="*/ 17 w 34"/>
                    <a:gd name="T21" fmla="*/ 3 h 43"/>
                    <a:gd name="T22" fmla="*/ 13 w 34"/>
                    <a:gd name="T23" fmla="*/ 4 h 43"/>
                    <a:gd name="T24" fmla="*/ 11 w 34"/>
                    <a:gd name="T25" fmla="*/ 11 h 43"/>
                    <a:gd name="T26" fmla="*/ 11 w 34"/>
                    <a:gd name="T27" fmla="*/ 25 h 43"/>
                    <a:gd name="T28" fmla="*/ 11 w 34"/>
                    <a:gd name="T29" fmla="*/ 34 h 43"/>
                    <a:gd name="T30" fmla="*/ 13 w 34"/>
                    <a:gd name="T31" fmla="*/ 38 h 43"/>
                    <a:gd name="T32" fmla="*/ 16 w 34"/>
                    <a:gd name="T33" fmla="*/ 40 h 43"/>
                    <a:gd name="T34" fmla="*/ 19 w 34"/>
                    <a:gd name="T35" fmla="*/ 39 h 43"/>
                    <a:gd name="T36" fmla="*/ 21 w 34"/>
                    <a:gd name="T37" fmla="*/ 35 h 43"/>
                    <a:gd name="T38" fmla="*/ 22 w 34"/>
                    <a:gd name="T39" fmla="*/ 18 h 43"/>
                    <a:gd name="T40" fmla="*/ 21 w 34"/>
                    <a:gd name="T41" fmla="*/ 8 h 43"/>
                    <a:gd name="T42" fmla="*/ 19 w 34"/>
                    <a:gd name="T43" fmla="*/ 4 h 43"/>
                    <a:gd name="T44" fmla="*/ 17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6" y="0"/>
                      </a:moveTo>
                      <a:cubicBezTo>
                        <a:pt x="20" y="0"/>
                        <a:pt x="23" y="1"/>
                        <a:pt x="25" y="2"/>
                      </a:cubicBezTo>
                      <a:cubicBezTo>
                        <a:pt x="28" y="4"/>
                        <a:pt x="30" y="7"/>
                        <a:pt x="31" y="10"/>
                      </a:cubicBezTo>
                      <a:cubicBezTo>
                        <a:pt x="33" y="14"/>
                        <a:pt x="34" y="17"/>
                        <a:pt x="34" y="21"/>
                      </a:cubicBezTo>
                      <a:cubicBezTo>
                        <a:pt x="34" y="27"/>
                        <a:pt x="32" y="32"/>
                        <a:pt x="30" y="36"/>
                      </a:cubicBezTo>
                      <a:cubicBezTo>
                        <a:pt x="26" y="41"/>
                        <a:pt x="22" y="43"/>
                        <a:pt x="17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2"/>
                        <a:pt x="0" y="27"/>
                        <a:pt x="0" y="22"/>
                      </a:cubicBezTo>
                      <a:cubicBezTo>
                        <a:pt x="0" y="16"/>
                        <a:pt x="1" y="11"/>
                        <a:pt x="4" y="6"/>
                      </a:cubicBezTo>
                      <a:cubicBezTo>
                        <a:pt x="7" y="2"/>
                        <a:pt x="11" y="0"/>
                        <a:pt x="16" y="0"/>
                      </a:cubicBezTo>
                      <a:close/>
                      <a:moveTo>
                        <a:pt x="17" y="3"/>
                      </a:moveTo>
                      <a:cubicBezTo>
                        <a:pt x="15" y="3"/>
                        <a:pt x="14" y="3"/>
                        <a:pt x="13" y="4"/>
                      </a:cubicBezTo>
                      <a:cubicBezTo>
                        <a:pt x="12" y="6"/>
                        <a:pt x="12" y="8"/>
                        <a:pt x="11" y="11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1" y="28"/>
                        <a:pt x="11" y="31"/>
                        <a:pt x="11" y="34"/>
                      </a:cubicBezTo>
                      <a:cubicBezTo>
                        <a:pt x="12" y="36"/>
                        <a:pt x="12" y="37"/>
                        <a:pt x="13" y="38"/>
                      </a:cubicBezTo>
                      <a:cubicBezTo>
                        <a:pt x="14" y="39"/>
                        <a:pt x="15" y="40"/>
                        <a:pt x="16" y="40"/>
                      </a:cubicBezTo>
                      <a:cubicBezTo>
                        <a:pt x="18" y="40"/>
                        <a:pt x="19" y="40"/>
                        <a:pt x="19" y="39"/>
                      </a:cubicBezTo>
                      <a:cubicBezTo>
                        <a:pt x="20" y="38"/>
                        <a:pt x="21" y="37"/>
                        <a:pt x="21" y="35"/>
                      </a:cubicBezTo>
                      <a:cubicBezTo>
                        <a:pt x="22" y="32"/>
                        <a:pt x="22" y="26"/>
                        <a:pt x="22" y="18"/>
                      </a:cubicBezTo>
                      <a:cubicBezTo>
                        <a:pt x="22" y="13"/>
                        <a:pt x="22" y="10"/>
                        <a:pt x="21" y="8"/>
                      </a:cubicBezTo>
                      <a:cubicBezTo>
                        <a:pt x="21" y="6"/>
                        <a:pt x="20" y="4"/>
                        <a:pt x="19" y="4"/>
                      </a:cubicBezTo>
                      <a:cubicBezTo>
                        <a:pt x="19" y="3"/>
                        <a:pt x="18" y="3"/>
                        <a:pt x="17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ş1ïḓé">
                  <a:extLst>
                    <a:ext uri="{FF2B5EF4-FFF2-40B4-BE49-F238E27FC236}">
                      <a16:creationId xmlns:a16="http://schemas.microsoft.com/office/drawing/2014/main" id="{C6812A74-F8E3-2E3D-61A6-4EDBBC4DF2FB}"/>
                    </a:ext>
                  </a:extLst>
                </p:cNvPr>
                <p:cNvSpPr/>
                <p:nvPr/>
              </p:nvSpPr>
              <p:spPr bwMode="auto">
                <a:xfrm>
                  <a:off x="5591175" y="3738563"/>
                  <a:ext cx="98425" cy="203200"/>
                </a:xfrm>
                <a:custGeom>
                  <a:avLst/>
                  <a:gdLst>
                    <a:gd name="T0" fmla="*/ 16 w 30"/>
                    <a:gd name="T1" fmla="*/ 24 h 61"/>
                    <a:gd name="T2" fmla="*/ 16 w 30"/>
                    <a:gd name="T3" fmla="*/ 53 h 61"/>
                    <a:gd name="T4" fmla="*/ 17 w 30"/>
                    <a:gd name="T5" fmla="*/ 58 h 61"/>
                    <a:gd name="T6" fmla="*/ 22 w 30"/>
                    <a:gd name="T7" fmla="*/ 59 h 61"/>
                    <a:gd name="T8" fmla="*/ 22 w 30"/>
                    <a:gd name="T9" fmla="*/ 61 h 61"/>
                    <a:gd name="T10" fmla="*/ 0 w 30"/>
                    <a:gd name="T11" fmla="*/ 61 h 61"/>
                    <a:gd name="T12" fmla="*/ 0 w 30"/>
                    <a:gd name="T13" fmla="*/ 59 h 61"/>
                    <a:gd name="T14" fmla="*/ 4 w 30"/>
                    <a:gd name="T15" fmla="*/ 59 h 61"/>
                    <a:gd name="T16" fmla="*/ 5 w 30"/>
                    <a:gd name="T17" fmla="*/ 57 h 61"/>
                    <a:gd name="T18" fmla="*/ 6 w 30"/>
                    <a:gd name="T19" fmla="*/ 53 h 61"/>
                    <a:gd name="T20" fmla="*/ 6 w 30"/>
                    <a:gd name="T21" fmla="*/ 24 h 61"/>
                    <a:gd name="T22" fmla="*/ 0 w 30"/>
                    <a:gd name="T23" fmla="*/ 24 h 61"/>
                    <a:gd name="T24" fmla="*/ 0 w 30"/>
                    <a:gd name="T25" fmla="*/ 20 h 61"/>
                    <a:gd name="T26" fmla="*/ 6 w 30"/>
                    <a:gd name="T27" fmla="*/ 20 h 61"/>
                    <a:gd name="T28" fmla="*/ 6 w 30"/>
                    <a:gd name="T29" fmla="*/ 17 h 61"/>
                    <a:gd name="T30" fmla="*/ 6 w 30"/>
                    <a:gd name="T31" fmla="*/ 15 h 61"/>
                    <a:gd name="T32" fmla="*/ 10 w 30"/>
                    <a:gd name="T33" fmla="*/ 4 h 61"/>
                    <a:gd name="T34" fmla="*/ 21 w 30"/>
                    <a:gd name="T35" fmla="*/ 0 h 61"/>
                    <a:gd name="T36" fmla="*/ 28 w 30"/>
                    <a:gd name="T37" fmla="*/ 2 h 61"/>
                    <a:gd name="T38" fmla="*/ 30 w 30"/>
                    <a:gd name="T39" fmla="*/ 6 h 61"/>
                    <a:gd name="T40" fmla="*/ 29 w 30"/>
                    <a:gd name="T41" fmla="*/ 10 h 61"/>
                    <a:gd name="T42" fmla="*/ 25 w 30"/>
                    <a:gd name="T43" fmla="*/ 11 h 61"/>
                    <a:gd name="T44" fmla="*/ 22 w 30"/>
                    <a:gd name="T45" fmla="*/ 10 h 61"/>
                    <a:gd name="T46" fmla="*/ 21 w 30"/>
                    <a:gd name="T47" fmla="*/ 8 h 61"/>
                    <a:gd name="T48" fmla="*/ 21 w 30"/>
                    <a:gd name="T49" fmla="*/ 6 h 61"/>
                    <a:gd name="T50" fmla="*/ 21 w 30"/>
                    <a:gd name="T51" fmla="*/ 5 h 61"/>
                    <a:gd name="T52" fmla="*/ 20 w 30"/>
                    <a:gd name="T53" fmla="*/ 3 h 61"/>
                    <a:gd name="T54" fmla="*/ 19 w 30"/>
                    <a:gd name="T55" fmla="*/ 3 h 61"/>
                    <a:gd name="T56" fmla="*/ 17 w 30"/>
                    <a:gd name="T57" fmla="*/ 4 h 61"/>
                    <a:gd name="T58" fmla="*/ 16 w 30"/>
                    <a:gd name="T59" fmla="*/ 7 h 61"/>
                    <a:gd name="T60" fmla="*/ 16 w 30"/>
                    <a:gd name="T61" fmla="*/ 15 h 61"/>
                    <a:gd name="T62" fmla="*/ 16 w 30"/>
                    <a:gd name="T63" fmla="*/ 20 h 61"/>
                    <a:gd name="T64" fmla="*/ 22 w 30"/>
                    <a:gd name="T65" fmla="*/ 20 h 61"/>
                    <a:gd name="T66" fmla="*/ 22 w 30"/>
                    <a:gd name="T67" fmla="*/ 24 h 61"/>
                    <a:gd name="T68" fmla="*/ 16 w 30"/>
                    <a:gd name="T69" fmla="*/ 2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" h="61">
                      <a:moveTo>
                        <a:pt x="16" y="24"/>
                      </a:move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5"/>
                        <a:pt x="17" y="57"/>
                        <a:pt x="17" y="58"/>
                      </a:cubicBezTo>
                      <a:cubicBezTo>
                        <a:pt x="18" y="59"/>
                        <a:pt x="20" y="59"/>
                        <a:pt x="22" y="59"/>
                      </a:cubicBezTo>
                      <a:cubicBezTo>
                        <a:pt x="22" y="61"/>
                        <a:pt x="22" y="61"/>
                        <a:pt x="22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9"/>
                      </a:cubicBezTo>
                      <a:cubicBezTo>
                        <a:pt x="5" y="58"/>
                        <a:pt x="5" y="58"/>
                        <a:pt x="5" y="57"/>
                      </a:cubicBezTo>
                      <a:cubicBezTo>
                        <a:pt x="6" y="56"/>
                        <a:pt x="6" y="55"/>
                        <a:pt x="6" y="53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1"/>
                        <a:pt x="7" y="7"/>
                        <a:pt x="10" y="4"/>
                      </a:cubicBezTo>
                      <a:cubicBezTo>
                        <a:pt x="12" y="1"/>
                        <a:pt x="16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29" y="3"/>
                        <a:pt x="30" y="5"/>
                        <a:pt x="30" y="6"/>
                      </a:cubicBezTo>
                      <a:cubicBezTo>
                        <a:pt x="30" y="8"/>
                        <a:pt x="30" y="9"/>
                        <a:pt x="29" y="10"/>
                      </a:cubicBezTo>
                      <a:cubicBezTo>
                        <a:pt x="28" y="11"/>
                        <a:pt x="26" y="11"/>
                        <a:pt x="25" y="11"/>
                      </a:cubicBezTo>
                      <a:cubicBezTo>
                        <a:pt x="24" y="11"/>
                        <a:pt x="23" y="11"/>
                        <a:pt x="22" y="10"/>
                      </a:cubicBez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1" y="7"/>
                        <a:pt x="21" y="7"/>
                        <a:pt x="21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4"/>
                        <a:pt x="21" y="3"/>
                        <a:pt x="20" y="3"/>
                      </a:cubicBezTo>
                      <a:cubicBezTo>
                        <a:pt x="20" y="3"/>
                        <a:pt x="20" y="3"/>
                        <a:pt x="19" y="3"/>
                      </a:cubicBezTo>
                      <a:cubicBezTo>
                        <a:pt x="18" y="3"/>
                        <a:pt x="18" y="3"/>
                        <a:pt x="17" y="4"/>
                      </a:cubicBezTo>
                      <a:cubicBezTo>
                        <a:pt x="17" y="4"/>
                        <a:pt x="16" y="5"/>
                        <a:pt x="16" y="7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lnTo>
                        <a:pt x="16" y="2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S1iďé">
                  <a:extLst>
                    <a:ext uri="{FF2B5EF4-FFF2-40B4-BE49-F238E27FC236}">
                      <a16:creationId xmlns:a16="http://schemas.microsoft.com/office/drawing/2014/main" id="{F6B89699-41A6-450E-77FD-059C77A2762D}"/>
                    </a:ext>
                  </a:extLst>
                </p:cNvPr>
                <p:cNvSpPr/>
                <p:nvPr/>
              </p:nvSpPr>
              <p:spPr bwMode="auto">
                <a:xfrm>
                  <a:off x="5746750" y="3738563"/>
                  <a:ext cx="122238" cy="206375"/>
                </a:xfrm>
                <a:custGeom>
                  <a:avLst/>
                  <a:gdLst>
                    <a:gd name="T0" fmla="*/ 33 w 37"/>
                    <a:gd name="T1" fmla="*/ 0 h 62"/>
                    <a:gd name="T2" fmla="*/ 33 w 37"/>
                    <a:gd name="T3" fmla="*/ 20 h 62"/>
                    <a:gd name="T4" fmla="*/ 32 w 37"/>
                    <a:gd name="T5" fmla="*/ 20 h 62"/>
                    <a:gd name="T6" fmla="*/ 26 w 37"/>
                    <a:gd name="T7" fmla="*/ 8 h 62"/>
                    <a:gd name="T8" fmla="*/ 17 w 37"/>
                    <a:gd name="T9" fmla="*/ 3 h 62"/>
                    <a:gd name="T10" fmla="*/ 10 w 37"/>
                    <a:gd name="T11" fmla="*/ 6 h 62"/>
                    <a:gd name="T12" fmla="*/ 8 w 37"/>
                    <a:gd name="T13" fmla="*/ 11 h 62"/>
                    <a:gd name="T14" fmla="*/ 9 w 37"/>
                    <a:gd name="T15" fmla="*/ 15 h 62"/>
                    <a:gd name="T16" fmla="*/ 13 w 37"/>
                    <a:gd name="T17" fmla="*/ 19 h 62"/>
                    <a:gd name="T18" fmla="*/ 21 w 37"/>
                    <a:gd name="T19" fmla="*/ 24 h 62"/>
                    <a:gd name="T20" fmla="*/ 33 w 37"/>
                    <a:gd name="T21" fmla="*/ 34 h 62"/>
                    <a:gd name="T22" fmla="*/ 37 w 37"/>
                    <a:gd name="T23" fmla="*/ 44 h 62"/>
                    <a:gd name="T24" fmla="*/ 31 w 37"/>
                    <a:gd name="T25" fmla="*/ 57 h 62"/>
                    <a:gd name="T26" fmla="*/ 18 w 37"/>
                    <a:gd name="T27" fmla="*/ 62 h 62"/>
                    <a:gd name="T28" fmla="*/ 14 w 37"/>
                    <a:gd name="T29" fmla="*/ 62 h 62"/>
                    <a:gd name="T30" fmla="*/ 8 w 37"/>
                    <a:gd name="T31" fmla="*/ 59 h 62"/>
                    <a:gd name="T32" fmla="*/ 5 w 37"/>
                    <a:gd name="T33" fmla="*/ 59 h 62"/>
                    <a:gd name="T34" fmla="*/ 3 w 37"/>
                    <a:gd name="T35" fmla="*/ 59 h 62"/>
                    <a:gd name="T36" fmla="*/ 1 w 37"/>
                    <a:gd name="T37" fmla="*/ 62 h 62"/>
                    <a:gd name="T38" fmla="*/ 0 w 37"/>
                    <a:gd name="T39" fmla="*/ 62 h 62"/>
                    <a:gd name="T40" fmla="*/ 0 w 37"/>
                    <a:gd name="T41" fmla="*/ 40 h 62"/>
                    <a:gd name="T42" fmla="*/ 1 w 37"/>
                    <a:gd name="T43" fmla="*/ 40 h 62"/>
                    <a:gd name="T44" fmla="*/ 8 w 37"/>
                    <a:gd name="T45" fmla="*/ 54 h 62"/>
                    <a:gd name="T46" fmla="*/ 18 w 37"/>
                    <a:gd name="T47" fmla="*/ 59 h 62"/>
                    <a:gd name="T48" fmla="*/ 25 w 37"/>
                    <a:gd name="T49" fmla="*/ 56 h 62"/>
                    <a:gd name="T50" fmla="*/ 28 w 37"/>
                    <a:gd name="T51" fmla="*/ 50 h 62"/>
                    <a:gd name="T52" fmla="*/ 27 w 37"/>
                    <a:gd name="T53" fmla="*/ 46 h 62"/>
                    <a:gd name="T54" fmla="*/ 24 w 37"/>
                    <a:gd name="T55" fmla="*/ 42 h 62"/>
                    <a:gd name="T56" fmla="*/ 17 w 37"/>
                    <a:gd name="T57" fmla="*/ 38 h 62"/>
                    <a:gd name="T58" fmla="*/ 6 w 37"/>
                    <a:gd name="T59" fmla="*/ 31 h 62"/>
                    <a:gd name="T60" fmla="*/ 1 w 37"/>
                    <a:gd name="T61" fmla="*/ 25 h 62"/>
                    <a:gd name="T62" fmla="*/ 0 w 37"/>
                    <a:gd name="T63" fmla="*/ 17 h 62"/>
                    <a:gd name="T64" fmla="*/ 4 w 37"/>
                    <a:gd name="T65" fmla="*/ 5 h 62"/>
                    <a:gd name="T66" fmla="*/ 16 w 37"/>
                    <a:gd name="T67" fmla="*/ 0 h 62"/>
                    <a:gd name="T68" fmla="*/ 21 w 37"/>
                    <a:gd name="T69" fmla="*/ 1 h 62"/>
                    <a:gd name="T70" fmla="*/ 25 w 37"/>
                    <a:gd name="T71" fmla="*/ 3 h 62"/>
                    <a:gd name="T72" fmla="*/ 29 w 37"/>
                    <a:gd name="T73" fmla="*/ 4 h 62"/>
                    <a:gd name="T74" fmla="*/ 31 w 37"/>
                    <a:gd name="T75" fmla="*/ 3 h 62"/>
                    <a:gd name="T76" fmla="*/ 32 w 37"/>
                    <a:gd name="T77" fmla="*/ 0 h 62"/>
                    <a:gd name="T78" fmla="*/ 33 w 37"/>
                    <a:gd name="T7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" h="62">
                      <a:moveTo>
                        <a:pt x="33" y="0"/>
                      </a:move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1" y="15"/>
                        <a:pt x="29" y="11"/>
                        <a:pt x="26" y="8"/>
                      </a:cubicBezTo>
                      <a:cubicBezTo>
                        <a:pt x="23" y="5"/>
                        <a:pt x="20" y="3"/>
                        <a:pt x="17" y="3"/>
                      </a:cubicBezTo>
                      <a:cubicBezTo>
                        <a:pt x="14" y="3"/>
                        <a:pt x="12" y="4"/>
                        <a:pt x="10" y="6"/>
                      </a:cubicBezTo>
                      <a:cubicBezTo>
                        <a:pt x="9" y="7"/>
                        <a:pt x="8" y="9"/>
                        <a:pt x="8" y="11"/>
                      </a:cubicBezTo>
                      <a:cubicBezTo>
                        <a:pt x="8" y="12"/>
                        <a:pt x="8" y="14"/>
                        <a:pt x="9" y="15"/>
                      </a:cubicBezTo>
                      <a:cubicBezTo>
                        <a:pt x="10" y="16"/>
                        <a:pt x="11" y="17"/>
                        <a:pt x="13" y="19"/>
                      </a:cubicBezTo>
                      <a:cubicBezTo>
                        <a:pt x="14" y="20"/>
                        <a:pt x="17" y="21"/>
                        <a:pt x="21" y="24"/>
                      </a:cubicBezTo>
                      <a:cubicBezTo>
                        <a:pt x="27" y="27"/>
                        <a:pt x="31" y="31"/>
                        <a:pt x="33" y="34"/>
                      </a:cubicBezTo>
                      <a:cubicBezTo>
                        <a:pt x="36" y="37"/>
                        <a:pt x="37" y="40"/>
                        <a:pt x="37" y="44"/>
                      </a:cubicBezTo>
                      <a:cubicBezTo>
                        <a:pt x="37" y="49"/>
                        <a:pt x="35" y="53"/>
                        <a:pt x="31" y="57"/>
                      </a:cubicBezTo>
                      <a:cubicBezTo>
                        <a:pt x="28" y="60"/>
                        <a:pt x="24" y="62"/>
                        <a:pt x="18" y="62"/>
                      </a:cubicBezTo>
                      <a:cubicBezTo>
                        <a:pt x="17" y="62"/>
                        <a:pt x="15" y="62"/>
                        <a:pt x="14" y="62"/>
                      </a:cubicBezTo>
                      <a:cubicBezTo>
                        <a:pt x="12" y="61"/>
                        <a:pt x="10" y="61"/>
                        <a:pt x="8" y="59"/>
                      </a:cubicBezTo>
                      <a:cubicBezTo>
                        <a:pt x="7" y="59"/>
                        <a:pt x="6" y="59"/>
                        <a:pt x="5" y="59"/>
                      </a:cubicBezTo>
                      <a:cubicBezTo>
                        <a:pt x="4" y="59"/>
                        <a:pt x="4" y="59"/>
                        <a:pt x="3" y="59"/>
                      </a:cubicBezTo>
                      <a:cubicBezTo>
                        <a:pt x="2" y="60"/>
                        <a:pt x="2" y="61"/>
                        <a:pt x="1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2" y="46"/>
                        <a:pt x="4" y="51"/>
                        <a:pt x="8" y="54"/>
                      </a:cubicBezTo>
                      <a:cubicBezTo>
                        <a:pt x="11" y="57"/>
                        <a:pt x="14" y="59"/>
                        <a:pt x="18" y="59"/>
                      </a:cubicBezTo>
                      <a:cubicBezTo>
                        <a:pt x="21" y="59"/>
                        <a:pt x="23" y="58"/>
                        <a:pt x="25" y="56"/>
                      </a:cubicBezTo>
                      <a:cubicBezTo>
                        <a:pt x="27" y="55"/>
                        <a:pt x="28" y="53"/>
                        <a:pt x="28" y="50"/>
                      </a:cubicBezTo>
                      <a:cubicBezTo>
                        <a:pt x="28" y="49"/>
                        <a:pt x="27" y="47"/>
                        <a:pt x="27" y="46"/>
                      </a:cubicBezTo>
                      <a:cubicBezTo>
                        <a:pt x="26" y="45"/>
                        <a:pt x="25" y="44"/>
                        <a:pt x="24" y="42"/>
                      </a:cubicBezTo>
                      <a:cubicBezTo>
                        <a:pt x="22" y="41"/>
                        <a:pt x="20" y="40"/>
                        <a:pt x="17" y="38"/>
                      </a:cubicBezTo>
                      <a:cubicBezTo>
                        <a:pt x="12" y="35"/>
                        <a:pt x="8" y="33"/>
                        <a:pt x="6" y="31"/>
                      </a:cubicBezTo>
                      <a:cubicBezTo>
                        <a:pt x="4" y="29"/>
                        <a:pt x="3" y="27"/>
                        <a:pt x="1" y="25"/>
                      </a:cubicBezTo>
                      <a:cubicBezTo>
                        <a:pt x="0" y="22"/>
                        <a:pt x="0" y="20"/>
                        <a:pt x="0" y="17"/>
                      </a:cubicBezTo>
                      <a:cubicBezTo>
                        <a:pt x="0" y="12"/>
                        <a:pt x="1" y="8"/>
                        <a:pt x="4" y="5"/>
                      </a:cubicBezTo>
                      <a:cubicBezTo>
                        <a:pt x="7" y="2"/>
                        <a:pt x="11" y="0"/>
                        <a:pt x="16" y="0"/>
                      </a:cubicBezTo>
                      <a:cubicBezTo>
                        <a:pt x="18" y="0"/>
                        <a:pt x="19" y="0"/>
                        <a:pt x="21" y="1"/>
                      </a:cubicBezTo>
                      <a:cubicBezTo>
                        <a:pt x="22" y="1"/>
                        <a:pt x="24" y="2"/>
                        <a:pt x="25" y="3"/>
                      </a:cubicBezTo>
                      <a:cubicBezTo>
                        <a:pt x="27" y="4"/>
                        <a:pt x="28" y="4"/>
                        <a:pt x="29" y="4"/>
                      </a:cubicBezTo>
                      <a:cubicBezTo>
                        <a:pt x="30" y="4"/>
                        <a:pt x="30" y="4"/>
                        <a:pt x="31" y="3"/>
                      </a:cubicBezTo>
                      <a:cubicBezTo>
                        <a:pt x="31" y="3"/>
                        <a:pt x="31" y="2"/>
                        <a:pt x="32" y="0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iṩḷíďe">
                  <a:extLst>
                    <a:ext uri="{FF2B5EF4-FFF2-40B4-BE49-F238E27FC236}">
                      <a16:creationId xmlns:a16="http://schemas.microsoft.com/office/drawing/2014/main" id="{3BD2E7BE-C773-D579-A9D9-0F0E1E329FF0}"/>
                    </a:ext>
                  </a:extLst>
                </p:cNvPr>
                <p:cNvSpPr/>
                <p:nvPr/>
              </p:nvSpPr>
              <p:spPr bwMode="auto">
                <a:xfrm>
                  <a:off x="5894388" y="3802063"/>
                  <a:ext cx="103188" cy="142875"/>
                </a:xfrm>
                <a:custGeom>
                  <a:avLst/>
                  <a:gdLst>
                    <a:gd name="T0" fmla="*/ 29 w 31"/>
                    <a:gd name="T1" fmla="*/ 31 h 43"/>
                    <a:gd name="T2" fmla="*/ 31 w 31"/>
                    <a:gd name="T3" fmla="*/ 32 h 43"/>
                    <a:gd name="T4" fmla="*/ 24 w 31"/>
                    <a:gd name="T5" fmla="*/ 40 h 43"/>
                    <a:gd name="T6" fmla="*/ 16 w 31"/>
                    <a:gd name="T7" fmla="*/ 43 h 43"/>
                    <a:gd name="T8" fmla="*/ 5 w 31"/>
                    <a:gd name="T9" fmla="*/ 37 h 43"/>
                    <a:gd name="T10" fmla="*/ 0 w 31"/>
                    <a:gd name="T11" fmla="*/ 22 h 43"/>
                    <a:gd name="T12" fmla="*/ 4 w 31"/>
                    <a:gd name="T13" fmla="*/ 7 h 43"/>
                    <a:gd name="T14" fmla="*/ 17 w 31"/>
                    <a:gd name="T15" fmla="*/ 0 h 43"/>
                    <a:gd name="T16" fmla="*/ 26 w 31"/>
                    <a:gd name="T17" fmla="*/ 3 h 43"/>
                    <a:gd name="T18" fmla="*/ 30 w 31"/>
                    <a:gd name="T19" fmla="*/ 10 h 43"/>
                    <a:gd name="T20" fmla="*/ 28 w 31"/>
                    <a:gd name="T21" fmla="*/ 14 h 43"/>
                    <a:gd name="T22" fmla="*/ 25 w 31"/>
                    <a:gd name="T23" fmla="*/ 15 h 43"/>
                    <a:gd name="T24" fmla="*/ 21 w 31"/>
                    <a:gd name="T25" fmla="*/ 14 h 43"/>
                    <a:gd name="T26" fmla="*/ 19 w 31"/>
                    <a:gd name="T27" fmla="*/ 8 h 43"/>
                    <a:gd name="T28" fmla="*/ 18 w 31"/>
                    <a:gd name="T29" fmla="*/ 4 h 43"/>
                    <a:gd name="T30" fmla="*/ 16 w 31"/>
                    <a:gd name="T31" fmla="*/ 3 h 43"/>
                    <a:gd name="T32" fmla="*/ 13 w 31"/>
                    <a:gd name="T33" fmla="*/ 5 h 43"/>
                    <a:gd name="T34" fmla="*/ 11 w 31"/>
                    <a:gd name="T35" fmla="*/ 15 h 43"/>
                    <a:gd name="T36" fmla="*/ 12 w 31"/>
                    <a:gd name="T37" fmla="*/ 26 h 43"/>
                    <a:gd name="T38" fmla="*/ 17 w 31"/>
                    <a:gd name="T39" fmla="*/ 34 h 43"/>
                    <a:gd name="T40" fmla="*/ 22 w 31"/>
                    <a:gd name="T41" fmla="*/ 36 h 43"/>
                    <a:gd name="T42" fmla="*/ 25 w 31"/>
                    <a:gd name="T43" fmla="*/ 35 h 43"/>
                    <a:gd name="T44" fmla="*/ 29 w 31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43">
                      <a:moveTo>
                        <a:pt x="29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29" y="36"/>
                        <a:pt x="27" y="39"/>
                        <a:pt x="24" y="40"/>
                      </a:cubicBezTo>
                      <a:cubicBezTo>
                        <a:pt x="22" y="42"/>
                        <a:pt x="19" y="43"/>
                        <a:pt x="16" y="43"/>
                      </a:cubicBezTo>
                      <a:cubicBezTo>
                        <a:pt x="11" y="43"/>
                        <a:pt x="7" y="41"/>
                        <a:pt x="5" y="37"/>
                      </a:cubicBezTo>
                      <a:cubicBezTo>
                        <a:pt x="2" y="33"/>
                        <a:pt x="0" y="28"/>
                        <a:pt x="0" y="22"/>
                      </a:cubicBezTo>
                      <a:cubicBezTo>
                        <a:pt x="0" y="16"/>
                        <a:pt x="2" y="12"/>
                        <a:pt x="4" y="7"/>
                      </a:cubicBezTo>
                      <a:cubicBezTo>
                        <a:pt x="7" y="2"/>
                        <a:pt x="12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30" y="7"/>
                        <a:pt x="30" y="10"/>
                      </a:cubicBezTo>
                      <a:cubicBezTo>
                        <a:pt x="30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3" y="15"/>
                        <a:pt x="22" y="15"/>
                        <a:pt x="21" y="14"/>
                      </a:cubicBezTo>
                      <a:cubicBezTo>
                        <a:pt x="20" y="13"/>
                        <a:pt x="19" y="11"/>
                        <a:pt x="19" y="8"/>
                      </a:cubicBezTo>
                      <a:cubicBezTo>
                        <a:pt x="19" y="6"/>
                        <a:pt x="19" y="4"/>
                        <a:pt x="18" y="4"/>
                      </a:cubicBezTo>
                      <a:cubicBezTo>
                        <a:pt x="17" y="3"/>
                        <a:pt x="17" y="3"/>
                        <a:pt x="16" y="3"/>
                      </a:cubicBezTo>
                      <a:cubicBezTo>
                        <a:pt x="15" y="3"/>
                        <a:pt x="14" y="3"/>
                        <a:pt x="13" y="5"/>
                      </a:cubicBezTo>
                      <a:cubicBezTo>
                        <a:pt x="11" y="7"/>
                        <a:pt x="11" y="11"/>
                        <a:pt x="11" y="15"/>
                      </a:cubicBezTo>
                      <a:cubicBezTo>
                        <a:pt x="11" y="19"/>
                        <a:pt x="11" y="23"/>
                        <a:pt x="12" y="26"/>
                      </a:cubicBezTo>
                      <a:cubicBezTo>
                        <a:pt x="13" y="30"/>
                        <a:pt x="15" y="32"/>
                        <a:pt x="17" y="34"/>
                      </a:cubicBezTo>
                      <a:cubicBezTo>
                        <a:pt x="18" y="35"/>
                        <a:pt x="20" y="36"/>
                        <a:pt x="22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7" y="34"/>
                        <a:pt x="28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ṣļïďé">
                  <a:extLst>
                    <a:ext uri="{FF2B5EF4-FFF2-40B4-BE49-F238E27FC236}">
                      <a16:creationId xmlns:a16="http://schemas.microsoft.com/office/drawing/2014/main" id="{50B8B649-4CEB-B6DA-70DE-A59A90791D0F}"/>
                    </a:ext>
                  </a:extLst>
                </p:cNvPr>
                <p:cNvSpPr/>
                <p:nvPr/>
              </p:nvSpPr>
              <p:spPr bwMode="auto">
                <a:xfrm>
                  <a:off x="6016625" y="3738563"/>
                  <a:ext cx="63500" cy="203200"/>
                </a:xfrm>
                <a:custGeom>
                  <a:avLst/>
                  <a:gdLst>
                    <a:gd name="T0" fmla="*/ 9 w 19"/>
                    <a:gd name="T1" fmla="*/ 0 h 61"/>
                    <a:gd name="T2" fmla="*/ 14 w 19"/>
                    <a:gd name="T3" fmla="*/ 2 h 61"/>
                    <a:gd name="T4" fmla="*/ 15 w 19"/>
                    <a:gd name="T5" fmla="*/ 7 h 61"/>
                    <a:gd name="T6" fmla="*/ 14 w 19"/>
                    <a:gd name="T7" fmla="*/ 12 h 61"/>
                    <a:gd name="T8" fmla="*/ 9 w 19"/>
                    <a:gd name="T9" fmla="*/ 14 h 61"/>
                    <a:gd name="T10" fmla="*/ 5 w 19"/>
                    <a:gd name="T11" fmla="*/ 12 h 61"/>
                    <a:gd name="T12" fmla="*/ 3 w 19"/>
                    <a:gd name="T13" fmla="*/ 7 h 61"/>
                    <a:gd name="T14" fmla="*/ 5 w 19"/>
                    <a:gd name="T15" fmla="*/ 2 h 61"/>
                    <a:gd name="T16" fmla="*/ 9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9" y="0"/>
                      </a:moveTo>
                      <a:cubicBezTo>
                        <a:pt x="11" y="0"/>
                        <a:pt x="12" y="1"/>
                        <a:pt x="14" y="2"/>
                      </a:cubicBezTo>
                      <a:cubicBezTo>
                        <a:pt x="15" y="3"/>
                        <a:pt x="15" y="5"/>
                        <a:pt x="15" y="7"/>
                      </a:cubicBezTo>
                      <a:cubicBezTo>
                        <a:pt x="15" y="9"/>
                        <a:pt x="15" y="10"/>
                        <a:pt x="14" y="12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8" y="14"/>
                        <a:pt x="6" y="13"/>
                        <a:pt x="5" y="12"/>
                      </a:cubicBezTo>
                      <a:cubicBezTo>
                        <a:pt x="4" y="10"/>
                        <a:pt x="3" y="9"/>
                        <a:pt x="3" y="7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6" y="59"/>
                        <a:pt x="17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2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2" y="22"/>
                        <a:pt x="1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ṧļíde">
                  <a:extLst>
                    <a:ext uri="{FF2B5EF4-FFF2-40B4-BE49-F238E27FC236}">
                      <a16:creationId xmlns:a16="http://schemas.microsoft.com/office/drawing/2014/main" id="{EE1DCC73-95DA-7568-AAC0-870F4ABD9337}"/>
                    </a:ext>
                  </a:extLst>
                </p:cNvPr>
                <p:cNvSpPr/>
                <p:nvPr/>
              </p:nvSpPr>
              <p:spPr bwMode="auto">
                <a:xfrm>
                  <a:off x="6102350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8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7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8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7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Sḷiḍè">
                  <a:extLst>
                    <a:ext uri="{FF2B5EF4-FFF2-40B4-BE49-F238E27FC236}">
                      <a16:creationId xmlns:a16="http://schemas.microsoft.com/office/drawing/2014/main" id="{87C108CF-DF1C-E5AE-E845-E81D4C29F4DE}"/>
                    </a:ext>
                  </a:extLst>
                </p:cNvPr>
                <p:cNvSpPr/>
                <p:nvPr/>
              </p:nvSpPr>
              <p:spPr bwMode="auto">
                <a:xfrm>
                  <a:off x="6224588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6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Sḷíďê">
                  <a:extLst>
                    <a:ext uri="{FF2B5EF4-FFF2-40B4-BE49-F238E27FC236}">
                      <a16:creationId xmlns:a16="http://schemas.microsoft.com/office/drawing/2014/main" id="{2ECB2855-D015-2C02-500D-122933DE2546}"/>
                    </a:ext>
                  </a:extLst>
                </p:cNvPr>
                <p:cNvSpPr/>
                <p:nvPr/>
              </p:nvSpPr>
              <p:spPr bwMode="auto">
                <a:xfrm>
                  <a:off x="6380163" y="3802063"/>
                  <a:ext cx="98425" cy="142875"/>
                </a:xfrm>
                <a:custGeom>
                  <a:avLst/>
                  <a:gdLst>
                    <a:gd name="T0" fmla="*/ 29 w 30"/>
                    <a:gd name="T1" fmla="*/ 31 h 43"/>
                    <a:gd name="T2" fmla="*/ 30 w 30"/>
                    <a:gd name="T3" fmla="*/ 32 h 43"/>
                    <a:gd name="T4" fmla="*/ 24 w 30"/>
                    <a:gd name="T5" fmla="*/ 40 h 43"/>
                    <a:gd name="T6" fmla="*/ 16 w 30"/>
                    <a:gd name="T7" fmla="*/ 43 h 43"/>
                    <a:gd name="T8" fmla="*/ 4 w 30"/>
                    <a:gd name="T9" fmla="*/ 37 h 43"/>
                    <a:gd name="T10" fmla="*/ 0 w 30"/>
                    <a:gd name="T11" fmla="*/ 22 h 43"/>
                    <a:gd name="T12" fmla="*/ 4 w 30"/>
                    <a:gd name="T13" fmla="*/ 7 h 43"/>
                    <a:gd name="T14" fmla="*/ 17 w 30"/>
                    <a:gd name="T15" fmla="*/ 0 h 43"/>
                    <a:gd name="T16" fmla="*/ 26 w 30"/>
                    <a:gd name="T17" fmla="*/ 3 h 43"/>
                    <a:gd name="T18" fmla="*/ 29 w 30"/>
                    <a:gd name="T19" fmla="*/ 10 h 43"/>
                    <a:gd name="T20" fmla="*/ 28 w 30"/>
                    <a:gd name="T21" fmla="*/ 14 h 43"/>
                    <a:gd name="T22" fmla="*/ 24 w 30"/>
                    <a:gd name="T23" fmla="*/ 15 h 43"/>
                    <a:gd name="T24" fmla="*/ 20 w 30"/>
                    <a:gd name="T25" fmla="*/ 14 h 43"/>
                    <a:gd name="T26" fmla="*/ 19 w 30"/>
                    <a:gd name="T27" fmla="*/ 8 h 43"/>
                    <a:gd name="T28" fmla="*/ 18 w 30"/>
                    <a:gd name="T29" fmla="*/ 4 h 43"/>
                    <a:gd name="T30" fmla="*/ 15 w 30"/>
                    <a:gd name="T31" fmla="*/ 3 h 43"/>
                    <a:gd name="T32" fmla="*/ 12 w 30"/>
                    <a:gd name="T33" fmla="*/ 5 h 43"/>
                    <a:gd name="T34" fmla="*/ 10 w 30"/>
                    <a:gd name="T35" fmla="*/ 15 h 43"/>
                    <a:gd name="T36" fmla="*/ 12 w 30"/>
                    <a:gd name="T37" fmla="*/ 26 h 43"/>
                    <a:gd name="T38" fmla="*/ 16 w 30"/>
                    <a:gd name="T39" fmla="*/ 34 h 43"/>
                    <a:gd name="T40" fmla="*/ 21 w 30"/>
                    <a:gd name="T41" fmla="*/ 36 h 43"/>
                    <a:gd name="T42" fmla="*/ 25 w 30"/>
                    <a:gd name="T43" fmla="*/ 35 h 43"/>
                    <a:gd name="T44" fmla="*/ 29 w 30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29" y="31"/>
                      </a:move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28" y="36"/>
                        <a:pt x="26" y="39"/>
                        <a:pt x="24" y="40"/>
                      </a:cubicBezTo>
                      <a:cubicBezTo>
                        <a:pt x="21" y="42"/>
                        <a:pt x="19" y="43"/>
                        <a:pt x="16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3"/>
                        <a:pt x="0" y="28"/>
                        <a:pt x="0" y="22"/>
                      </a:cubicBezTo>
                      <a:cubicBezTo>
                        <a:pt x="0" y="16"/>
                        <a:pt x="1" y="12"/>
                        <a:pt x="4" y="7"/>
                      </a:cubicBezTo>
                      <a:cubicBezTo>
                        <a:pt x="7" y="2"/>
                        <a:pt x="11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29" y="7"/>
                        <a:pt x="29" y="10"/>
                      </a:cubicBezTo>
                      <a:cubicBezTo>
                        <a:pt x="29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4" y="15"/>
                      </a:cubicBezTo>
                      <a:cubicBezTo>
                        <a:pt x="23" y="15"/>
                        <a:pt x="21" y="15"/>
                        <a:pt x="20" y="14"/>
                      </a:cubicBezTo>
                      <a:cubicBezTo>
                        <a:pt x="19" y="13"/>
                        <a:pt x="19" y="11"/>
                        <a:pt x="19" y="8"/>
                      </a:cubicBezTo>
                      <a:cubicBezTo>
                        <a:pt x="19" y="6"/>
                        <a:pt x="18" y="4"/>
                        <a:pt x="18" y="4"/>
                      </a:cubicBezTo>
                      <a:cubicBezTo>
                        <a:pt x="17" y="3"/>
                        <a:pt x="16" y="3"/>
                        <a:pt x="15" y="3"/>
                      </a:cubicBezTo>
                      <a:cubicBezTo>
                        <a:pt x="14" y="3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9"/>
                        <a:pt x="11" y="23"/>
                        <a:pt x="12" y="26"/>
                      </a:cubicBezTo>
                      <a:cubicBezTo>
                        <a:pt x="13" y="30"/>
                        <a:pt x="14" y="32"/>
                        <a:pt x="16" y="34"/>
                      </a:cubicBezTo>
                      <a:cubicBezTo>
                        <a:pt x="18" y="35"/>
                        <a:pt x="19" y="36"/>
                        <a:pt x="21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6" y="34"/>
                        <a:pt x="27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ïŝḷïde">
                  <a:extLst>
                    <a:ext uri="{FF2B5EF4-FFF2-40B4-BE49-F238E27FC236}">
                      <a16:creationId xmlns:a16="http://schemas.microsoft.com/office/drawing/2014/main" id="{904ED6DD-2B95-4BE7-AE35-9D0326149CA5}"/>
                    </a:ext>
                  </a:extLst>
                </p:cNvPr>
                <p:cNvSpPr/>
                <p:nvPr/>
              </p:nvSpPr>
              <p:spPr bwMode="auto">
                <a:xfrm>
                  <a:off x="6505575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8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ŝḻîḍè">
                  <a:extLst>
                    <a:ext uri="{FF2B5EF4-FFF2-40B4-BE49-F238E27FC236}">
                      <a16:creationId xmlns:a16="http://schemas.microsoft.com/office/drawing/2014/main" id="{F8036CBA-5519-4F9D-C2A4-FE1FB5AD63B5}"/>
                    </a:ext>
                  </a:extLst>
                </p:cNvPr>
                <p:cNvSpPr/>
                <p:nvPr/>
              </p:nvSpPr>
              <p:spPr bwMode="auto">
                <a:xfrm>
                  <a:off x="6683375" y="3802063"/>
                  <a:ext cx="111125" cy="139700"/>
                </a:xfrm>
                <a:custGeom>
                  <a:avLst/>
                  <a:gdLst>
                    <a:gd name="T0" fmla="*/ 19 w 34"/>
                    <a:gd name="T1" fmla="*/ 36 h 42"/>
                    <a:gd name="T2" fmla="*/ 7 w 34"/>
                    <a:gd name="T3" fmla="*/ 42 h 42"/>
                    <a:gd name="T4" fmla="*/ 2 w 34"/>
                    <a:gd name="T5" fmla="*/ 40 h 42"/>
                    <a:gd name="T6" fmla="*/ 0 w 34"/>
                    <a:gd name="T7" fmla="*/ 34 h 42"/>
                    <a:gd name="T8" fmla="*/ 3 w 34"/>
                    <a:gd name="T9" fmla="*/ 26 h 42"/>
                    <a:gd name="T10" fmla="*/ 19 w 34"/>
                    <a:gd name="T11" fmla="*/ 16 h 42"/>
                    <a:gd name="T12" fmla="*/ 19 w 34"/>
                    <a:gd name="T13" fmla="*/ 12 h 42"/>
                    <a:gd name="T14" fmla="*/ 18 w 34"/>
                    <a:gd name="T15" fmla="*/ 6 h 42"/>
                    <a:gd name="T16" fmla="*/ 17 w 34"/>
                    <a:gd name="T17" fmla="*/ 4 h 42"/>
                    <a:gd name="T18" fmla="*/ 14 w 34"/>
                    <a:gd name="T19" fmla="*/ 3 h 42"/>
                    <a:gd name="T20" fmla="*/ 10 w 34"/>
                    <a:gd name="T21" fmla="*/ 4 h 42"/>
                    <a:gd name="T22" fmla="*/ 9 w 34"/>
                    <a:gd name="T23" fmla="*/ 6 h 42"/>
                    <a:gd name="T24" fmla="*/ 10 w 34"/>
                    <a:gd name="T25" fmla="*/ 8 h 42"/>
                    <a:gd name="T26" fmla="*/ 11 w 34"/>
                    <a:gd name="T27" fmla="*/ 12 h 42"/>
                    <a:gd name="T28" fmla="*/ 10 w 34"/>
                    <a:gd name="T29" fmla="*/ 16 h 42"/>
                    <a:gd name="T30" fmla="*/ 6 w 34"/>
                    <a:gd name="T31" fmla="*/ 17 h 42"/>
                    <a:gd name="T32" fmla="*/ 2 w 34"/>
                    <a:gd name="T33" fmla="*/ 15 h 42"/>
                    <a:gd name="T34" fmla="*/ 0 w 34"/>
                    <a:gd name="T35" fmla="*/ 12 h 42"/>
                    <a:gd name="T36" fmla="*/ 3 w 34"/>
                    <a:gd name="T37" fmla="*/ 6 h 42"/>
                    <a:gd name="T38" fmla="*/ 9 w 34"/>
                    <a:gd name="T39" fmla="*/ 1 h 42"/>
                    <a:gd name="T40" fmla="*/ 17 w 34"/>
                    <a:gd name="T41" fmla="*/ 0 h 42"/>
                    <a:gd name="T42" fmla="*/ 25 w 34"/>
                    <a:gd name="T43" fmla="*/ 2 h 42"/>
                    <a:gd name="T44" fmla="*/ 29 w 34"/>
                    <a:gd name="T45" fmla="*/ 7 h 42"/>
                    <a:gd name="T46" fmla="*/ 30 w 34"/>
                    <a:gd name="T47" fmla="*/ 16 h 42"/>
                    <a:gd name="T48" fmla="*/ 30 w 34"/>
                    <a:gd name="T49" fmla="*/ 32 h 42"/>
                    <a:gd name="T50" fmla="*/ 30 w 34"/>
                    <a:gd name="T51" fmla="*/ 35 h 42"/>
                    <a:gd name="T52" fmla="*/ 30 w 34"/>
                    <a:gd name="T53" fmla="*/ 36 h 42"/>
                    <a:gd name="T54" fmla="*/ 31 w 34"/>
                    <a:gd name="T55" fmla="*/ 37 h 42"/>
                    <a:gd name="T56" fmla="*/ 33 w 34"/>
                    <a:gd name="T57" fmla="*/ 35 h 42"/>
                    <a:gd name="T58" fmla="*/ 34 w 34"/>
                    <a:gd name="T59" fmla="*/ 36 h 42"/>
                    <a:gd name="T60" fmla="*/ 30 w 34"/>
                    <a:gd name="T61" fmla="*/ 41 h 42"/>
                    <a:gd name="T62" fmla="*/ 26 w 34"/>
                    <a:gd name="T63" fmla="*/ 42 h 42"/>
                    <a:gd name="T64" fmla="*/ 21 w 34"/>
                    <a:gd name="T65" fmla="*/ 41 h 42"/>
                    <a:gd name="T66" fmla="*/ 19 w 34"/>
                    <a:gd name="T67" fmla="*/ 36 h 42"/>
                    <a:gd name="T68" fmla="*/ 19 w 34"/>
                    <a:gd name="T69" fmla="*/ 33 h 42"/>
                    <a:gd name="T70" fmla="*/ 19 w 34"/>
                    <a:gd name="T71" fmla="*/ 19 h 42"/>
                    <a:gd name="T72" fmla="*/ 12 w 34"/>
                    <a:gd name="T73" fmla="*/ 25 h 42"/>
                    <a:gd name="T74" fmla="*/ 10 w 34"/>
                    <a:gd name="T75" fmla="*/ 30 h 42"/>
                    <a:gd name="T76" fmla="*/ 11 w 34"/>
                    <a:gd name="T77" fmla="*/ 34 h 42"/>
                    <a:gd name="T78" fmla="*/ 14 w 34"/>
                    <a:gd name="T79" fmla="*/ 35 h 42"/>
                    <a:gd name="T80" fmla="*/ 19 w 34"/>
                    <a:gd name="T81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" h="42">
                      <a:moveTo>
                        <a:pt x="19" y="36"/>
                      </a:moveTo>
                      <a:cubicBezTo>
                        <a:pt x="14" y="40"/>
                        <a:pt x="10" y="42"/>
                        <a:pt x="7" y="42"/>
                      </a:cubicBezTo>
                      <a:cubicBezTo>
                        <a:pt x="5" y="42"/>
                        <a:pt x="3" y="42"/>
                        <a:pt x="2" y="40"/>
                      </a:cubicBezTo>
                      <a:cubicBezTo>
                        <a:pt x="0" y="39"/>
                        <a:pt x="0" y="37"/>
                        <a:pt x="0" y="34"/>
                      </a:cubicBezTo>
                      <a:cubicBezTo>
                        <a:pt x="0" y="31"/>
                        <a:pt x="1" y="28"/>
                        <a:pt x="3" y="26"/>
                      </a:cubicBezTo>
                      <a:cubicBezTo>
                        <a:pt x="6" y="23"/>
                        <a:pt x="11" y="20"/>
                        <a:pt x="19" y="1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9"/>
                        <a:pt x="19" y="7"/>
                        <a:pt x="18" y="6"/>
                      </a:cubicBezTo>
                      <a:cubicBezTo>
                        <a:pt x="18" y="5"/>
                        <a:pt x="17" y="4"/>
                        <a:pt x="17" y="4"/>
                      </a:cubicBezTo>
                      <a:cubicBezTo>
                        <a:pt x="16" y="3"/>
                        <a:pt x="15" y="3"/>
                        <a:pt x="14" y="3"/>
                      </a:cubicBezTo>
                      <a:cubicBezTo>
                        <a:pt x="12" y="3"/>
                        <a:pt x="11" y="3"/>
                        <a:pt x="10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7"/>
                        <a:pt x="9" y="7"/>
                        <a:pt x="10" y="8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1" y="13"/>
                        <a:pt x="11" y="15"/>
                        <a:pt x="10" y="16"/>
                      </a:cubicBezTo>
                      <a:cubicBezTo>
                        <a:pt x="9" y="17"/>
                        <a:pt x="8" y="17"/>
                        <a:pt x="6" y="17"/>
                      </a:cubicBezTo>
                      <a:cubicBezTo>
                        <a:pt x="4" y="17"/>
                        <a:pt x="3" y="17"/>
                        <a:pt x="2" y="15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9"/>
                        <a:pt x="1" y="7"/>
                        <a:pt x="3" y="6"/>
                      </a:cubicBezTo>
                      <a:cubicBezTo>
                        <a:pt x="4" y="4"/>
                        <a:pt x="6" y="2"/>
                        <a:pt x="9" y="1"/>
                      </a:cubicBezTo>
                      <a:cubicBezTo>
                        <a:pt x="11" y="0"/>
                        <a:pt x="14" y="0"/>
                        <a:pt x="17" y="0"/>
                      </a:cubicBezTo>
                      <a:cubicBezTo>
                        <a:pt x="20" y="0"/>
                        <a:pt x="23" y="0"/>
                        <a:pt x="25" y="2"/>
                      </a:cubicBezTo>
                      <a:cubicBezTo>
                        <a:pt x="27" y="4"/>
                        <a:pt x="28" y="6"/>
                        <a:pt x="29" y="7"/>
                      </a:cubicBezTo>
                      <a:cubicBezTo>
                        <a:pt x="29" y="9"/>
                        <a:pt x="30" y="11"/>
                        <a:pt x="30" y="16"/>
                      </a:cubicBez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1" y="37"/>
                        <a:pt x="31" y="37"/>
                        <a:pt x="31" y="37"/>
                      </a:cubicBezTo>
                      <a:cubicBezTo>
                        <a:pt x="32" y="37"/>
                        <a:pt x="33" y="36"/>
                        <a:pt x="33" y="35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3" y="38"/>
                        <a:pt x="32" y="40"/>
                        <a:pt x="30" y="41"/>
                      </a:cubicBezTo>
                      <a:cubicBezTo>
                        <a:pt x="29" y="42"/>
                        <a:pt x="27" y="42"/>
                        <a:pt x="26" y="42"/>
                      </a:cubicBezTo>
                      <a:cubicBezTo>
                        <a:pt x="24" y="42"/>
                        <a:pt x="22" y="42"/>
                        <a:pt x="21" y="41"/>
                      </a:cubicBezTo>
                      <a:cubicBezTo>
                        <a:pt x="20" y="40"/>
                        <a:pt x="19" y="38"/>
                        <a:pt x="19" y="36"/>
                      </a:cubicBezTo>
                      <a:close/>
                      <a:moveTo>
                        <a:pt x="19" y="33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6" y="21"/>
                        <a:pt x="13" y="23"/>
                        <a:pt x="12" y="25"/>
                      </a:cubicBezTo>
                      <a:cubicBezTo>
                        <a:pt x="11" y="27"/>
                        <a:pt x="10" y="29"/>
                        <a:pt x="10" y="30"/>
                      </a:cubicBezTo>
                      <a:cubicBezTo>
                        <a:pt x="10" y="32"/>
                        <a:pt x="11" y="33"/>
                        <a:pt x="11" y="34"/>
                      </a:cubicBezTo>
                      <a:cubicBezTo>
                        <a:pt x="12" y="35"/>
                        <a:pt x="13" y="35"/>
                        <a:pt x="14" y="35"/>
                      </a:cubicBezTo>
                      <a:cubicBezTo>
                        <a:pt x="16" y="35"/>
                        <a:pt x="17" y="34"/>
                        <a:pt x="19" y="3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šḻíďê">
                  <a:extLst>
                    <a:ext uri="{FF2B5EF4-FFF2-40B4-BE49-F238E27FC236}">
                      <a16:creationId xmlns:a16="http://schemas.microsoft.com/office/drawing/2014/main" id="{C919F411-3051-8082-D78E-7266405CA50F}"/>
                    </a:ext>
                  </a:extLst>
                </p:cNvPr>
                <p:cNvSpPr/>
                <p:nvPr/>
              </p:nvSpPr>
              <p:spPr bwMode="auto">
                <a:xfrm>
                  <a:off x="6818313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6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3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2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iṥ1ïḍê">
                  <a:extLst>
                    <a:ext uri="{FF2B5EF4-FFF2-40B4-BE49-F238E27FC236}">
                      <a16:creationId xmlns:a16="http://schemas.microsoft.com/office/drawing/2014/main" id="{DB3D14D9-DAE3-41B8-7A69-2D60CB011850}"/>
                    </a:ext>
                  </a:extLst>
                </p:cNvPr>
                <p:cNvSpPr/>
                <p:nvPr/>
              </p:nvSpPr>
              <p:spPr bwMode="auto">
                <a:xfrm>
                  <a:off x="6973888" y="3743325"/>
                  <a:ext cx="128588" cy="201613"/>
                </a:xfrm>
                <a:custGeom>
                  <a:avLst/>
                  <a:gdLst>
                    <a:gd name="T0" fmla="*/ 35 w 39"/>
                    <a:gd name="T1" fmla="*/ 0 h 61"/>
                    <a:gd name="T2" fmla="*/ 35 w 39"/>
                    <a:gd name="T3" fmla="*/ 48 h 61"/>
                    <a:gd name="T4" fmla="*/ 35 w 39"/>
                    <a:gd name="T5" fmla="*/ 53 h 61"/>
                    <a:gd name="T6" fmla="*/ 36 w 39"/>
                    <a:gd name="T7" fmla="*/ 55 h 61"/>
                    <a:gd name="T8" fmla="*/ 39 w 39"/>
                    <a:gd name="T9" fmla="*/ 56 h 61"/>
                    <a:gd name="T10" fmla="*/ 39 w 39"/>
                    <a:gd name="T11" fmla="*/ 58 h 61"/>
                    <a:gd name="T12" fmla="*/ 24 w 39"/>
                    <a:gd name="T13" fmla="*/ 61 h 61"/>
                    <a:gd name="T14" fmla="*/ 24 w 39"/>
                    <a:gd name="T15" fmla="*/ 55 h 61"/>
                    <a:gd name="T16" fmla="*/ 19 w 39"/>
                    <a:gd name="T17" fmla="*/ 60 h 61"/>
                    <a:gd name="T18" fmla="*/ 14 w 39"/>
                    <a:gd name="T19" fmla="*/ 61 h 61"/>
                    <a:gd name="T20" fmla="*/ 3 w 39"/>
                    <a:gd name="T21" fmla="*/ 54 h 61"/>
                    <a:gd name="T22" fmla="*/ 0 w 39"/>
                    <a:gd name="T23" fmla="*/ 40 h 61"/>
                    <a:gd name="T24" fmla="*/ 2 w 39"/>
                    <a:gd name="T25" fmla="*/ 28 h 61"/>
                    <a:gd name="T26" fmla="*/ 7 w 39"/>
                    <a:gd name="T27" fmla="*/ 20 h 61"/>
                    <a:gd name="T28" fmla="*/ 15 w 39"/>
                    <a:gd name="T29" fmla="*/ 18 h 61"/>
                    <a:gd name="T30" fmla="*/ 20 w 39"/>
                    <a:gd name="T31" fmla="*/ 19 h 61"/>
                    <a:gd name="T32" fmla="*/ 24 w 39"/>
                    <a:gd name="T33" fmla="*/ 23 h 61"/>
                    <a:gd name="T34" fmla="*/ 24 w 39"/>
                    <a:gd name="T35" fmla="*/ 10 h 61"/>
                    <a:gd name="T36" fmla="*/ 24 w 39"/>
                    <a:gd name="T37" fmla="*/ 5 h 61"/>
                    <a:gd name="T38" fmla="*/ 22 w 39"/>
                    <a:gd name="T39" fmla="*/ 3 h 61"/>
                    <a:gd name="T40" fmla="*/ 19 w 39"/>
                    <a:gd name="T41" fmla="*/ 2 h 61"/>
                    <a:gd name="T42" fmla="*/ 19 w 39"/>
                    <a:gd name="T43" fmla="*/ 0 h 61"/>
                    <a:gd name="T44" fmla="*/ 35 w 39"/>
                    <a:gd name="T45" fmla="*/ 0 h 61"/>
                    <a:gd name="T46" fmla="*/ 24 w 39"/>
                    <a:gd name="T47" fmla="*/ 28 h 61"/>
                    <a:gd name="T48" fmla="*/ 17 w 39"/>
                    <a:gd name="T49" fmla="*/ 22 h 61"/>
                    <a:gd name="T50" fmla="*/ 14 w 39"/>
                    <a:gd name="T51" fmla="*/ 23 h 61"/>
                    <a:gd name="T52" fmla="*/ 12 w 39"/>
                    <a:gd name="T53" fmla="*/ 28 h 61"/>
                    <a:gd name="T54" fmla="*/ 11 w 39"/>
                    <a:gd name="T55" fmla="*/ 38 h 61"/>
                    <a:gd name="T56" fmla="*/ 12 w 39"/>
                    <a:gd name="T57" fmla="*/ 50 h 61"/>
                    <a:gd name="T58" fmla="*/ 15 w 39"/>
                    <a:gd name="T59" fmla="*/ 55 h 61"/>
                    <a:gd name="T60" fmla="*/ 17 w 39"/>
                    <a:gd name="T61" fmla="*/ 56 h 61"/>
                    <a:gd name="T62" fmla="*/ 24 w 39"/>
                    <a:gd name="T63" fmla="*/ 50 h 61"/>
                    <a:gd name="T64" fmla="*/ 24 w 39"/>
                    <a:gd name="T65" fmla="*/ 2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61">
                      <a:moveTo>
                        <a:pt x="35" y="0"/>
                      </a:moveTo>
                      <a:cubicBezTo>
                        <a:pt x="35" y="48"/>
                        <a:pt x="35" y="48"/>
                        <a:pt x="35" y="48"/>
                      </a:cubicBezTo>
                      <a:cubicBezTo>
                        <a:pt x="35" y="51"/>
                        <a:pt x="35" y="53"/>
                        <a:pt x="35" y="53"/>
                      </a:cubicBezTo>
                      <a:cubicBezTo>
                        <a:pt x="35" y="54"/>
                        <a:pt x="36" y="55"/>
                        <a:pt x="36" y="55"/>
                      </a:cubicBezTo>
                      <a:cubicBezTo>
                        <a:pt x="37" y="56"/>
                        <a:pt x="38" y="56"/>
                        <a:pt x="39" y="56"/>
                      </a:cubicBezTo>
                      <a:cubicBezTo>
                        <a:pt x="39" y="58"/>
                        <a:pt x="39" y="58"/>
                        <a:pt x="39" y="58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22" y="57"/>
                        <a:pt x="20" y="59"/>
                        <a:pt x="19" y="60"/>
                      </a:cubicBezTo>
                      <a:cubicBezTo>
                        <a:pt x="18" y="61"/>
                        <a:pt x="16" y="61"/>
                        <a:pt x="14" y="61"/>
                      </a:cubicBezTo>
                      <a:cubicBezTo>
                        <a:pt x="9" y="61"/>
                        <a:pt x="6" y="59"/>
                        <a:pt x="3" y="54"/>
                      </a:cubicBezTo>
                      <a:cubicBezTo>
                        <a:pt x="1" y="50"/>
                        <a:pt x="0" y="46"/>
                        <a:pt x="0" y="40"/>
                      </a:cubicBezTo>
                      <a:cubicBezTo>
                        <a:pt x="0" y="36"/>
                        <a:pt x="1" y="32"/>
                        <a:pt x="2" y="28"/>
                      </a:cubicBezTo>
                      <a:cubicBezTo>
                        <a:pt x="3" y="25"/>
                        <a:pt x="5" y="22"/>
                        <a:pt x="7" y="20"/>
                      </a:cubicBezTo>
                      <a:cubicBezTo>
                        <a:pt x="10" y="18"/>
                        <a:pt x="12" y="18"/>
                        <a:pt x="15" y="18"/>
                      </a:cubicBezTo>
                      <a:cubicBezTo>
                        <a:pt x="17" y="18"/>
                        <a:pt x="18" y="18"/>
                        <a:pt x="20" y="19"/>
                      </a:cubicBezTo>
                      <a:cubicBezTo>
                        <a:pt x="21" y="19"/>
                        <a:pt x="22" y="21"/>
                        <a:pt x="24" y="23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7"/>
                        <a:pt x="24" y="5"/>
                        <a:pt x="24" y="5"/>
                      </a:cubicBezTo>
                      <a:cubicBezTo>
                        <a:pt x="23" y="4"/>
                        <a:pt x="23" y="3"/>
                        <a:pt x="22" y="3"/>
                      </a:cubicBezTo>
                      <a:cubicBezTo>
                        <a:pt x="21" y="2"/>
                        <a:pt x="20" y="2"/>
                        <a:pt x="19" y="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4" y="28"/>
                      </a:moveTo>
                      <a:cubicBezTo>
                        <a:pt x="22" y="24"/>
                        <a:pt x="20" y="22"/>
                        <a:pt x="17" y="22"/>
                      </a:cubicBezTo>
                      <a:cubicBezTo>
                        <a:pt x="16" y="22"/>
                        <a:pt x="15" y="22"/>
                        <a:pt x="14" y="23"/>
                      </a:cubicBezTo>
                      <a:cubicBezTo>
                        <a:pt x="14" y="24"/>
                        <a:pt x="13" y="25"/>
                        <a:pt x="12" y="28"/>
                      </a:cubicBezTo>
                      <a:cubicBezTo>
                        <a:pt x="12" y="30"/>
                        <a:pt x="11" y="33"/>
                        <a:pt x="11" y="38"/>
                      </a:cubicBezTo>
                      <a:cubicBezTo>
                        <a:pt x="11" y="43"/>
                        <a:pt x="12" y="47"/>
                        <a:pt x="12" y="50"/>
                      </a:cubicBezTo>
                      <a:cubicBezTo>
                        <a:pt x="13" y="52"/>
                        <a:pt x="14" y="54"/>
                        <a:pt x="15" y="55"/>
                      </a:cubicBezTo>
                      <a:cubicBezTo>
                        <a:pt x="16" y="55"/>
                        <a:pt x="16" y="56"/>
                        <a:pt x="17" y="56"/>
                      </a:cubicBezTo>
                      <a:cubicBezTo>
                        <a:pt x="20" y="56"/>
                        <a:pt x="22" y="54"/>
                        <a:pt x="24" y="50"/>
                      </a:cubicBezTo>
                      <a:lnTo>
                        <a:pt x="24" y="28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iš1íḑê">
                  <a:extLst>
                    <a:ext uri="{FF2B5EF4-FFF2-40B4-BE49-F238E27FC236}">
                      <a16:creationId xmlns:a16="http://schemas.microsoft.com/office/drawing/2014/main" id="{40F22D19-E892-6428-6E7D-443242BE16C5}"/>
                    </a:ext>
                  </a:extLst>
                </p:cNvPr>
                <p:cNvSpPr/>
                <p:nvPr/>
              </p:nvSpPr>
              <p:spPr bwMode="auto">
                <a:xfrm>
                  <a:off x="7173913" y="3743325"/>
                  <a:ext cx="155575" cy="198438"/>
                </a:xfrm>
                <a:custGeom>
                  <a:avLst/>
                  <a:gdLst>
                    <a:gd name="T0" fmla="*/ 47 w 47"/>
                    <a:gd name="T1" fmla="*/ 0 h 60"/>
                    <a:gd name="T2" fmla="*/ 47 w 47"/>
                    <a:gd name="T3" fmla="*/ 16 h 60"/>
                    <a:gd name="T4" fmla="*/ 46 w 47"/>
                    <a:gd name="T5" fmla="*/ 16 h 60"/>
                    <a:gd name="T6" fmla="*/ 43 w 47"/>
                    <a:gd name="T7" fmla="*/ 8 h 60"/>
                    <a:gd name="T8" fmla="*/ 39 w 47"/>
                    <a:gd name="T9" fmla="*/ 5 h 60"/>
                    <a:gd name="T10" fmla="*/ 33 w 47"/>
                    <a:gd name="T11" fmla="*/ 4 h 60"/>
                    <a:gd name="T12" fmla="*/ 30 w 47"/>
                    <a:gd name="T13" fmla="*/ 4 h 60"/>
                    <a:gd name="T14" fmla="*/ 30 w 47"/>
                    <a:gd name="T15" fmla="*/ 50 h 60"/>
                    <a:gd name="T16" fmla="*/ 30 w 47"/>
                    <a:gd name="T17" fmla="*/ 55 h 60"/>
                    <a:gd name="T18" fmla="*/ 32 w 47"/>
                    <a:gd name="T19" fmla="*/ 57 h 60"/>
                    <a:gd name="T20" fmla="*/ 35 w 47"/>
                    <a:gd name="T21" fmla="*/ 58 h 60"/>
                    <a:gd name="T22" fmla="*/ 37 w 47"/>
                    <a:gd name="T23" fmla="*/ 58 h 60"/>
                    <a:gd name="T24" fmla="*/ 37 w 47"/>
                    <a:gd name="T25" fmla="*/ 60 h 60"/>
                    <a:gd name="T26" fmla="*/ 10 w 47"/>
                    <a:gd name="T27" fmla="*/ 60 h 60"/>
                    <a:gd name="T28" fmla="*/ 10 w 47"/>
                    <a:gd name="T29" fmla="*/ 58 h 60"/>
                    <a:gd name="T30" fmla="*/ 11 w 47"/>
                    <a:gd name="T31" fmla="*/ 58 h 60"/>
                    <a:gd name="T32" fmla="*/ 15 w 47"/>
                    <a:gd name="T33" fmla="*/ 57 h 60"/>
                    <a:gd name="T34" fmla="*/ 17 w 47"/>
                    <a:gd name="T35" fmla="*/ 55 h 60"/>
                    <a:gd name="T36" fmla="*/ 17 w 47"/>
                    <a:gd name="T37" fmla="*/ 50 h 60"/>
                    <a:gd name="T38" fmla="*/ 17 w 47"/>
                    <a:gd name="T39" fmla="*/ 4 h 60"/>
                    <a:gd name="T40" fmla="*/ 13 w 47"/>
                    <a:gd name="T41" fmla="*/ 4 h 60"/>
                    <a:gd name="T42" fmla="*/ 5 w 47"/>
                    <a:gd name="T43" fmla="*/ 6 h 60"/>
                    <a:gd name="T44" fmla="*/ 1 w 47"/>
                    <a:gd name="T45" fmla="*/ 16 h 60"/>
                    <a:gd name="T46" fmla="*/ 0 w 47"/>
                    <a:gd name="T47" fmla="*/ 16 h 60"/>
                    <a:gd name="T48" fmla="*/ 0 w 47"/>
                    <a:gd name="T49" fmla="*/ 0 h 60"/>
                    <a:gd name="T50" fmla="*/ 47 w 47"/>
                    <a:gd name="T5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60">
                      <a:moveTo>
                        <a:pt x="47" y="0"/>
                      </a:moveTo>
                      <a:cubicBezTo>
                        <a:pt x="47" y="16"/>
                        <a:pt x="47" y="16"/>
                        <a:pt x="47" y="16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5" y="13"/>
                        <a:pt x="44" y="10"/>
                        <a:pt x="43" y="8"/>
                      </a:cubicBezTo>
                      <a:cubicBezTo>
                        <a:pt x="42" y="7"/>
                        <a:pt x="40" y="6"/>
                        <a:pt x="39" y="5"/>
                      </a:cubicBezTo>
                      <a:cubicBezTo>
                        <a:pt x="38" y="4"/>
                        <a:pt x="36" y="4"/>
                        <a:pt x="33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3"/>
                        <a:pt x="30" y="55"/>
                        <a:pt x="30" y="55"/>
                      </a:cubicBezTo>
                      <a:cubicBezTo>
                        <a:pt x="30" y="56"/>
                        <a:pt x="31" y="57"/>
                        <a:pt x="32" y="57"/>
                      </a:cubicBezTo>
                      <a:cubicBezTo>
                        <a:pt x="33" y="58"/>
                        <a:pt x="34" y="58"/>
                        <a:pt x="35" y="58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10" y="60"/>
                        <a:pt x="10" y="60"/>
                        <a:pt x="10" y="60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3" y="58"/>
                        <a:pt x="14" y="58"/>
                        <a:pt x="15" y="57"/>
                      </a:cubicBezTo>
                      <a:cubicBezTo>
                        <a:pt x="16" y="57"/>
                        <a:pt x="16" y="56"/>
                        <a:pt x="17" y="55"/>
                      </a:cubicBezTo>
                      <a:cubicBezTo>
                        <a:pt x="17" y="54"/>
                        <a:pt x="17" y="53"/>
                        <a:pt x="17" y="5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0" y="4"/>
                        <a:pt x="7" y="5"/>
                        <a:pt x="5" y="6"/>
                      </a:cubicBezTo>
                      <a:cubicBezTo>
                        <a:pt x="3" y="9"/>
                        <a:pt x="2" y="12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íṧļïde">
                  <a:extLst>
                    <a:ext uri="{FF2B5EF4-FFF2-40B4-BE49-F238E27FC236}">
                      <a16:creationId xmlns:a16="http://schemas.microsoft.com/office/drawing/2014/main" id="{2E56B812-F6C2-D265-F045-821DEDD1D5E0}"/>
                    </a:ext>
                  </a:extLst>
                </p:cNvPr>
                <p:cNvSpPr/>
                <p:nvPr/>
              </p:nvSpPr>
              <p:spPr bwMode="auto">
                <a:xfrm>
                  <a:off x="7332663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1 w 30"/>
                    <a:gd name="T7" fmla="*/ 36 h 43"/>
                    <a:gd name="T8" fmla="*/ 25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4 w 30"/>
                    <a:gd name="T15" fmla="*/ 40 h 43"/>
                    <a:gd name="T16" fmla="*/ 16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5 w 30"/>
                    <a:gd name="T23" fmla="*/ 6 h 43"/>
                    <a:gd name="T24" fmla="*/ 16 w 30"/>
                    <a:gd name="T25" fmla="*/ 0 h 43"/>
                    <a:gd name="T26" fmla="*/ 26 w 30"/>
                    <a:gd name="T27" fmla="*/ 5 h 43"/>
                    <a:gd name="T28" fmla="*/ 30 w 30"/>
                    <a:gd name="T29" fmla="*/ 20 h 43"/>
                    <a:gd name="T30" fmla="*/ 21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6 w 30"/>
                    <a:gd name="T37" fmla="*/ 2 h 43"/>
                    <a:gd name="T38" fmla="*/ 13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1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5"/>
                        <a:pt x="12" y="30"/>
                        <a:pt x="14" y="33"/>
                      </a:cubicBezTo>
                      <a:cubicBezTo>
                        <a:pt x="16" y="35"/>
                        <a:pt x="18" y="36"/>
                        <a:pt x="21" y="36"/>
                      </a:cubicBezTo>
                      <a:cubicBezTo>
                        <a:pt x="22" y="36"/>
                        <a:pt x="24" y="36"/>
                        <a:pt x="25" y="35"/>
                      </a:cubicBezTo>
                      <a:cubicBezTo>
                        <a:pt x="26" y="34"/>
                        <a:pt x="28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4" y="40"/>
                      </a:cubicBezTo>
                      <a:cubicBezTo>
                        <a:pt x="21" y="42"/>
                        <a:pt x="19" y="43"/>
                        <a:pt x="16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2" y="10"/>
                        <a:pt x="5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6" y="5"/>
                      </a:cubicBezTo>
                      <a:cubicBezTo>
                        <a:pt x="29" y="8"/>
                        <a:pt x="30" y="13"/>
                        <a:pt x="30" y="20"/>
                      </a:cubicBezTo>
                      <a:close/>
                      <a:moveTo>
                        <a:pt x="21" y="17"/>
                      </a:moveTo>
                      <a:cubicBezTo>
                        <a:pt x="21" y="12"/>
                        <a:pt x="21" y="9"/>
                        <a:pt x="20" y="7"/>
                      </a:cubicBezTo>
                      <a:cubicBezTo>
                        <a:pt x="20" y="5"/>
                        <a:pt x="19" y="4"/>
                        <a:pt x="18" y="3"/>
                      </a:cubicBezTo>
                      <a:cubicBezTo>
                        <a:pt x="17" y="3"/>
                        <a:pt x="17" y="2"/>
                        <a:pt x="16" y="2"/>
                      </a:cubicBezTo>
                      <a:cubicBezTo>
                        <a:pt x="14" y="2"/>
                        <a:pt x="13" y="3"/>
                        <a:pt x="13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1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sḷîḋè">
                  <a:extLst>
                    <a:ext uri="{FF2B5EF4-FFF2-40B4-BE49-F238E27FC236}">
                      <a16:creationId xmlns:a16="http://schemas.microsoft.com/office/drawing/2014/main" id="{2CF1436C-A257-33A2-839D-F471FE8E7049}"/>
                    </a:ext>
                  </a:extLst>
                </p:cNvPr>
                <p:cNvSpPr/>
                <p:nvPr/>
              </p:nvSpPr>
              <p:spPr bwMode="auto">
                <a:xfrm>
                  <a:off x="7458075" y="3802063"/>
                  <a:ext cx="98425" cy="142875"/>
                </a:xfrm>
                <a:custGeom>
                  <a:avLst/>
                  <a:gdLst>
                    <a:gd name="T0" fmla="*/ 29 w 30"/>
                    <a:gd name="T1" fmla="*/ 31 h 43"/>
                    <a:gd name="T2" fmla="*/ 30 w 30"/>
                    <a:gd name="T3" fmla="*/ 32 h 43"/>
                    <a:gd name="T4" fmla="*/ 24 w 30"/>
                    <a:gd name="T5" fmla="*/ 40 h 43"/>
                    <a:gd name="T6" fmla="*/ 16 w 30"/>
                    <a:gd name="T7" fmla="*/ 43 h 43"/>
                    <a:gd name="T8" fmla="*/ 4 w 30"/>
                    <a:gd name="T9" fmla="*/ 37 h 43"/>
                    <a:gd name="T10" fmla="*/ 0 w 30"/>
                    <a:gd name="T11" fmla="*/ 22 h 43"/>
                    <a:gd name="T12" fmla="*/ 4 w 30"/>
                    <a:gd name="T13" fmla="*/ 7 h 43"/>
                    <a:gd name="T14" fmla="*/ 17 w 30"/>
                    <a:gd name="T15" fmla="*/ 0 h 43"/>
                    <a:gd name="T16" fmla="*/ 26 w 30"/>
                    <a:gd name="T17" fmla="*/ 3 h 43"/>
                    <a:gd name="T18" fmla="*/ 29 w 30"/>
                    <a:gd name="T19" fmla="*/ 10 h 43"/>
                    <a:gd name="T20" fmla="*/ 28 w 30"/>
                    <a:gd name="T21" fmla="*/ 14 h 43"/>
                    <a:gd name="T22" fmla="*/ 24 w 30"/>
                    <a:gd name="T23" fmla="*/ 15 h 43"/>
                    <a:gd name="T24" fmla="*/ 20 w 30"/>
                    <a:gd name="T25" fmla="*/ 14 h 43"/>
                    <a:gd name="T26" fmla="*/ 19 w 30"/>
                    <a:gd name="T27" fmla="*/ 8 h 43"/>
                    <a:gd name="T28" fmla="*/ 17 w 30"/>
                    <a:gd name="T29" fmla="*/ 4 h 43"/>
                    <a:gd name="T30" fmla="*/ 15 w 30"/>
                    <a:gd name="T31" fmla="*/ 3 h 43"/>
                    <a:gd name="T32" fmla="*/ 12 w 30"/>
                    <a:gd name="T33" fmla="*/ 5 h 43"/>
                    <a:gd name="T34" fmla="*/ 10 w 30"/>
                    <a:gd name="T35" fmla="*/ 15 h 43"/>
                    <a:gd name="T36" fmla="*/ 12 w 30"/>
                    <a:gd name="T37" fmla="*/ 26 h 43"/>
                    <a:gd name="T38" fmla="*/ 16 w 30"/>
                    <a:gd name="T39" fmla="*/ 34 h 43"/>
                    <a:gd name="T40" fmla="*/ 21 w 30"/>
                    <a:gd name="T41" fmla="*/ 36 h 43"/>
                    <a:gd name="T42" fmla="*/ 25 w 30"/>
                    <a:gd name="T43" fmla="*/ 35 h 43"/>
                    <a:gd name="T44" fmla="*/ 29 w 30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29" y="31"/>
                      </a:move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28" y="36"/>
                        <a:pt x="26" y="39"/>
                        <a:pt x="24" y="40"/>
                      </a:cubicBezTo>
                      <a:cubicBezTo>
                        <a:pt x="21" y="42"/>
                        <a:pt x="18" y="43"/>
                        <a:pt x="16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3"/>
                        <a:pt x="0" y="28"/>
                        <a:pt x="0" y="22"/>
                      </a:cubicBezTo>
                      <a:cubicBezTo>
                        <a:pt x="0" y="16"/>
                        <a:pt x="1" y="12"/>
                        <a:pt x="4" y="7"/>
                      </a:cubicBezTo>
                      <a:cubicBezTo>
                        <a:pt x="7" y="2"/>
                        <a:pt x="11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29" y="7"/>
                        <a:pt x="29" y="10"/>
                      </a:cubicBezTo>
                      <a:cubicBezTo>
                        <a:pt x="29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4" y="15"/>
                      </a:cubicBezTo>
                      <a:cubicBezTo>
                        <a:pt x="23" y="15"/>
                        <a:pt x="21" y="15"/>
                        <a:pt x="20" y="14"/>
                      </a:cubicBezTo>
                      <a:cubicBezTo>
                        <a:pt x="19" y="13"/>
                        <a:pt x="19" y="11"/>
                        <a:pt x="19" y="8"/>
                      </a:cubicBezTo>
                      <a:cubicBezTo>
                        <a:pt x="18" y="6"/>
                        <a:pt x="18" y="4"/>
                        <a:pt x="17" y="4"/>
                      </a:cubicBezTo>
                      <a:cubicBezTo>
                        <a:pt x="17" y="3"/>
                        <a:pt x="16" y="3"/>
                        <a:pt x="15" y="3"/>
                      </a:cubicBezTo>
                      <a:cubicBezTo>
                        <a:pt x="14" y="3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9"/>
                        <a:pt x="11" y="23"/>
                        <a:pt x="12" y="26"/>
                      </a:cubicBezTo>
                      <a:cubicBezTo>
                        <a:pt x="13" y="30"/>
                        <a:pt x="14" y="32"/>
                        <a:pt x="16" y="34"/>
                      </a:cubicBezTo>
                      <a:cubicBezTo>
                        <a:pt x="18" y="35"/>
                        <a:pt x="19" y="36"/>
                        <a:pt x="21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6" y="34"/>
                        <a:pt x="27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sļiḍé">
                  <a:extLst>
                    <a:ext uri="{FF2B5EF4-FFF2-40B4-BE49-F238E27FC236}">
                      <a16:creationId xmlns:a16="http://schemas.microsoft.com/office/drawing/2014/main" id="{2D205DD7-865B-AFCE-27F8-DF84E16750DE}"/>
                    </a:ext>
                  </a:extLst>
                </p:cNvPr>
                <p:cNvSpPr/>
                <p:nvPr/>
              </p:nvSpPr>
              <p:spPr bwMode="auto">
                <a:xfrm>
                  <a:off x="7580313" y="3743325"/>
                  <a:ext cx="128588" cy="198438"/>
                </a:xfrm>
                <a:custGeom>
                  <a:avLst/>
                  <a:gdLst>
                    <a:gd name="T0" fmla="*/ 15 w 39"/>
                    <a:gd name="T1" fmla="*/ 0 h 60"/>
                    <a:gd name="T2" fmla="*/ 15 w 39"/>
                    <a:gd name="T3" fmla="*/ 24 h 60"/>
                    <a:gd name="T4" fmla="*/ 20 w 39"/>
                    <a:gd name="T5" fmla="*/ 19 h 60"/>
                    <a:gd name="T6" fmla="*/ 25 w 39"/>
                    <a:gd name="T7" fmla="*/ 18 h 60"/>
                    <a:gd name="T8" fmla="*/ 31 w 39"/>
                    <a:gd name="T9" fmla="*/ 20 h 60"/>
                    <a:gd name="T10" fmla="*/ 35 w 39"/>
                    <a:gd name="T11" fmla="*/ 25 h 60"/>
                    <a:gd name="T12" fmla="*/ 35 w 39"/>
                    <a:gd name="T13" fmla="*/ 35 h 60"/>
                    <a:gd name="T14" fmla="*/ 35 w 39"/>
                    <a:gd name="T15" fmla="*/ 51 h 60"/>
                    <a:gd name="T16" fmla="*/ 36 w 39"/>
                    <a:gd name="T17" fmla="*/ 57 h 60"/>
                    <a:gd name="T18" fmla="*/ 39 w 39"/>
                    <a:gd name="T19" fmla="*/ 58 h 60"/>
                    <a:gd name="T20" fmla="*/ 39 w 39"/>
                    <a:gd name="T21" fmla="*/ 60 h 60"/>
                    <a:gd name="T22" fmla="*/ 21 w 39"/>
                    <a:gd name="T23" fmla="*/ 60 h 60"/>
                    <a:gd name="T24" fmla="*/ 21 w 39"/>
                    <a:gd name="T25" fmla="*/ 58 h 60"/>
                    <a:gd name="T26" fmla="*/ 24 w 39"/>
                    <a:gd name="T27" fmla="*/ 56 h 60"/>
                    <a:gd name="T28" fmla="*/ 24 w 39"/>
                    <a:gd name="T29" fmla="*/ 51 h 60"/>
                    <a:gd name="T30" fmla="*/ 24 w 39"/>
                    <a:gd name="T31" fmla="*/ 33 h 60"/>
                    <a:gd name="T32" fmla="*/ 24 w 39"/>
                    <a:gd name="T33" fmla="*/ 26 h 60"/>
                    <a:gd name="T34" fmla="*/ 23 w 39"/>
                    <a:gd name="T35" fmla="*/ 24 h 60"/>
                    <a:gd name="T36" fmla="*/ 21 w 39"/>
                    <a:gd name="T37" fmla="*/ 24 h 60"/>
                    <a:gd name="T38" fmla="*/ 18 w 39"/>
                    <a:gd name="T39" fmla="*/ 25 h 60"/>
                    <a:gd name="T40" fmla="*/ 15 w 39"/>
                    <a:gd name="T41" fmla="*/ 29 h 60"/>
                    <a:gd name="T42" fmla="*/ 15 w 39"/>
                    <a:gd name="T43" fmla="*/ 51 h 60"/>
                    <a:gd name="T44" fmla="*/ 15 w 39"/>
                    <a:gd name="T45" fmla="*/ 56 h 60"/>
                    <a:gd name="T46" fmla="*/ 18 w 39"/>
                    <a:gd name="T47" fmla="*/ 58 h 60"/>
                    <a:gd name="T48" fmla="*/ 18 w 39"/>
                    <a:gd name="T49" fmla="*/ 60 h 60"/>
                    <a:gd name="T50" fmla="*/ 0 w 39"/>
                    <a:gd name="T51" fmla="*/ 60 h 60"/>
                    <a:gd name="T52" fmla="*/ 0 w 39"/>
                    <a:gd name="T53" fmla="*/ 58 h 60"/>
                    <a:gd name="T54" fmla="*/ 3 w 39"/>
                    <a:gd name="T55" fmla="*/ 57 h 60"/>
                    <a:gd name="T56" fmla="*/ 4 w 39"/>
                    <a:gd name="T57" fmla="*/ 51 h 60"/>
                    <a:gd name="T58" fmla="*/ 4 w 39"/>
                    <a:gd name="T59" fmla="*/ 9 h 60"/>
                    <a:gd name="T60" fmla="*/ 3 w 39"/>
                    <a:gd name="T61" fmla="*/ 3 h 60"/>
                    <a:gd name="T62" fmla="*/ 0 w 39"/>
                    <a:gd name="T63" fmla="*/ 2 h 60"/>
                    <a:gd name="T64" fmla="*/ 0 w 39"/>
                    <a:gd name="T65" fmla="*/ 0 h 60"/>
                    <a:gd name="T66" fmla="*/ 15 w 39"/>
                    <a:gd name="T6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5" y="0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9" y="20"/>
                        <a:pt x="20" y="19"/>
                      </a:cubicBezTo>
                      <a:cubicBezTo>
                        <a:pt x="22" y="18"/>
                        <a:pt x="24" y="18"/>
                        <a:pt x="25" y="18"/>
                      </a:cubicBezTo>
                      <a:cubicBezTo>
                        <a:pt x="28" y="18"/>
                        <a:pt x="30" y="18"/>
                        <a:pt x="31" y="20"/>
                      </a:cubicBezTo>
                      <a:cubicBezTo>
                        <a:pt x="33" y="21"/>
                        <a:pt x="34" y="23"/>
                        <a:pt x="35" y="25"/>
                      </a:cubicBezTo>
                      <a:cubicBezTo>
                        <a:pt x="35" y="27"/>
                        <a:pt x="35" y="30"/>
                        <a:pt x="35" y="35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5" y="54"/>
                        <a:pt x="36" y="56"/>
                        <a:pt x="36" y="57"/>
                      </a:cubicBezTo>
                      <a:cubicBezTo>
                        <a:pt x="37" y="58"/>
                        <a:pt x="38" y="58"/>
                        <a:pt x="39" y="58"/>
                      </a:cubicBezTo>
                      <a:cubicBezTo>
                        <a:pt x="39" y="60"/>
                        <a:pt x="39" y="60"/>
                        <a:pt x="39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22" y="58"/>
                        <a:pt x="23" y="57"/>
                        <a:pt x="24" y="56"/>
                      </a:cubicBezTo>
                      <a:cubicBezTo>
                        <a:pt x="24" y="56"/>
                        <a:pt x="24" y="54"/>
                        <a:pt x="24" y="5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4" y="29"/>
                        <a:pt x="24" y="27"/>
                        <a:pt x="24" y="26"/>
                      </a:cubicBezTo>
                      <a:cubicBezTo>
                        <a:pt x="24" y="25"/>
                        <a:pt x="23" y="25"/>
                        <a:pt x="23" y="24"/>
                      </a:cubicBezTo>
                      <a:cubicBezTo>
                        <a:pt x="22" y="24"/>
                        <a:pt x="22" y="24"/>
                        <a:pt x="21" y="24"/>
                      </a:cubicBezTo>
                      <a:cubicBezTo>
                        <a:pt x="20" y="24"/>
                        <a:pt x="19" y="24"/>
                        <a:pt x="18" y="25"/>
                      </a:cubicBezTo>
                      <a:cubicBezTo>
                        <a:pt x="17" y="26"/>
                        <a:pt x="16" y="27"/>
                        <a:pt x="15" y="29"/>
                      </a:cubicBezTo>
                      <a:cubicBezTo>
                        <a:pt x="15" y="51"/>
                        <a:pt x="15" y="51"/>
                        <a:pt x="15" y="51"/>
                      </a:cubicBezTo>
                      <a:cubicBezTo>
                        <a:pt x="15" y="54"/>
                        <a:pt x="15" y="56"/>
                        <a:pt x="15" y="56"/>
                      </a:cubicBezTo>
                      <a:cubicBezTo>
                        <a:pt x="16" y="57"/>
                        <a:pt x="17" y="58"/>
                        <a:pt x="18" y="58"/>
                      </a:cubicBez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7"/>
                        <a:pt x="3" y="57"/>
                      </a:cubicBezTo>
                      <a:cubicBezTo>
                        <a:pt x="4" y="56"/>
                        <a:pt x="4" y="54"/>
                        <a:pt x="4" y="51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6"/>
                        <a:pt x="4" y="4"/>
                        <a:pt x="3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$1îḋè">
                  <a:extLst>
                    <a:ext uri="{FF2B5EF4-FFF2-40B4-BE49-F238E27FC236}">
                      <a16:creationId xmlns:a16="http://schemas.microsoft.com/office/drawing/2014/main" id="{9D31847B-269E-3032-74D0-696571813804}"/>
                    </a:ext>
                  </a:extLst>
                </p:cNvPr>
                <p:cNvSpPr/>
                <p:nvPr/>
              </p:nvSpPr>
              <p:spPr bwMode="auto">
                <a:xfrm>
                  <a:off x="7735888" y="3802063"/>
                  <a:ext cx="128588" cy="139700"/>
                </a:xfrm>
                <a:custGeom>
                  <a:avLst/>
                  <a:gdLst>
                    <a:gd name="T0" fmla="*/ 14 w 39"/>
                    <a:gd name="T1" fmla="*/ 1 h 42"/>
                    <a:gd name="T2" fmla="*/ 14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0 w 39"/>
                    <a:gd name="T23" fmla="*/ 42 h 42"/>
                    <a:gd name="T24" fmla="*/ 20 w 39"/>
                    <a:gd name="T25" fmla="*/ 40 h 42"/>
                    <a:gd name="T26" fmla="*/ 23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2 w 39"/>
                    <a:gd name="T35" fmla="*/ 6 h 42"/>
                    <a:gd name="T36" fmla="*/ 21 w 39"/>
                    <a:gd name="T37" fmla="*/ 6 h 42"/>
                    <a:gd name="T38" fmla="*/ 14 w 39"/>
                    <a:gd name="T39" fmla="*/ 11 h 42"/>
                    <a:gd name="T40" fmla="*/ 14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4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4" y="1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6" y="4"/>
                        <a:pt x="18" y="2"/>
                        <a:pt x="20" y="1"/>
                      </a:cubicBezTo>
                      <a:cubicBezTo>
                        <a:pt x="22" y="0"/>
                        <a:pt x="23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2" y="40"/>
                        <a:pt x="23" y="39"/>
                        <a:pt x="23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3" y="7"/>
                        <a:pt x="23" y="7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18" y="6"/>
                        <a:pt x="16" y="7"/>
                        <a:pt x="14" y="11"/>
                      </a:cubicBez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14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3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3" y="5"/>
                        <a:pt x="3" y="4"/>
                      </a:cubicBezTo>
                      <a:cubicBezTo>
                        <a:pt x="2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şlïḓe">
                  <a:extLst>
                    <a:ext uri="{FF2B5EF4-FFF2-40B4-BE49-F238E27FC236}">
                      <a16:creationId xmlns:a16="http://schemas.microsoft.com/office/drawing/2014/main" id="{0717888B-DFA9-758E-0455-A116C444E95D}"/>
                    </a:ext>
                  </a:extLst>
                </p:cNvPr>
                <p:cNvSpPr/>
                <p:nvPr/>
              </p:nvSpPr>
              <p:spPr bwMode="auto">
                <a:xfrm>
                  <a:off x="7886700" y="3802063"/>
                  <a:ext cx="112713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1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8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2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8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1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4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1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8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3" y="8"/>
                        <a:pt x="12" y="11"/>
                      </a:cubicBezTo>
                      <a:cubicBezTo>
                        <a:pt x="12" y="14"/>
                        <a:pt x="12" y="19"/>
                        <a:pt x="12" y="25"/>
                      </a:cubicBezTo>
                      <a:cubicBezTo>
                        <a:pt x="12" y="28"/>
                        <a:pt x="12" y="31"/>
                        <a:pt x="12" y="34"/>
                      </a:cubicBezTo>
                      <a:cubicBezTo>
                        <a:pt x="13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9" y="40"/>
                        <a:pt x="19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3" y="32"/>
                        <a:pt x="23" y="26"/>
                        <a:pt x="23" y="18"/>
                      </a:cubicBezTo>
                      <a:cubicBezTo>
                        <a:pt x="23" y="13"/>
                        <a:pt x="23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9" y="3"/>
                        <a:pt x="18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ïṧ1ïḋé">
                  <a:extLst>
                    <a:ext uri="{FF2B5EF4-FFF2-40B4-BE49-F238E27FC236}">
                      <a16:creationId xmlns:a16="http://schemas.microsoft.com/office/drawing/2014/main" id="{02C1BC2A-FC86-0868-AA95-CDE5FBB9E0FA}"/>
                    </a:ext>
                  </a:extLst>
                </p:cNvPr>
                <p:cNvSpPr/>
                <p:nvPr/>
              </p:nvSpPr>
              <p:spPr bwMode="auto">
                <a:xfrm>
                  <a:off x="8021638" y="3743325"/>
                  <a:ext cx="66675" cy="198438"/>
                </a:xfrm>
                <a:custGeom>
                  <a:avLst/>
                  <a:gdLst>
                    <a:gd name="T0" fmla="*/ 16 w 20"/>
                    <a:gd name="T1" fmla="*/ 0 h 60"/>
                    <a:gd name="T2" fmla="*/ 16 w 20"/>
                    <a:gd name="T3" fmla="*/ 51 h 60"/>
                    <a:gd name="T4" fmla="*/ 17 w 20"/>
                    <a:gd name="T5" fmla="*/ 57 h 60"/>
                    <a:gd name="T6" fmla="*/ 20 w 20"/>
                    <a:gd name="T7" fmla="*/ 58 h 60"/>
                    <a:gd name="T8" fmla="*/ 20 w 20"/>
                    <a:gd name="T9" fmla="*/ 60 h 60"/>
                    <a:gd name="T10" fmla="*/ 0 w 20"/>
                    <a:gd name="T11" fmla="*/ 60 h 60"/>
                    <a:gd name="T12" fmla="*/ 0 w 20"/>
                    <a:gd name="T13" fmla="*/ 58 h 60"/>
                    <a:gd name="T14" fmla="*/ 4 w 20"/>
                    <a:gd name="T15" fmla="*/ 57 h 60"/>
                    <a:gd name="T16" fmla="*/ 5 w 20"/>
                    <a:gd name="T17" fmla="*/ 51 h 60"/>
                    <a:gd name="T18" fmla="*/ 5 w 20"/>
                    <a:gd name="T19" fmla="*/ 9 h 60"/>
                    <a:gd name="T20" fmla="*/ 4 w 20"/>
                    <a:gd name="T21" fmla="*/ 3 h 60"/>
                    <a:gd name="T22" fmla="*/ 0 w 20"/>
                    <a:gd name="T23" fmla="*/ 2 h 60"/>
                    <a:gd name="T24" fmla="*/ 0 w 20"/>
                    <a:gd name="T25" fmla="*/ 0 h 60"/>
                    <a:gd name="T26" fmla="*/ 16 w 20"/>
                    <a:gd name="T2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60">
                      <a:moveTo>
                        <a:pt x="16" y="0"/>
                      </a:moveTo>
                      <a:cubicBezTo>
                        <a:pt x="16" y="51"/>
                        <a:pt x="16" y="51"/>
                        <a:pt x="16" y="51"/>
                      </a:cubicBezTo>
                      <a:cubicBezTo>
                        <a:pt x="16" y="54"/>
                        <a:pt x="16" y="56"/>
                        <a:pt x="17" y="57"/>
                      </a:cubicBezTo>
                      <a:cubicBezTo>
                        <a:pt x="17" y="58"/>
                        <a:pt x="18" y="58"/>
                        <a:pt x="20" y="58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8"/>
                        <a:pt x="4" y="57"/>
                      </a:cubicBezTo>
                      <a:cubicBezTo>
                        <a:pt x="5" y="56"/>
                        <a:pt x="5" y="54"/>
                        <a:pt x="5" y="51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6"/>
                        <a:pt x="4" y="4"/>
                        <a:pt x="4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ïšḷïḍê">
                  <a:extLst>
                    <a:ext uri="{FF2B5EF4-FFF2-40B4-BE49-F238E27FC236}">
                      <a16:creationId xmlns:a16="http://schemas.microsoft.com/office/drawing/2014/main" id="{6B515FE8-75EE-FA50-AB69-E31B91033329}"/>
                    </a:ext>
                  </a:extLst>
                </p:cNvPr>
                <p:cNvSpPr/>
                <p:nvPr/>
              </p:nvSpPr>
              <p:spPr bwMode="auto">
                <a:xfrm>
                  <a:off x="8107363" y="3802063"/>
                  <a:ext cx="112713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0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7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1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7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0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3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0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7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2" y="8"/>
                        <a:pt x="12" y="11"/>
                      </a:cubicBezTo>
                      <a:cubicBezTo>
                        <a:pt x="12" y="14"/>
                        <a:pt x="11" y="19"/>
                        <a:pt x="11" y="25"/>
                      </a:cubicBezTo>
                      <a:cubicBezTo>
                        <a:pt x="11" y="28"/>
                        <a:pt x="12" y="31"/>
                        <a:pt x="12" y="34"/>
                      </a:cubicBezTo>
                      <a:cubicBezTo>
                        <a:pt x="12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8" y="40"/>
                        <a:pt x="19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2" y="32"/>
                        <a:pt x="23" y="26"/>
                        <a:pt x="23" y="18"/>
                      </a:cubicBezTo>
                      <a:cubicBezTo>
                        <a:pt x="23" y="13"/>
                        <a:pt x="22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8" y="3"/>
                        <a:pt x="17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ṥlîḑè">
                  <a:extLst>
                    <a:ext uri="{FF2B5EF4-FFF2-40B4-BE49-F238E27FC236}">
                      <a16:creationId xmlns:a16="http://schemas.microsoft.com/office/drawing/2014/main" id="{DFC240F0-6C38-5388-ED38-DBCEB8432A68}"/>
                    </a:ext>
                  </a:extLst>
                </p:cNvPr>
                <p:cNvSpPr/>
                <p:nvPr/>
              </p:nvSpPr>
              <p:spPr bwMode="auto">
                <a:xfrm>
                  <a:off x="8247063" y="3802063"/>
                  <a:ext cx="119063" cy="203200"/>
                </a:xfrm>
                <a:custGeom>
                  <a:avLst/>
                  <a:gdLst>
                    <a:gd name="T0" fmla="*/ 23 w 36"/>
                    <a:gd name="T1" fmla="*/ 1 h 61"/>
                    <a:gd name="T2" fmla="*/ 36 w 36"/>
                    <a:gd name="T3" fmla="*/ 1 h 61"/>
                    <a:gd name="T4" fmla="*/ 36 w 36"/>
                    <a:gd name="T5" fmla="*/ 6 h 61"/>
                    <a:gd name="T6" fmla="*/ 29 w 36"/>
                    <a:gd name="T7" fmla="*/ 6 h 61"/>
                    <a:gd name="T8" fmla="*/ 31 w 36"/>
                    <a:gd name="T9" fmla="*/ 10 h 61"/>
                    <a:gd name="T10" fmla="*/ 32 w 36"/>
                    <a:gd name="T11" fmla="*/ 15 h 61"/>
                    <a:gd name="T12" fmla="*/ 30 w 36"/>
                    <a:gd name="T13" fmla="*/ 23 h 61"/>
                    <a:gd name="T14" fmla="*/ 24 w 36"/>
                    <a:gd name="T15" fmla="*/ 28 h 61"/>
                    <a:gd name="T16" fmla="*/ 18 w 36"/>
                    <a:gd name="T17" fmla="*/ 29 h 61"/>
                    <a:gd name="T18" fmla="*/ 13 w 36"/>
                    <a:gd name="T19" fmla="*/ 29 h 61"/>
                    <a:gd name="T20" fmla="*/ 10 w 36"/>
                    <a:gd name="T21" fmla="*/ 31 h 61"/>
                    <a:gd name="T22" fmla="*/ 9 w 36"/>
                    <a:gd name="T23" fmla="*/ 34 h 61"/>
                    <a:gd name="T24" fmla="*/ 10 w 36"/>
                    <a:gd name="T25" fmla="*/ 36 h 61"/>
                    <a:gd name="T26" fmla="*/ 13 w 36"/>
                    <a:gd name="T27" fmla="*/ 37 h 61"/>
                    <a:gd name="T28" fmla="*/ 20 w 36"/>
                    <a:gd name="T29" fmla="*/ 37 h 61"/>
                    <a:gd name="T30" fmla="*/ 31 w 36"/>
                    <a:gd name="T31" fmla="*/ 39 h 61"/>
                    <a:gd name="T32" fmla="*/ 36 w 36"/>
                    <a:gd name="T33" fmla="*/ 48 h 61"/>
                    <a:gd name="T34" fmla="*/ 34 w 36"/>
                    <a:gd name="T35" fmla="*/ 55 h 61"/>
                    <a:gd name="T36" fmla="*/ 28 w 36"/>
                    <a:gd name="T37" fmla="*/ 59 h 61"/>
                    <a:gd name="T38" fmla="*/ 17 w 36"/>
                    <a:gd name="T39" fmla="*/ 61 h 61"/>
                    <a:gd name="T40" fmla="*/ 8 w 36"/>
                    <a:gd name="T41" fmla="*/ 60 h 61"/>
                    <a:gd name="T42" fmla="*/ 2 w 36"/>
                    <a:gd name="T43" fmla="*/ 57 h 61"/>
                    <a:gd name="T44" fmla="*/ 0 w 36"/>
                    <a:gd name="T45" fmla="*/ 53 h 61"/>
                    <a:gd name="T46" fmla="*/ 2 w 36"/>
                    <a:gd name="T47" fmla="*/ 49 h 61"/>
                    <a:gd name="T48" fmla="*/ 7 w 36"/>
                    <a:gd name="T49" fmla="*/ 47 h 61"/>
                    <a:gd name="T50" fmla="*/ 2 w 36"/>
                    <a:gd name="T51" fmla="*/ 39 h 61"/>
                    <a:gd name="T52" fmla="*/ 4 w 36"/>
                    <a:gd name="T53" fmla="*/ 33 h 61"/>
                    <a:gd name="T54" fmla="*/ 10 w 36"/>
                    <a:gd name="T55" fmla="*/ 28 h 61"/>
                    <a:gd name="T56" fmla="*/ 3 w 36"/>
                    <a:gd name="T57" fmla="*/ 23 h 61"/>
                    <a:gd name="T58" fmla="*/ 0 w 36"/>
                    <a:gd name="T59" fmla="*/ 14 h 61"/>
                    <a:gd name="T60" fmla="*/ 5 w 36"/>
                    <a:gd name="T61" fmla="*/ 4 h 61"/>
                    <a:gd name="T62" fmla="*/ 16 w 36"/>
                    <a:gd name="T63" fmla="*/ 0 h 61"/>
                    <a:gd name="T64" fmla="*/ 23 w 36"/>
                    <a:gd name="T65" fmla="*/ 1 h 61"/>
                    <a:gd name="T66" fmla="*/ 17 w 36"/>
                    <a:gd name="T67" fmla="*/ 2 h 61"/>
                    <a:gd name="T68" fmla="*/ 13 w 36"/>
                    <a:gd name="T69" fmla="*/ 5 h 61"/>
                    <a:gd name="T70" fmla="*/ 11 w 36"/>
                    <a:gd name="T71" fmla="*/ 15 h 61"/>
                    <a:gd name="T72" fmla="*/ 13 w 36"/>
                    <a:gd name="T73" fmla="*/ 24 h 61"/>
                    <a:gd name="T74" fmla="*/ 16 w 36"/>
                    <a:gd name="T75" fmla="*/ 27 h 61"/>
                    <a:gd name="T76" fmla="*/ 20 w 36"/>
                    <a:gd name="T77" fmla="*/ 24 h 61"/>
                    <a:gd name="T78" fmla="*/ 22 w 36"/>
                    <a:gd name="T79" fmla="*/ 15 h 61"/>
                    <a:gd name="T80" fmla="*/ 20 w 36"/>
                    <a:gd name="T81" fmla="*/ 4 h 61"/>
                    <a:gd name="T82" fmla="*/ 17 w 36"/>
                    <a:gd name="T83" fmla="*/ 2 h 61"/>
                    <a:gd name="T84" fmla="*/ 14 w 36"/>
                    <a:gd name="T85" fmla="*/ 48 h 61"/>
                    <a:gd name="T86" fmla="*/ 9 w 36"/>
                    <a:gd name="T87" fmla="*/ 49 h 61"/>
                    <a:gd name="T88" fmla="*/ 7 w 36"/>
                    <a:gd name="T89" fmla="*/ 52 h 61"/>
                    <a:gd name="T90" fmla="*/ 9 w 36"/>
                    <a:gd name="T91" fmla="*/ 56 h 61"/>
                    <a:gd name="T92" fmla="*/ 18 w 36"/>
                    <a:gd name="T93" fmla="*/ 58 h 61"/>
                    <a:gd name="T94" fmla="*/ 26 w 36"/>
                    <a:gd name="T95" fmla="*/ 57 h 61"/>
                    <a:gd name="T96" fmla="*/ 29 w 36"/>
                    <a:gd name="T97" fmla="*/ 52 h 61"/>
                    <a:gd name="T98" fmla="*/ 29 w 36"/>
                    <a:gd name="T99" fmla="*/ 50 h 61"/>
                    <a:gd name="T100" fmla="*/ 26 w 36"/>
                    <a:gd name="T101" fmla="*/ 48 h 61"/>
                    <a:gd name="T102" fmla="*/ 14 w 36"/>
                    <a:gd name="T103" fmla="*/ 4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6" h="61">
                      <a:moveTo>
                        <a:pt x="23" y="1"/>
                      </a:move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30" y="8"/>
                        <a:pt x="31" y="9"/>
                        <a:pt x="31" y="10"/>
                      </a:cubicBezTo>
                      <a:cubicBezTo>
                        <a:pt x="32" y="12"/>
                        <a:pt x="32" y="13"/>
                        <a:pt x="32" y="15"/>
                      </a:cubicBezTo>
                      <a:cubicBezTo>
                        <a:pt x="32" y="18"/>
                        <a:pt x="31" y="20"/>
                        <a:pt x="30" y="23"/>
                      </a:cubicBezTo>
                      <a:cubicBezTo>
                        <a:pt x="29" y="25"/>
                        <a:pt x="27" y="26"/>
                        <a:pt x="24" y="28"/>
                      </a:cubicBezTo>
                      <a:cubicBezTo>
                        <a:pt x="22" y="29"/>
                        <a:pt x="20" y="29"/>
                        <a:pt x="18" y="29"/>
                      </a:cubicBezTo>
                      <a:cubicBezTo>
                        <a:pt x="17" y="29"/>
                        <a:pt x="16" y="29"/>
                        <a:pt x="13" y="29"/>
                      </a:cubicBezTo>
                      <a:cubicBezTo>
                        <a:pt x="12" y="29"/>
                        <a:pt x="11" y="30"/>
                        <a:pt x="10" y="31"/>
                      </a:cubicBezTo>
                      <a:cubicBezTo>
                        <a:pt x="9" y="31"/>
                        <a:pt x="9" y="32"/>
                        <a:pt x="9" y="34"/>
                      </a:cubicBezTo>
                      <a:cubicBezTo>
                        <a:pt x="9" y="35"/>
                        <a:pt x="9" y="36"/>
                        <a:pt x="10" y="36"/>
                      </a:cubicBezTo>
                      <a:cubicBezTo>
                        <a:pt x="11" y="37"/>
                        <a:pt x="12" y="37"/>
                        <a:pt x="13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6" y="37"/>
                        <a:pt x="29" y="38"/>
                        <a:pt x="31" y="39"/>
                      </a:cubicBezTo>
                      <a:cubicBezTo>
                        <a:pt x="34" y="41"/>
                        <a:pt x="36" y="44"/>
                        <a:pt x="36" y="48"/>
                      </a:cubicBezTo>
                      <a:cubicBezTo>
                        <a:pt x="36" y="50"/>
                        <a:pt x="35" y="52"/>
                        <a:pt x="34" y="55"/>
                      </a:cubicBezTo>
                      <a:cubicBezTo>
                        <a:pt x="32" y="57"/>
                        <a:pt x="31" y="58"/>
                        <a:pt x="28" y="59"/>
                      </a:cubicBezTo>
                      <a:cubicBezTo>
                        <a:pt x="25" y="60"/>
                        <a:pt x="21" y="61"/>
                        <a:pt x="17" y="61"/>
                      </a:cubicBezTo>
                      <a:cubicBezTo>
                        <a:pt x="14" y="61"/>
                        <a:pt x="11" y="61"/>
                        <a:pt x="8" y="60"/>
                      </a:cubicBezTo>
                      <a:cubicBezTo>
                        <a:pt x="5" y="59"/>
                        <a:pt x="3" y="58"/>
                        <a:pt x="2" y="57"/>
                      </a:cubicBezTo>
                      <a:cubicBezTo>
                        <a:pt x="1" y="56"/>
                        <a:pt x="0" y="55"/>
                        <a:pt x="0" y="53"/>
                      </a:cubicBezTo>
                      <a:cubicBezTo>
                        <a:pt x="0" y="52"/>
                        <a:pt x="1" y="51"/>
                        <a:pt x="2" y="49"/>
                      </a:cubicBezTo>
                      <a:cubicBezTo>
                        <a:pt x="3" y="48"/>
                        <a:pt x="4" y="48"/>
                        <a:pt x="7" y="47"/>
                      </a:cubicBezTo>
                      <a:cubicBezTo>
                        <a:pt x="3" y="45"/>
                        <a:pt x="2" y="42"/>
                        <a:pt x="2" y="39"/>
                      </a:cubicBezTo>
                      <a:cubicBezTo>
                        <a:pt x="2" y="37"/>
                        <a:pt x="2" y="35"/>
                        <a:pt x="4" y="33"/>
                      </a:cubicBezTo>
                      <a:cubicBezTo>
                        <a:pt x="5" y="31"/>
                        <a:pt x="7" y="30"/>
                        <a:pt x="10" y="28"/>
                      </a:cubicBezTo>
                      <a:cubicBezTo>
                        <a:pt x="7" y="27"/>
                        <a:pt x="4" y="25"/>
                        <a:pt x="3" y="23"/>
                      </a:cubicBezTo>
                      <a:cubicBezTo>
                        <a:pt x="1" y="20"/>
                        <a:pt x="0" y="17"/>
                        <a:pt x="0" y="14"/>
                      </a:cubicBezTo>
                      <a:cubicBezTo>
                        <a:pt x="0" y="10"/>
                        <a:pt x="2" y="7"/>
                        <a:pt x="5" y="4"/>
                      </a:cubicBezTo>
                      <a:cubicBezTo>
                        <a:pt x="8" y="1"/>
                        <a:pt x="11" y="0"/>
                        <a:pt x="16" y="0"/>
                      </a:cubicBezTo>
                      <a:cubicBezTo>
                        <a:pt x="18" y="0"/>
                        <a:pt x="21" y="0"/>
                        <a:pt x="23" y="1"/>
                      </a:cubicBezTo>
                      <a:close/>
                      <a:moveTo>
                        <a:pt x="17" y="2"/>
                      </a:moveTo>
                      <a:cubicBezTo>
                        <a:pt x="15" y="2"/>
                        <a:pt x="14" y="3"/>
                        <a:pt x="13" y="5"/>
                      </a:cubicBezTo>
                      <a:cubicBezTo>
                        <a:pt x="12" y="7"/>
                        <a:pt x="11" y="10"/>
                        <a:pt x="11" y="15"/>
                      </a:cubicBezTo>
                      <a:cubicBezTo>
                        <a:pt x="11" y="20"/>
                        <a:pt x="12" y="23"/>
                        <a:pt x="13" y="24"/>
                      </a:cubicBezTo>
                      <a:cubicBezTo>
                        <a:pt x="14" y="26"/>
                        <a:pt x="15" y="27"/>
                        <a:pt x="16" y="27"/>
                      </a:cubicBezTo>
                      <a:cubicBezTo>
                        <a:pt x="18" y="27"/>
                        <a:pt x="19" y="26"/>
                        <a:pt x="20" y="24"/>
                      </a:cubicBezTo>
                      <a:cubicBezTo>
                        <a:pt x="21" y="23"/>
                        <a:pt x="22" y="20"/>
                        <a:pt x="22" y="15"/>
                      </a:cubicBezTo>
                      <a:cubicBezTo>
                        <a:pt x="22" y="10"/>
                        <a:pt x="21" y="6"/>
                        <a:pt x="20" y="4"/>
                      </a:cubicBezTo>
                      <a:cubicBezTo>
                        <a:pt x="19" y="3"/>
                        <a:pt x="18" y="2"/>
                        <a:pt x="17" y="2"/>
                      </a:cubicBezTo>
                      <a:close/>
                      <a:moveTo>
                        <a:pt x="14" y="48"/>
                      </a:moveTo>
                      <a:cubicBezTo>
                        <a:pt x="12" y="48"/>
                        <a:pt x="10" y="48"/>
                        <a:pt x="9" y="49"/>
                      </a:cubicBezTo>
                      <a:cubicBezTo>
                        <a:pt x="8" y="50"/>
                        <a:pt x="7" y="51"/>
                        <a:pt x="7" y="52"/>
                      </a:cubicBezTo>
                      <a:cubicBezTo>
                        <a:pt x="7" y="54"/>
                        <a:pt x="8" y="55"/>
                        <a:pt x="9" y="56"/>
                      </a:cubicBezTo>
                      <a:cubicBezTo>
                        <a:pt x="11" y="58"/>
                        <a:pt x="14" y="58"/>
                        <a:pt x="18" y="58"/>
                      </a:cubicBezTo>
                      <a:cubicBezTo>
                        <a:pt x="21" y="58"/>
                        <a:pt x="24" y="58"/>
                        <a:pt x="26" y="57"/>
                      </a:cubicBezTo>
                      <a:cubicBezTo>
                        <a:pt x="28" y="55"/>
                        <a:pt x="29" y="54"/>
                        <a:pt x="29" y="52"/>
                      </a:cubicBezTo>
                      <a:cubicBezTo>
                        <a:pt x="29" y="51"/>
                        <a:pt x="29" y="51"/>
                        <a:pt x="29" y="50"/>
                      </a:cubicBezTo>
                      <a:cubicBezTo>
                        <a:pt x="28" y="49"/>
                        <a:pt x="27" y="49"/>
                        <a:pt x="26" y="48"/>
                      </a:cubicBezTo>
                      <a:cubicBezTo>
                        <a:pt x="24" y="48"/>
                        <a:pt x="20" y="48"/>
                        <a:pt x="14" y="48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iṧľîḓè">
                  <a:extLst>
                    <a:ext uri="{FF2B5EF4-FFF2-40B4-BE49-F238E27FC236}">
                      <a16:creationId xmlns:a16="http://schemas.microsoft.com/office/drawing/2014/main" id="{83EEEB08-2F33-DE0F-6BC2-305B2A692127}"/>
                    </a:ext>
                  </a:extLst>
                </p:cNvPr>
                <p:cNvSpPr/>
                <p:nvPr/>
              </p:nvSpPr>
              <p:spPr bwMode="auto">
                <a:xfrm>
                  <a:off x="8378825" y="3805238"/>
                  <a:ext cx="128588" cy="200025"/>
                </a:xfrm>
                <a:custGeom>
                  <a:avLst/>
                  <a:gdLst>
                    <a:gd name="T0" fmla="*/ 19 w 39"/>
                    <a:gd name="T1" fmla="*/ 42 h 60"/>
                    <a:gd name="T2" fmla="*/ 7 w 39"/>
                    <a:gd name="T3" fmla="*/ 12 h 60"/>
                    <a:gd name="T4" fmla="*/ 3 w 39"/>
                    <a:gd name="T5" fmla="*/ 4 h 60"/>
                    <a:gd name="T6" fmla="*/ 0 w 39"/>
                    <a:gd name="T7" fmla="*/ 1 h 60"/>
                    <a:gd name="T8" fmla="*/ 0 w 39"/>
                    <a:gd name="T9" fmla="*/ 0 h 60"/>
                    <a:gd name="T10" fmla="*/ 20 w 39"/>
                    <a:gd name="T11" fmla="*/ 0 h 60"/>
                    <a:gd name="T12" fmla="*/ 20 w 39"/>
                    <a:gd name="T13" fmla="*/ 1 h 60"/>
                    <a:gd name="T14" fmla="*/ 17 w 39"/>
                    <a:gd name="T15" fmla="*/ 2 h 60"/>
                    <a:gd name="T16" fmla="*/ 16 w 39"/>
                    <a:gd name="T17" fmla="*/ 4 h 60"/>
                    <a:gd name="T18" fmla="*/ 18 w 39"/>
                    <a:gd name="T19" fmla="*/ 11 h 60"/>
                    <a:gd name="T20" fmla="*/ 24 w 39"/>
                    <a:gd name="T21" fmla="*/ 27 h 60"/>
                    <a:gd name="T22" fmla="*/ 28 w 39"/>
                    <a:gd name="T23" fmla="*/ 14 h 60"/>
                    <a:gd name="T24" fmla="*/ 31 w 39"/>
                    <a:gd name="T25" fmla="*/ 5 h 60"/>
                    <a:gd name="T26" fmla="*/ 30 w 39"/>
                    <a:gd name="T27" fmla="*/ 2 h 60"/>
                    <a:gd name="T28" fmla="*/ 26 w 39"/>
                    <a:gd name="T29" fmla="*/ 1 h 60"/>
                    <a:gd name="T30" fmla="*/ 26 w 39"/>
                    <a:gd name="T31" fmla="*/ 0 h 60"/>
                    <a:gd name="T32" fmla="*/ 39 w 39"/>
                    <a:gd name="T33" fmla="*/ 0 h 60"/>
                    <a:gd name="T34" fmla="*/ 39 w 39"/>
                    <a:gd name="T35" fmla="*/ 1 h 60"/>
                    <a:gd name="T36" fmla="*/ 36 w 39"/>
                    <a:gd name="T37" fmla="*/ 3 h 60"/>
                    <a:gd name="T38" fmla="*/ 32 w 39"/>
                    <a:gd name="T39" fmla="*/ 12 h 60"/>
                    <a:gd name="T40" fmla="*/ 22 w 39"/>
                    <a:gd name="T41" fmla="*/ 42 h 60"/>
                    <a:gd name="T42" fmla="*/ 16 w 39"/>
                    <a:gd name="T43" fmla="*/ 56 h 60"/>
                    <a:gd name="T44" fmla="*/ 9 w 39"/>
                    <a:gd name="T45" fmla="*/ 60 h 60"/>
                    <a:gd name="T46" fmla="*/ 4 w 39"/>
                    <a:gd name="T47" fmla="*/ 58 h 60"/>
                    <a:gd name="T48" fmla="*/ 2 w 39"/>
                    <a:gd name="T49" fmla="*/ 53 h 60"/>
                    <a:gd name="T50" fmla="*/ 3 w 39"/>
                    <a:gd name="T51" fmla="*/ 49 h 60"/>
                    <a:gd name="T52" fmla="*/ 7 w 39"/>
                    <a:gd name="T53" fmla="*/ 47 h 60"/>
                    <a:gd name="T54" fmla="*/ 10 w 39"/>
                    <a:gd name="T55" fmla="*/ 49 h 60"/>
                    <a:gd name="T56" fmla="*/ 11 w 39"/>
                    <a:gd name="T57" fmla="*/ 53 h 60"/>
                    <a:gd name="T58" fmla="*/ 11 w 39"/>
                    <a:gd name="T59" fmla="*/ 55 h 60"/>
                    <a:gd name="T60" fmla="*/ 12 w 39"/>
                    <a:gd name="T61" fmla="*/ 56 h 60"/>
                    <a:gd name="T62" fmla="*/ 14 w 39"/>
                    <a:gd name="T63" fmla="*/ 54 h 60"/>
                    <a:gd name="T64" fmla="*/ 18 w 39"/>
                    <a:gd name="T65" fmla="*/ 46 h 60"/>
                    <a:gd name="T66" fmla="*/ 19 w 39"/>
                    <a:gd name="T67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9" y="4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7"/>
                        <a:pt x="4" y="5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3"/>
                        <a:pt x="16" y="4"/>
                      </a:cubicBezTo>
                      <a:cubicBezTo>
                        <a:pt x="16" y="5"/>
                        <a:pt x="17" y="7"/>
                        <a:pt x="18" y="11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10"/>
                        <a:pt x="31" y="7"/>
                        <a:pt x="31" y="5"/>
                      </a:cubicBezTo>
                      <a:cubicBezTo>
                        <a:pt x="31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7" y="2"/>
                        <a:pt x="36" y="2"/>
                        <a:pt x="36" y="3"/>
                      </a:cubicBezTo>
                      <a:cubicBezTo>
                        <a:pt x="35" y="4"/>
                        <a:pt x="34" y="7"/>
                        <a:pt x="32" y="1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9" y="50"/>
                        <a:pt x="17" y="55"/>
                        <a:pt x="16" y="56"/>
                      </a:cubicBezTo>
                      <a:cubicBezTo>
                        <a:pt x="14" y="59"/>
                        <a:pt x="12" y="60"/>
                        <a:pt x="9" y="60"/>
                      </a:cubicBezTo>
                      <a:cubicBezTo>
                        <a:pt x="7" y="60"/>
                        <a:pt x="5" y="59"/>
                        <a:pt x="4" y="58"/>
                      </a:cubicBezTo>
                      <a:cubicBezTo>
                        <a:pt x="2" y="57"/>
                        <a:pt x="2" y="55"/>
                        <a:pt x="2" y="53"/>
                      </a:cubicBezTo>
                      <a:cubicBezTo>
                        <a:pt x="2" y="51"/>
                        <a:pt x="2" y="50"/>
                        <a:pt x="3" y="49"/>
                      </a:cubicBezTo>
                      <a:cubicBezTo>
                        <a:pt x="4" y="48"/>
                        <a:pt x="5" y="47"/>
                        <a:pt x="7" y="47"/>
                      </a:cubicBezTo>
                      <a:cubicBezTo>
                        <a:pt x="8" y="47"/>
                        <a:pt x="9" y="48"/>
                        <a:pt x="10" y="49"/>
                      </a:cubicBezTo>
                      <a:cubicBezTo>
                        <a:pt x="10" y="50"/>
                        <a:pt x="11" y="51"/>
                        <a:pt x="11" y="53"/>
                      </a:cubicBezTo>
                      <a:cubicBezTo>
                        <a:pt x="11" y="54"/>
                        <a:pt x="11" y="55"/>
                        <a:pt x="11" y="55"/>
                      </a:cubicBezTo>
                      <a:cubicBezTo>
                        <a:pt x="11" y="55"/>
                        <a:pt x="12" y="56"/>
                        <a:pt x="12" y="56"/>
                      </a:cubicBezTo>
                      <a:cubicBezTo>
                        <a:pt x="13" y="56"/>
                        <a:pt x="13" y="55"/>
                        <a:pt x="14" y="54"/>
                      </a:cubicBezTo>
                      <a:cubicBezTo>
                        <a:pt x="15" y="53"/>
                        <a:pt x="16" y="50"/>
                        <a:pt x="18" y="46"/>
                      </a:cubicBezTo>
                      <a:lnTo>
                        <a:pt x="19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ïŝļiďe">
                  <a:extLst>
                    <a:ext uri="{FF2B5EF4-FFF2-40B4-BE49-F238E27FC236}">
                      <a16:creationId xmlns:a16="http://schemas.microsoft.com/office/drawing/2014/main" id="{C9EAE41F-4F8D-0BB3-4C66-F4CAC8CB5C3D}"/>
                    </a:ext>
                  </a:extLst>
                </p:cNvPr>
                <p:cNvSpPr/>
                <p:nvPr/>
              </p:nvSpPr>
              <p:spPr bwMode="auto">
                <a:xfrm>
                  <a:off x="8577263" y="3802063"/>
                  <a:ext cx="111125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1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8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2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8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1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4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1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8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3" y="8"/>
                        <a:pt x="12" y="11"/>
                      </a:cubicBezTo>
                      <a:cubicBezTo>
                        <a:pt x="12" y="14"/>
                        <a:pt x="12" y="19"/>
                        <a:pt x="12" y="25"/>
                      </a:cubicBezTo>
                      <a:cubicBezTo>
                        <a:pt x="12" y="28"/>
                        <a:pt x="12" y="31"/>
                        <a:pt x="12" y="34"/>
                      </a:cubicBezTo>
                      <a:cubicBezTo>
                        <a:pt x="13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9" y="40"/>
                        <a:pt x="20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3" y="32"/>
                        <a:pt x="23" y="26"/>
                        <a:pt x="23" y="18"/>
                      </a:cubicBezTo>
                      <a:cubicBezTo>
                        <a:pt x="23" y="13"/>
                        <a:pt x="23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9" y="3"/>
                        <a:pt x="18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slîḑè">
                  <a:extLst>
                    <a:ext uri="{FF2B5EF4-FFF2-40B4-BE49-F238E27FC236}">
                      <a16:creationId xmlns:a16="http://schemas.microsoft.com/office/drawing/2014/main" id="{49469422-4275-C5A6-E736-A8273B15109E}"/>
                    </a:ext>
                  </a:extLst>
                </p:cNvPr>
                <p:cNvSpPr/>
                <p:nvPr/>
              </p:nvSpPr>
              <p:spPr bwMode="auto">
                <a:xfrm>
                  <a:off x="8715375" y="3738563"/>
                  <a:ext cx="98425" cy="203200"/>
                </a:xfrm>
                <a:custGeom>
                  <a:avLst/>
                  <a:gdLst>
                    <a:gd name="T0" fmla="*/ 16 w 30"/>
                    <a:gd name="T1" fmla="*/ 24 h 61"/>
                    <a:gd name="T2" fmla="*/ 16 w 30"/>
                    <a:gd name="T3" fmla="*/ 53 h 61"/>
                    <a:gd name="T4" fmla="*/ 17 w 30"/>
                    <a:gd name="T5" fmla="*/ 58 h 61"/>
                    <a:gd name="T6" fmla="*/ 22 w 30"/>
                    <a:gd name="T7" fmla="*/ 59 h 61"/>
                    <a:gd name="T8" fmla="*/ 22 w 30"/>
                    <a:gd name="T9" fmla="*/ 61 h 61"/>
                    <a:gd name="T10" fmla="*/ 0 w 30"/>
                    <a:gd name="T11" fmla="*/ 61 h 61"/>
                    <a:gd name="T12" fmla="*/ 0 w 30"/>
                    <a:gd name="T13" fmla="*/ 59 h 61"/>
                    <a:gd name="T14" fmla="*/ 4 w 30"/>
                    <a:gd name="T15" fmla="*/ 59 h 61"/>
                    <a:gd name="T16" fmla="*/ 5 w 30"/>
                    <a:gd name="T17" fmla="*/ 57 h 61"/>
                    <a:gd name="T18" fmla="*/ 6 w 30"/>
                    <a:gd name="T19" fmla="*/ 53 h 61"/>
                    <a:gd name="T20" fmla="*/ 6 w 30"/>
                    <a:gd name="T21" fmla="*/ 24 h 61"/>
                    <a:gd name="T22" fmla="*/ 0 w 30"/>
                    <a:gd name="T23" fmla="*/ 24 h 61"/>
                    <a:gd name="T24" fmla="*/ 0 w 30"/>
                    <a:gd name="T25" fmla="*/ 20 h 61"/>
                    <a:gd name="T26" fmla="*/ 6 w 30"/>
                    <a:gd name="T27" fmla="*/ 20 h 61"/>
                    <a:gd name="T28" fmla="*/ 6 w 30"/>
                    <a:gd name="T29" fmla="*/ 17 h 61"/>
                    <a:gd name="T30" fmla="*/ 6 w 30"/>
                    <a:gd name="T31" fmla="*/ 15 h 61"/>
                    <a:gd name="T32" fmla="*/ 10 w 30"/>
                    <a:gd name="T33" fmla="*/ 4 h 61"/>
                    <a:gd name="T34" fmla="*/ 21 w 30"/>
                    <a:gd name="T35" fmla="*/ 0 h 61"/>
                    <a:gd name="T36" fmla="*/ 28 w 30"/>
                    <a:gd name="T37" fmla="*/ 2 h 61"/>
                    <a:gd name="T38" fmla="*/ 30 w 30"/>
                    <a:gd name="T39" fmla="*/ 6 h 61"/>
                    <a:gd name="T40" fmla="*/ 29 w 30"/>
                    <a:gd name="T41" fmla="*/ 10 h 61"/>
                    <a:gd name="T42" fmla="*/ 25 w 30"/>
                    <a:gd name="T43" fmla="*/ 11 h 61"/>
                    <a:gd name="T44" fmla="*/ 22 w 30"/>
                    <a:gd name="T45" fmla="*/ 10 h 61"/>
                    <a:gd name="T46" fmla="*/ 20 w 30"/>
                    <a:gd name="T47" fmla="*/ 8 h 61"/>
                    <a:gd name="T48" fmla="*/ 21 w 30"/>
                    <a:gd name="T49" fmla="*/ 6 h 61"/>
                    <a:gd name="T50" fmla="*/ 21 w 30"/>
                    <a:gd name="T51" fmla="*/ 5 h 61"/>
                    <a:gd name="T52" fmla="*/ 20 w 30"/>
                    <a:gd name="T53" fmla="*/ 3 h 61"/>
                    <a:gd name="T54" fmla="*/ 19 w 30"/>
                    <a:gd name="T55" fmla="*/ 3 h 61"/>
                    <a:gd name="T56" fmla="*/ 17 w 30"/>
                    <a:gd name="T57" fmla="*/ 4 h 61"/>
                    <a:gd name="T58" fmla="*/ 16 w 30"/>
                    <a:gd name="T59" fmla="*/ 7 h 61"/>
                    <a:gd name="T60" fmla="*/ 16 w 30"/>
                    <a:gd name="T61" fmla="*/ 15 h 61"/>
                    <a:gd name="T62" fmla="*/ 16 w 30"/>
                    <a:gd name="T63" fmla="*/ 20 h 61"/>
                    <a:gd name="T64" fmla="*/ 22 w 30"/>
                    <a:gd name="T65" fmla="*/ 20 h 61"/>
                    <a:gd name="T66" fmla="*/ 22 w 30"/>
                    <a:gd name="T67" fmla="*/ 24 h 61"/>
                    <a:gd name="T68" fmla="*/ 16 w 30"/>
                    <a:gd name="T69" fmla="*/ 2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" h="61">
                      <a:moveTo>
                        <a:pt x="16" y="24"/>
                      </a:move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5"/>
                        <a:pt x="17" y="57"/>
                        <a:pt x="17" y="58"/>
                      </a:cubicBezTo>
                      <a:cubicBezTo>
                        <a:pt x="18" y="59"/>
                        <a:pt x="19" y="59"/>
                        <a:pt x="22" y="59"/>
                      </a:cubicBezTo>
                      <a:cubicBezTo>
                        <a:pt x="22" y="61"/>
                        <a:pt x="22" y="61"/>
                        <a:pt x="22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9"/>
                      </a:cubicBezTo>
                      <a:cubicBezTo>
                        <a:pt x="4" y="58"/>
                        <a:pt x="5" y="58"/>
                        <a:pt x="5" y="57"/>
                      </a:cubicBezTo>
                      <a:cubicBezTo>
                        <a:pt x="5" y="56"/>
                        <a:pt x="6" y="55"/>
                        <a:pt x="6" y="53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1"/>
                        <a:pt x="7" y="7"/>
                        <a:pt x="10" y="4"/>
                      </a:cubicBezTo>
                      <a:cubicBezTo>
                        <a:pt x="12" y="1"/>
                        <a:pt x="16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29" y="3"/>
                        <a:pt x="30" y="5"/>
                        <a:pt x="30" y="6"/>
                      </a:cubicBezTo>
                      <a:cubicBezTo>
                        <a:pt x="30" y="8"/>
                        <a:pt x="30" y="9"/>
                        <a:pt x="29" y="10"/>
                      </a:cubicBezTo>
                      <a:cubicBezTo>
                        <a:pt x="28" y="11"/>
                        <a:pt x="26" y="11"/>
                        <a:pt x="25" y="11"/>
                      </a:cubicBezTo>
                      <a:cubicBezTo>
                        <a:pt x="24" y="11"/>
                        <a:pt x="22" y="11"/>
                        <a:pt x="22" y="10"/>
                      </a:cubicBezTo>
                      <a:cubicBezTo>
                        <a:pt x="21" y="9"/>
                        <a:pt x="20" y="9"/>
                        <a:pt x="20" y="8"/>
                      </a:cubicBezTo>
                      <a:cubicBezTo>
                        <a:pt x="20" y="7"/>
                        <a:pt x="21" y="7"/>
                        <a:pt x="21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4"/>
                        <a:pt x="21" y="3"/>
                        <a:pt x="20" y="3"/>
                      </a:cubicBezTo>
                      <a:cubicBezTo>
                        <a:pt x="20" y="3"/>
                        <a:pt x="19" y="3"/>
                        <a:pt x="19" y="3"/>
                      </a:cubicBezTo>
                      <a:cubicBezTo>
                        <a:pt x="18" y="3"/>
                        <a:pt x="18" y="3"/>
                        <a:pt x="17" y="4"/>
                      </a:cubicBezTo>
                      <a:cubicBezTo>
                        <a:pt x="17" y="4"/>
                        <a:pt x="16" y="5"/>
                        <a:pt x="16" y="7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lnTo>
                        <a:pt x="16" y="2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iśḻiḍé">
                  <a:extLst>
                    <a:ext uri="{FF2B5EF4-FFF2-40B4-BE49-F238E27FC236}">
                      <a16:creationId xmlns:a16="http://schemas.microsoft.com/office/drawing/2014/main" id="{02E9940C-C7F7-DCF3-BBA2-CDD83DCDF48F}"/>
                    </a:ext>
                  </a:extLst>
                </p:cNvPr>
                <p:cNvSpPr/>
                <p:nvPr/>
              </p:nvSpPr>
              <p:spPr bwMode="auto">
                <a:xfrm>
                  <a:off x="8866188" y="3738563"/>
                  <a:ext cx="165100" cy="206375"/>
                </a:xfrm>
                <a:custGeom>
                  <a:avLst/>
                  <a:gdLst>
                    <a:gd name="T0" fmla="*/ 50 w 50"/>
                    <a:gd name="T1" fmla="*/ 0 h 62"/>
                    <a:gd name="T2" fmla="*/ 50 w 50"/>
                    <a:gd name="T3" fmla="*/ 21 h 62"/>
                    <a:gd name="T4" fmla="*/ 48 w 50"/>
                    <a:gd name="T5" fmla="*/ 21 h 62"/>
                    <a:gd name="T6" fmla="*/ 42 w 50"/>
                    <a:gd name="T7" fmla="*/ 8 h 62"/>
                    <a:gd name="T8" fmla="*/ 31 w 50"/>
                    <a:gd name="T9" fmla="*/ 4 h 62"/>
                    <a:gd name="T10" fmla="*/ 22 w 50"/>
                    <a:gd name="T11" fmla="*/ 7 h 62"/>
                    <a:gd name="T12" fmla="*/ 16 w 50"/>
                    <a:gd name="T13" fmla="*/ 16 h 62"/>
                    <a:gd name="T14" fmla="*/ 14 w 50"/>
                    <a:gd name="T15" fmla="*/ 30 h 62"/>
                    <a:gd name="T16" fmla="*/ 15 w 50"/>
                    <a:gd name="T17" fmla="*/ 45 h 62"/>
                    <a:gd name="T18" fmla="*/ 21 w 50"/>
                    <a:gd name="T19" fmla="*/ 55 h 62"/>
                    <a:gd name="T20" fmla="*/ 31 w 50"/>
                    <a:gd name="T21" fmla="*/ 58 h 62"/>
                    <a:gd name="T22" fmla="*/ 40 w 50"/>
                    <a:gd name="T23" fmla="*/ 56 h 62"/>
                    <a:gd name="T24" fmla="*/ 49 w 50"/>
                    <a:gd name="T25" fmla="*/ 47 h 62"/>
                    <a:gd name="T26" fmla="*/ 49 w 50"/>
                    <a:gd name="T27" fmla="*/ 52 h 62"/>
                    <a:gd name="T28" fmla="*/ 39 w 50"/>
                    <a:gd name="T29" fmla="*/ 60 h 62"/>
                    <a:gd name="T30" fmla="*/ 28 w 50"/>
                    <a:gd name="T31" fmla="*/ 62 h 62"/>
                    <a:gd name="T32" fmla="*/ 13 w 50"/>
                    <a:gd name="T33" fmla="*/ 58 h 62"/>
                    <a:gd name="T34" fmla="*/ 3 w 50"/>
                    <a:gd name="T35" fmla="*/ 47 h 62"/>
                    <a:gd name="T36" fmla="*/ 0 w 50"/>
                    <a:gd name="T37" fmla="*/ 32 h 62"/>
                    <a:gd name="T38" fmla="*/ 4 w 50"/>
                    <a:gd name="T39" fmla="*/ 16 h 62"/>
                    <a:gd name="T40" fmla="*/ 14 w 50"/>
                    <a:gd name="T41" fmla="*/ 4 h 62"/>
                    <a:gd name="T42" fmla="*/ 28 w 50"/>
                    <a:gd name="T43" fmla="*/ 0 h 62"/>
                    <a:gd name="T44" fmla="*/ 40 w 50"/>
                    <a:gd name="T45" fmla="*/ 3 h 62"/>
                    <a:gd name="T46" fmla="*/ 45 w 50"/>
                    <a:gd name="T47" fmla="*/ 4 h 62"/>
                    <a:gd name="T48" fmla="*/ 47 w 50"/>
                    <a:gd name="T49" fmla="*/ 3 h 62"/>
                    <a:gd name="T50" fmla="*/ 48 w 50"/>
                    <a:gd name="T51" fmla="*/ 0 h 62"/>
                    <a:gd name="T52" fmla="*/ 50 w 50"/>
                    <a:gd name="T5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0" h="62">
                      <a:moveTo>
                        <a:pt x="50" y="0"/>
                      </a:moveTo>
                      <a:cubicBezTo>
                        <a:pt x="50" y="21"/>
                        <a:pt x="50" y="21"/>
                        <a:pt x="50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7" y="15"/>
                        <a:pt x="45" y="11"/>
                        <a:pt x="42" y="8"/>
                      </a:cubicBezTo>
                      <a:cubicBezTo>
                        <a:pt x="39" y="5"/>
                        <a:pt x="35" y="4"/>
                        <a:pt x="31" y="4"/>
                      </a:cubicBezTo>
                      <a:cubicBezTo>
                        <a:pt x="28" y="4"/>
                        <a:pt x="25" y="5"/>
                        <a:pt x="22" y="7"/>
                      </a:cubicBezTo>
                      <a:cubicBezTo>
                        <a:pt x="19" y="9"/>
                        <a:pt x="17" y="12"/>
                        <a:pt x="16" y="16"/>
                      </a:cubicBezTo>
                      <a:cubicBezTo>
                        <a:pt x="14" y="20"/>
                        <a:pt x="14" y="25"/>
                        <a:pt x="14" y="30"/>
                      </a:cubicBezTo>
                      <a:cubicBezTo>
                        <a:pt x="14" y="36"/>
                        <a:pt x="14" y="40"/>
                        <a:pt x="15" y="45"/>
                      </a:cubicBezTo>
                      <a:cubicBezTo>
                        <a:pt x="17" y="49"/>
                        <a:pt x="18" y="52"/>
                        <a:pt x="21" y="55"/>
                      </a:cubicBezTo>
                      <a:cubicBezTo>
                        <a:pt x="24" y="57"/>
                        <a:pt x="27" y="58"/>
                        <a:pt x="31" y="58"/>
                      </a:cubicBezTo>
                      <a:cubicBezTo>
                        <a:pt x="34" y="58"/>
                        <a:pt x="37" y="57"/>
                        <a:pt x="40" y="56"/>
                      </a:cubicBezTo>
                      <a:cubicBezTo>
                        <a:pt x="43" y="54"/>
                        <a:pt x="46" y="51"/>
                        <a:pt x="49" y="47"/>
                      </a:cubicBez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46" y="56"/>
                        <a:pt x="43" y="58"/>
                        <a:pt x="39" y="60"/>
                      </a:cubicBezTo>
                      <a:cubicBezTo>
                        <a:pt x="36" y="61"/>
                        <a:pt x="33" y="62"/>
                        <a:pt x="28" y="62"/>
                      </a:cubicBezTo>
                      <a:cubicBezTo>
                        <a:pt x="23" y="62"/>
                        <a:pt x="18" y="61"/>
                        <a:pt x="13" y="58"/>
                      </a:cubicBezTo>
                      <a:cubicBezTo>
                        <a:pt x="9" y="56"/>
                        <a:pt x="6" y="52"/>
                        <a:pt x="3" y="47"/>
                      </a:cubicBezTo>
                      <a:cubicBezTo>
                        <a:pt x="1" y="43"/>
                        <a:pt x="0" y="38"/>
                        <a:pt x="0" y="32"/>
                      </a:cubicBezTo>
                      <a:cubicBezTo>
                        <a:pt x="0" y="27"/>
                        <a:pt x="1" y="21"/>
                        <a:pt x="4" y="16"/>
                      </a:cubicBezTo>
                      <a:cubicBezTo>
                        <a:pt x="6" y="11"/>
                        <a:pt x="10" y="7"/>
                        <a:pt x="14" y="4"/>
                      </a:cubicBezTo>
                      <a:cubicBezTo>
                        <a:pt x="19" y="1"/>
                        <a:pt x="23" y="0"/>
                        <a:pt x="28" y="0"/>
                      </a:cubicBezTo>
                      <a:cubicBezTo>
                        <a:pt x="32" y="0"/>
                        <a:pt x="36" y="1"/>
                        <a:pt x="40" y="3"/>
                      </a:cubicBezTo>
                      <a:cubicBezTo>
                        <a:pt x="43" y="4"/>
                        <a:pt x="44" y="4"/>
                        <a:pt x="45" y="4"/>
                      </a:cubicBezTo>
                      <a:cubicBezTo>
                        <a:pt x="45" y="4"/>
                        <a:pt x="46" y="4"/>
                        <a:pt x="47" y="3"/>
                      </a:cubicBezTo>
                      <a:cubicBezTo>
                        <a:pt x="47" y="3"/>
                        <a:pt x="48" y="1"/>
                        <a:pt x="48" y="0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îṧḷiḍé">
                  <a:extLst>
                    <a:ext uri="{FF2B5EF4-FFF2-40B4-BE49-F238E27FC236}">
                      <a16:creationId xmlns:a16="http://schemas.microsoft.com/office/drawing/2014/main" id="{398D3DD9-91E5-CAE0-130D-C6164AF243D7}"/>
                    </a:ext>
                  </a:extLst>
                </p:cNvPr>
                <p:cNvSpPr/>
                <p:nvPr/>
              </p:nvSpPr>
              <p:spPr bwMode="auto">
                <a:xfrm>
                  <a:off x="9061450" y="3743325"/>
                  <a:ext cx="128588" cy="198438"/>
                </a:xfrm>
                <a:custGeom>
                  <a:avLst/>
                  <a:gdLst>
                    <a:gd name="T0" fmla="*/ 15 w 39"/>
                    <a:gd name="T1" fmla="*/ 0 h 60"/>
                    <a:gd name="T2" fmla="*/ 15 w 39"/>
                    <a:gd name="T3" fmla="*/ 24 h 60"/>
                    <a:gd name="T4" fmla="*/ 20 w 39"/>
                    <a:gd name="T5" fmla="*/ 19 h 60"/>
                    <a:gd name="T6" fmla="*/ 25 w 39"/>
                    <a:gd name="T7" fmla="*/ 18 h 60"/>
                    <a:gd name="T8" fmla="*/ 31 w 39"/>
                    <a:gd name="T9" fmla="*/ 20 h 60"/>
                    <a:gd name="T10" fmla="*/ 34 w 39"/>
                    <a:gd name="T11" fmla="*/ 25 h 60"/>
                    <a:gd name="T12" fmla="*/ 35 w 39"/>
                    <a:gd name="T13" fmla="*/ 35 h 60"/>
                    <a:gd name="T14" fmla="*/ 35 w 39"/>
                    <a:gd name="T15" fmla="*/ 51 h 60"/>
                    <a:gd name="T16" fmla="*/ 36 w 39"/>
                    <a:gd name="T17" fmla="*/ 57 h 60"/>
                    <a:gd name="T18" fmla="*/ 39 w 39"/>
                    <a:gd name="T19" fmla="*/ 58 h 60"/>
                    <a:gd name="T20" fmla="*/ 39 w 39"/>
                    <a:gd name="T21" fmla="*/ 60 h 60"/>
                    <a:gd name="T22" fmla="*/ 21 w 39"/>
                    <a:gd name="T23" fmla="*/ 60 h 60"/>
                    <a:gd name="T24" fmla="*/ 21 w 39"/>
                    <a:gd name="T25" fmla="*/ 58 h 60"/>
                    <a:gd name="T26" fmla="*/ 24 w 39"/>
                    <a:gd name="T27" fmla="*/ 56 h 60"/>
                    <a:gd name="T28" fmla="*/ 24 w 39"/>
                    <a:gd name="T29" fmla="*/ 51 h 60"/>
                    <a:gd name="T30" fmla="*/ 24 w 39"/>
                    <a:gd name="T31" fmla="*/ 33 h 60"/>
                    <a:gd name="T32" fmla="*/ 24 w 39"/>
                    <a:gd name="T33" fmla="*/ 26 h 60"/>
                    <a:gd name="T34" fmla="*/ 23 w 39"/>
                    <a:gd name="T35" fmla="*/ 24 h 60"/>
                    <a:gd name="T36" fmla="*/ 21 w 39"/>
                    <a:gd name="T37" fmla="*/ 24 h 60"/>
                    <a:gd name="T38" fmla="*/ 18 w 39"/>
                    <a:gd name="T39" fmla="*/ 25 h 60"/>
                    <a:gd name="T40" fmla="*/ 15 w 39"/>
                    <a:gd name="T41" fmla="*/ 29 h 60"/>
                    <a:gd name="T42" fmla="*/ 15 w 39"/>
                    <a:gd name="T43" fmla="*/ 51 h 60"/>
                    <a:gd name="T44" fmla="*/ 15 w 39"/>
                    <a:gd name="T45" fmla="*/ 56 h 60"/>
                    <a:gd name="T46" fmla="*/ 18 w 39"/>
                    <a:gd name="T47" fmla="*/ 58 h 60"/>
                    <a:gd name="T48" fmla="*/ 18 w 39"/>
                    <a:gd name="T49" fmla="*/ 60 h 60"/>
                    <a:gd name="T50" fmla="*/ 0 w 39"/>
                    <a:gd name="T51" fmla="*/ 60 h 60"/>
                    <a:gd name="T52" fmla="*/ 0 w 39"/>
                    <a:gd name="T53" fmla="*/ 58 h 60"/>
                    <a:gd name="T54" fmla="*/ 3 w 39"/>
                    <a:gd name="T55" fmla="*/ 57 h 60"/>
                    <a:gd name="T56" fmla="*/ 4 w 39"/>
                    <a:gd name="T57" fmla="*/ 51 h 60"/>
                    <a:gd name="T58" fmla="*/ 4 w 39"/>
                    <a:gd name="T59" fmla="*/ 9 h 60"/>
                    <a:gd name="T60" fmla="*/ 3 w 39"/>
                    <a:gd name="T61" fmla="*/ 3 h 60"/>
                    <a:gd name="T62" fmla="*/ 0 w 39"/>
                    <a:gd name="T63" fmla="*/ 2 h 60"/>
                    <a:gd name="T64" fmla="*/ 0 w 39"/>
                    <a:gd name="T65" fmla="*/ 0 h 60"/>
                    <a:gd name="T66" fmla="*/ 15 w 39"/>
                    <a:gd name="T6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5" y="0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9" y="20"/>
                        <a:pt x="20" y="19"/>
                      </a:cubicBezTo>
                      <a:cubicBezTo>
                        <a:pt x="22" y="18"/>
                        <a:pt x="24" y="18"/>
                        <a:pt x="25" y="18"/>
                      </a:cubicBezTo>
                      <a:cubicBezTo>
                        <a:pt x="28" y="18"/>
                        <a:pt x="30" y="18"/>
                        <a:pt x="31" y="20"/>
                      </a:cubicBezTo>
                      <a:cubicBezTo>
                        <a:pt x="33" y="21"/>
                        <a:pt x="34" y="23"/>
                        <a:pt x="34" y="25"/>
                      </a:cubicBezTo>
                      <a:cubicBezTo>
                        <a:pt x="35" y="27"/>
                        <a:pt x="35" y="30"/>
                        <a:pt x="35" y="35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5" y="54"/>
                        <a:pt x="36" y="56"/>
                        <a:pt x="36" y="57"/>
                      </a:cubicBezTo>
                      <a:cubicBezTo>
                        <a:pt x="37" y="58"/>
                        <a:pt x="38" y="58"/>
                        <a:pt x="39" y="58"/>
                      </a:cubicBezTo>
                      <a:cubicBezTo>
                        <a:pt x="39" y="60"/>
                        <a:pt x="39" y="60"/>
                        <a:pt x="39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22" y="58"/>
                        <a:pt x="23" y="57"/>
                        <a:pt x="24" y="56"/>
                      </a:cubicBezTo>
                      <a:cubicBezTo>
                        <a:pt x="24" y="56"/>
                        <a:pt x="24" y="54"/>
                        <a:pt x="24" y="5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4" y="29"/>
                        <a:pt x="24" y="27"/>
                        <a:pt x="24" y="26"/>
                      </a:cubicBezTo>
                      <a:cubicBezTo>
                        <a:pt x="24" y="25"/>
                        <a:pt x="23" y="25"/>
                        <a:pt x="23" y="24"/>
                      </a:cubicBezTo>
                      <a:cubicBezTo>
                        <a:pt x="22" y="24"/>
                        <a:pt x="22" y="24"/>
                        <a:pt x="21" y="24"/>
                      </a:cubicBezTo>
                      <a:cubicBezTo>
                        <a:pt x="20" y="24"/>
                        <a:pt x="19" y="24"/>
                        <a:pt x="18" y="25"/>
                      </a:cubicBezTo>
                      <a:cubicBezTo>
                        <a:pt x="17" y="26"/>
                        <a:pt x="16" y="27"/>
                        <a:pt x="15" y="29"/>
                      </a:cubicBezTo>
                      <a:cubicBezTo>
                        <a:pt x="15" y="51"/>
                        <a:pt x="15" y="51"/>
                        <a:pt x="15" y="51"/>
                      </a:cubicBezTo>
                      <a:cubicBezTo>
                        <a:pt x="15" y="54"/>
                        <a:pt x="15" y="56"/>
                        <a:pt x="15" y="56"/>
                      </a:cubicBezTo>
                      <a:cubicBezTo>
                        <a:pt x="16" y="57"/>
                        <a:pt x="17" y="58"/>
                        <a:pt x="18" y="58"/>
                      </a:cubicBez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7"/>
                        <a:pt x="3" y="57"/>
                      </a:cubicBezTo>
                      <a:cubicBezTo>
                        <a:pt x="4" y="56"/>
                        <a:pt x="4" y="54"/>
                        <a:pt x="4" y="51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6"/>
                        <a:pt x="4" y="4"/>
                        <a:pt x="3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isľïḑe">
                  <a:extLst>
                    <a:ext uri="{FF2B5EF4-FFF2-40B4-BE49-F238E27FC236}">
                      <a16:creationId xmlns:a16="http://schemas.microsoft.com/office/drawing/2014/main" id="{FFFA3449-A0D4-C4DB-DF00-012224B88347}"/>
                    </a:ext>
                  </a:extLst>
                </p:cNvPr>
                <p:cNvSpPr/>
                <p:nvPr/>
              </p:nvSpPr>
              <p:spPr bwMode="auto">
                <a:xfrm>
                  <a:off x="9213850" y="3738563"/>
                  <a:ext cx="61913" cy="203200"/>
                </a:xfrm>
                <a:custGeom>
                  <a:avLst/>
                  <a:gdLst>
                    <a:gd name="T0" fmla="*/ 9 w 19"/>
                    <a:gd name="T1" fmla="*/ 0 h 61"/>
                    <a:gd name="T2" fmla="*/ 14 w 19"/>
                    <a:gd name="T3" fmla="*/ 2 h 61"/>
                    <a:gd name="T4" fmla="*/ 15 w 19"/>
                    <a:gd name="T5" fmla="*/ 7 h 61"/>
                    <a:gd name="T6" fmla="*/ 14 w 19"/>
                    <a:gd name="T7" fmla="*/ 12 h 61"/>
                    <a:gd name="T8" fmla="*/ 9 w 19"/>
                    <a:gd name="T9" fmla="*/ 14 h 61"/>
                    <a:gd name="T10" fmla="*/ 5 w 19"/>
                    <a:gd name="T11" fmla="*/ 12 h 61"/>
                    <a:gd name="T12" fmla="*/ 3 w 19"/>
                    <a:gd name="T13" fmla="*/ 7 h 61"/>
                    <a:gd name="T14" fmla="*/ 5 w 19"/>
                    <a:gd name="T15" fmla="*/ 2 h 61"/>
                    <a:gd name="T16" fmla="*/ 9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9" y="0"/>
                      </a:moveTo>
                      <a:cubicBezTo>
                        <a:pt x="11" y="0"/>
                        <a:pt x="12" y="1"/>
                        <a:pt x="14" y="2"/>
                      </a:cubicBezTo>
                      <a:cubicBezTo>
                        <a:pt x="15" y="3"/>
                        <a:pt x="15" y="5"/>
                        <a:pt x="15" y="7"/>
                      </a:cubicBezTo>
                      <a:cubicBezTo>
                        <a:pt x="15" y="9"/>
                        <a:pt x="15" y="10"/>
                        <a:pt x="14" y="12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8" y="14"/>
                        <a:pt x="6" y="13"/>
                        <a:pt x="5" y="12"/>
                      </a:cubicBezTo>
                      <a:cubicBezTo>
                        <a:pt x="4" y="10"/>
                        <a:pt x="3" y="9"/>
                        <a:pt x="3" y="7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6" y="59"/>
                        <a:pt x="17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2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2" y="22"/>
                        <a:pt x="1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îṩ1îdé">
                  <a:extLst>
                    <a:ext uri="{FF2B5EF4-FFF2-40B4-BE49-F238E27FC236}">
                      <a16:creationId xmlns:a16="http://schemas.microsoft.com/office/drawing/2014/main" id="{3E0F0704-E236-7D6F-B72E-00419713F852}"/>
                    </a:ext>
                  </a:extLst>
                </p:cNvPr>
                <p:cNvSpPr/>
                <p:nvPr/>
              </p:nvSpPr>
              <p:spPr bwMode="auto">
                <a:xfrm>
                  <a:off x="9296400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6 w 39"/>
                    <a:gd name="T7" fmla="*/ 0 h 42"/>
                    <a:gd name="T8" fmla="*/ 32 w 39"/>
                    <a:gd name="T9" fmla="*/ 2 h 42"/>
                    <a:gd name="T10" fmla="*/ 35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5 w 39"/>
                    <a:gd name="T29" fmla="*/ 33 h 42"/>
                    <a:gd name="T30" fmla="*/ 25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6 w 39"/>
                    <a:gd name="T43" fmla="*/ 39 h 42"/>
                    <a:gd name="T44" fmla="*/ 19 w 39"/>
                    <a:gd name="T45" fmla="*/ 40 h 42"/>
                    <a:gd name="T46" fmla="*/ 19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9" y="2"/>
                        <a:pt x="20" y="1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8" y="0"/>
                        <a:pt x="30" y="0"/>
                        <a:pt x="32" y="2"/>
                      </a:cubicBezTo>
                      <a:cubicBezTo>
                        <a:pt x="33" y="3"/>
                        <a:pt x="34" y="5"/>
                        <a:pt x="35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6" y="38"/>
                        <a:pt x="36" y="39"/>
                      </a:cubicBezTo>
                      <a:cubicBezTo>
                        <a:pt x="37" y="40"/>
                        <a:pt x="38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5" y="36"/>
                        <a:pt x="25" y="33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ubicBezTo>
                        <a:pt x="25" y="11"/>
                        <a:pt x="24" y="9"/>
                        <a:pt x="24" y="8"/>
                      </a:cubicBezTo>
                      <a:cubicBezTo>
                        <a:pt x="24" y="7"/>
                        <a:pt x="24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6" y="39"/>
                      </a:cubicBezTo>
                      <a:cubicBezTo>
                        <a:pt x="16" y="40"/>
                        <a:pt x="17" y="40"/>
                        <a:pt x="19" y="40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3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2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iṣḻïḓè">
                  <a:extLst>
                    <a:ext uri="{FF2B5EF4-FFF2-40B4-BE49-F238E27FC236}">
                      <a16:creationId xmlns:a16="http://schemas.microsoft.com/office/drawing/2014/main" id="{E40F9A6F-DFFF-353A-CCA2-A38E2E97FE41}"/>
                    </a:ext>
                  </a:extLst>
                </p:cNvPr>
                <p:cNvSpPr/>
                <p:nvPr/>
              </p:nvSpPr>
              <p:spPr bwMode="auto">
                <a:xfrm>
                  <a:off x="9453563" y="3802063"/>
                  <a:ext cx="112713" cy="139700"/>
                </a:xfrm>
                <a:custGeom>
                  <a:avLst/>
                  <a:gdLst>
                    <a:gd name="T0" fmla="*/ 19 w 34"/>
                    <a:gd name="T1" fmla="*/ 36 h 42"/>
                    <a:gd name="T2" fmla="*/ 7 w 34"/>
                    <a:gd name="T3" fmla="*/ 42 h 42"/>
                    <a:gd name="T4" fmla="*/ 2 w 34"/>
                    <a:gd name="T5" fmla="*/ 40 h 42"/>
                    <a:gd name="T6" fmla="*/ 0 w 34"/>
                    <a:gd name="T7" fmla="*/ 34 h 42"/>
                    <a:gd name="T8" fmla="*/ 3 w 34"/>
                    <a:gd name="T9" fmla="*/ 26 h 42"/>
                    <a:gd name="T10" fmla="*/ 19 w 34"/>
                    <a:gd name="T11" fmla="*/ 16 h 42"/>
                    <a:gd name="T12" fmla="*/ 19 w 34"/>
                    <a:gd name="T13" fmla="*/ 12 h 42"/>
                    <a:gd name="T14" fmla="*/ 18 w 34"/>
                    <a:gd name="T15" fmla="*/ 6 h 42"/>
                    <a:gd name="T16" fmla="*/ 17 w 34"/>
                    <a:gd name="T17" fmla="*/ 4 h 42"/>
                    <a:gd name="T18" fmla="*/ 14 w 34"/>
                    <a:gd name="T19" fmla="*/ 3 h 42"/>
                    <a:gd name="T20" fmla="*/ 10 w 34"/>
                    <a:gd name="T21" fmla="*/ 4 h 42"/>
                    <a:gd name="T22" fmla="*/ 9 w 34"/>
                    <a:gd name="T23" fmla="*/ 6 h 42"/>
                    <a:gd name="T24" fmla="*/ 10 w 34"/>
                    <a:gd name="T25" fmla="*/ 8 h 42"/>
                    <a:gd name="T26" fmla="*/ 11 w 34"/>
                    <a:gd name="T27" fmla="*/ 12 h 42"/>
                    <a:gd name="T28" fmla="*/ 10 w 34"/>
                    <a:gd name="T29" fmla="*/ 16 h 42"/>
                    <a:gd name="T30" fmla="*/ 6 w 34"/>
                    <a:gd name="T31" fmla="*/ 17 h 42"/>
                    <a:gd name="T32" fmla="*/ 2 w 34"/>
                    <a:gd name="T33" fmla="*/ 15 h 42"/>
                    <a:gd name="T34" fmla="*/ 0 w 34"/>
                    <a:gd name="T35" fmla="*/ 12 h 42"/>
                    <a:gd name="T36" fmla="*/ 3 w 34"/>
                    <a:gd name="T37" fmla="*/ 6 h 42"/>
                    <a:gd name="T38" fmla="*/ 9 w 34"/>
                    <a:gd name="T39" fmla="*/ 1 h 42"/>
                    <a:gd name="T40" fmla="*/ 17 w 34"/>
                    <a:gd name="T41" fmla="*/ 0 h 42"/>
                    <a:gd name="T42" fmla="*/ 25 w 34"/>
                    <a:gd name="T43" fmla="*/ 2 h 42"/>
                    <a:gd name="T44" fmla="*/ 29 w 34"/>
                    <a:gd name="T45" fmla="*/ 7 h 42"/>
                    <a:gd name="T46" fmla="*/ 30 w 34"/>
                    <a:gd name="T47" fmla="*/ 16 h 42"/>
                    <a:gd name="T48" fmla="*/ 30 w 34"/>
                    <a:gd name="T49" fmla="*/ 32 h 42"/>
                    <a:gd name="T50" fmla="*/ 30 w 34"/>
                    <a:gd name="T51" fmla="*/ 35 h 42"/>
                    <a:gd name="T52" fmla="*/ 30 w 34"/>
                    <a:gd name="T53" fmla="*/ 36 h 42"/>
                    <a:gd name="T54" fmla="*/ 31 w 34"/>
                    <a:gd name="T55" fmla="*/ 37 h 42"/>
                    <a:gd name="T56" fmla="*/ 33 w 34"/>
                    <a:gd name="T57" fmla="*/ 35 h 42"/>
                    <a:gd name="T58" fmla="*/ 34 w 34"/>
                    <a:gd name="T59" fmla="*/ 36 h 42"/>
                    <a:gd name="T60" fmla="*/ 30 w 34"/>
                    <a:gd name="T61" fmla="*/ 41 h 42"/>
                    <a:gd name="T62" fmla="*/ 26 w 34"/>
                    <a:gd name="T63" fmla="*/ 42 h 42"/>
                    <a:gd name="T64" fmla="*/ 21 w 34"/>
                    <a:gd name="T65" fmla="*/ 41 h 42"/>
                    <a:gd name="T66" fmla="*/ 19 w 34"/>
                    <a:gd name="T67" fmla="*/ 36 h 42"/>
                    <a:gd name="T68" fmla="*/ 19 w 34"/>
                    <a:gd name="T69" fmla="*/ 33 h 42"/>
                    <a:gd name="T70" fmla="*/ 19 w 34"/>
                    <a:gd name="T71" fmla="*/ 19 h 42"/>
                    <a:gd name="T72" fmla="*/ 12 w 34"/>
                    <a:gd name="T73" fmla="*/ 25 h 42"/>
                    <a:gd name="T74" fmla="*/ 10 w 34"/>
                    <a:gd name="T75" fmla="*/ 30 h 42"/>
                    <a:gd name="T76" fmla="*/ 12 w 34"/>
                    <a:gd name="T77" fmla="*/ 34 h 42"/>
                    <a:gd name="T78" fmla="*/ 14 w 34"/>
                    <a:gd name="T79" fmla="*/ 35 h 42"/>
                    <a:gd name="T80" fmla="*/ 19 w 34"/>
                    <a:gd name="T81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" h="42">
                      <a:moveTo>
                        <a:pt x="19" y="36"/>
                      </a:moveTo>
                      <a:cubicBezTo>
                        <a:pt x="14" y="40"/>
                        <a:pt x="10" y="42"/>
                        <a:pt x="7" y="42"/>
                      </a:cubicBezTo>
                      <a:cubicBezTo>
                        <a:pt x="5" y="42"/>
                        <a:pt x="3" y="42"/>
                        <a:pt x="2" y="40"/>
                      </a:cubicBezTo>
                      <a:cubicBezTo>
                        <a:pt x="0" y="39"/>
                        <a:pt x="0" y="37"/>
                        <a:pt x="0" y="34"/>
                      </a:cubicBezTo>
                      <a:cubicBezTo>
                        <a:pt x="0" y="31"/>
                        <a:pt x="1" y="28"/>
                        <a:pt x="3" y="26"/>
                      </a:cubicBezTo>
                      <a:cubicBezTo>
                        <a:pt x="6" y="23"/>
                        <a:pt x="11" y="20"/>
                        <a:pt x="19" y="1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9"/>
                        <a:pt x="19" y="7"/>
                        <a:pt x="18" y="6"/>
                      </a:cubicBezTo>
                      <a:cubicBezTo>
                        <a:pt x="18" y="5"/>
                        <a:pt x="17" y="4"/>
                        <a:pt x="17" y="4"/>
                      </a:cubicBezTo>
                      <a:cubicBezTo>
                        <a:pt x="16" y="3"/>
                        <a:pt x="15" y="3"/>
                        <a:pt x="14" y="3"/>
                      </a:cubicBezTo>
                      <a:cubicBezTo>
                        <a:pt x="12" y="3"/>
                        <a:pt x="11" y="3"/>
                        <a:pt x="10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7"/>
                        <a:pt x="9" y="7"/>
                        <a:pt x="10" y="8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1" y="13"/>
                        <a:pt x="11" y="15"/>
                        <a:pt x="10" y="16"/>
                      </a:cubicBezTo>
                      <a:cubicBezTo>
                        <a:pt x="9" y="17"/>
                        <a:pt x="8" y="17"/>
                        <a:pt x="6" y="17"/>
                      </a:cubicBezTo>
                      <a:cubicBezTo>
                        <a:pt x="4" y="17"/>
                        <a:pt x="3" y="17"/>
                        <a:pt x="2" y="15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9"/>
                        <a:pt x="1" y="7"/>
                        <a:pt x="3" y="6"/>
                      </a:cubicBezTo>
                      <a:cubicBezTo>
                        <a:pt x="4" y="4"/>
                        <a:pt x="6" y="2"/>
                        <a:pt x="9" y="1"/>
                      </a:cubicBezTo>
                      <a:cubicBezTo>
                        <a:pt x="11" y="0"/>
                        <a:pt x="14" y="0"/>
                        <a:pt x="17" y="0"/>
                      </a:cubicBezTo>
                      <a:cubicBezTo>
                        <a:pt x="20" y="0"/>
                        <a:pt x="23" y="0"/>
                        <a:pt x="25" y="2"/>
                      </a:cubicBezTo>
                      <a:cubicBezTo>
                        <a:pt x="27" y="4"/>
                        <a:pt x="28" y="6"/>
                        <a:pt x="29" y="7"/>
                      </a:cubicBezTo>
                      <a:cubicBezTo>
                        <a:pt x="29" y="9"/>
                        <a:pt x="30" y="11"/>
                        <a:pt x="30" y="16"/>
                      </a:cubicBez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1" y="37"/>
                        <a:pt x="31" y="37"/>
                        <a:pt x="31" y="37"/>
                      </a:cubicBezTo>
                      <a:cubicBezTo>
                        <a:pt x="32" y="37"/>
                        <a:pt x="33" y="36"/>
                        <a:pt x="33" y="35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3" y="38"/>
                        <a:pt x="32" y="40"/>
                        <a:pt x="30" y="41"/>
                      </a:cubicBezTo>
                      <a:cubicBezTo>
                        <a:pt x="29" y="42"/>
                        <a:pt x="27" y="42"/>
                        <a:pt x="26" y="42"/>
                      </a:cubicBezTo>
                      <a:cubicBezTo>
                        <a:pt x="24" y="42"/>
                        <a:pt x="22" y="42"/>
                        <a:pt x="21" y="41"/>
                      </a:cubicBezTo>
                      <a:cubicBezTo>
                        <a:pt x="20" y="40"/>
                        <a:pt x="19" y="38"/>
                        <a:pt x="19" y="36"/>
                      </a:cubicBezTo>
                      <a:close/>
                      <a:moveTo>
                        <a:pt x="19" y="33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6" y="21"/>
                        <a:pt x="13" y="23"/>
                        <a:pt x="12" y="25"/>
                      </a:cubicBezTo>
                      <a:cubicBezTo>
                        <a:pt x="11" y="27"/>
                        <a:pt x="10" y="29"/>
                        <a:pt x="10" y="30"/>
                      </a:cubicBezTo>
                      <a:cubicBezTo>
                        <a:pt x="10" y="32"/>
                        <a:pt x="11" y="33"/>
                        <a:pt x="12" y="34"/>
                      </a:cubicBezTo>
                      <a:cubicBezTo>
                        <a:pt x="12" y="35"/>
                        <a:pt x="13" y="35"/>
                        <a:pt x="14" y="35"/>
                      </a:cubicBezTo>
                      <a:cubicBezTo>
                        <a:pt x="16" y="35"/>
                        <a:pt x="17" y="34"/>
                        <a:pt x="19" y="3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8638947-B546-45C0-ADCE-66C668CEA79F}"/>
              </a:ext>
            </a:extLst>
          </p:cNvPr>
          <p:cNvGrpSpPr/>
          <p:nvPr/>
        </p:nvGrpSpPr>
        <p:grpSpPr>
          <a:xfrm>
            <a:off x="581725" y="1884536"/>
            <a:ext cx="11028550" cy="4095452"/>
            <a:chOff x="581725" y="1884536"/>
            <a:chExt cx="11028550" cy="4095452"/>
          </a:xfrm>
        </p:grpSpPr>
        <p:sp>
          <p:nvSpPr>
            <p:cNvPr id="36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68950BA0-0A66-44B1-8038-5E5E447E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25" y="4873210"/>
              <a:ext cx="11028550" cy="11067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50975"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正文内容，选择模板中的文字然后鼠标右键，粘贴选项里面选择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“只保留文字”即可更改为您想替换的文字，直接粘贴可能会改变文字格式。不建议您PPT中使用过多文字，尽量将文字精简，总结后按照一定的逻辑关系进行排列。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DF0DA75F-D59B-4E01-9C30-6CD635469396}"/>
                </a:ext>
              </a:extLst>
            </p:cNvPr>
            <p:cNvSpPr/>
            <p:nvPr/>
          </p:nvSpPr>
          <p:spPr>
            <a:xfrm>
              <a:off x="600774" y="1886234"/>
              <a:ext cx="3496302" cy="2676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DEB44CF-CBBC-46B7-A327-33BA3C0C60D7}"/>
                </a:ext>
              </a:extLst>
            </p:cNvPr>
            <p:cNvSpPr/>
            <p:nvPr/>
          </p:nvSpPr>
          <p:spPr>
            <a:xfrm>
              <a:off x="833910" y="2010123"/>
              <a:ext cx="1364467" cy="7950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3400" dirty="0">
                  <a:solidFill>
                    <a:schemeClr val="accent1"/>
                  </a:solidFill>
                  <a:cs typeface="+mn-ea"/>
                  <a:sym typeface="+mn-lt"/>
                </a:rPr>
                <a:t>90</a:t>
              </a:r>
              <a:r>
                <a:rPr lang="en-US" sz="3400" i="0" dirty="0">
                  <a:solidFill>
                    <a:schemeClr val="accent1"/>
                  </a:solidFill>
                  <a:effectLst/>
                  <a:cs typeface="+mn-ea"/>
                  <a:sym typeface="+mn-lt"/>
                </a:rPr>
                <a:t> %</a:t>
              </a:r>
              <a:endParaRPr lang="en-US" sz="3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5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309A900B-402E-4F14-8F71-EF85FD003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945" y="3435787"/>
              <a:ext cx="3003433" cy="9906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defTabSz="1450975"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68580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正文内容，选择模板中的文字然后鼠标右键，粘贴选项里面选择“只保留文字”即可</a:t>
              </a:r>
            </a:p>
          </p:txBody>
        </p:sp>
        <p:sp>
          <p:nvSpPr>
            <p:cNvPr id="56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329E2A52-32DB-4992-A626-29A2E6E96B0E}"/>
                </a:ext>
              </a:extLst>
            </p:cNvPr>
            <p:cNvSpPr/>
            <p:nvPr/>
          </p:nvSpPr>
          <p:spPr>
            <a:xfrm>
              <a:off x="925350" y="2905907"/>
              <a:ext cx="183081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输入小标题</a:t>
              </a:r>
            </a:p>
          </p:txBody>
        </p:sp>
        <p:sp>
          <p:nvSpPr>
            <p:cNvPr id="57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8AA8D36D-D508-438C-BAFE-5B9CB3CEE94F}"/>
                </a:ext>
              </a:extLst>
            </p:cNvPr>
            <p:cNvSpPr/>
            <p:nvPr/>
          </p:nvSpPr>
          <p:spPr>
            <a:xfrm>
              <a:off x="4366898" y="1884536"/>
              <a:ext cx="3496302" cy="2676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powerpoint template design by DAJU_PPT正版来源小红书大橘PPT微信DAJU_PPT请勿抄袭搬运！盗版必究！-7">
              <a:extLst>
                <a:ext uri="{FF2B5EF4-FFF2-40B4-BE49-F238E27FC236}">
                  <a16:creationId xmlns:a16="http://schemas.microsoft.com/office/drawing/2014/main" id="{1D0A4A0F-3222-491B-8F96-152022F7FA50}"/>
                </a:ext>
              </a:extLst>
            </p:cNvPr>
            <p:cNvSpPr/>
            <p:nvPr/>
          </p:nvSpPr>
          <p:spPr>
            <a:xfrm>
              <a:off x="4600034" y="2008425"/>
              <a:ext cx="1364467" cy="7950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3400" dirty="0">
                  <a:solidFill>
                    <a:schemeClr val="accent2"/>
                  </a:solidFill>
                  <a:cs typeface="+mn-ea"/>
                  <a:sym typeface="+mn-lt"/>
                </a:rPr>
                <a:t>7</a:t>
              </a:r>
              <a:r>
                <a:rPr lang="en-US" sz="3400" i="0" dirty="0">
                  <a:solidFill>
                    <a:schemeClr val="accent2"/>
                  </a:solidFill>
                  <a:effectLst/>
                  <a:cs typeface="+mn-ea"/>
                  <a:sym typeface="+mn-lt"/>
                </a:rPr>
                <a:t>3%</a:t>
              </a:r>
              <a:endParaRPr lang="en-US" sz="34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9" name="powerpoint template design by DAJU_PPT正版来源小红书大橘PPT微信DAJU_PPT请勿抄袭搬运！盗版必究！-8">
              <a:extLst>
                <a:ext uri="{FF2B5EF4-FFF2-40B4-BE49-F238E27FC236}">
                  <a16:creationId xmlns:a16="http://schemas.microsoft.com/office/drawing/2014/main" id="{C958FA77-14CD-47FE-A2B0-A946CDCB4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538" y="3435787"/>
              <a:ext cx="3003433" cy="990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685800">
                <a:lnSpc>
                  <a:spcPct val="130000"/>
                </a:lnSpc>
                <a:defRPr/>
              </a:pPr>
              <a:r>
                <a:rPr lang="zh-CN" altLang="en-US" sz="1600" kern="0" dirty="0">
                  <a:cs typeface="+mn-ea"/>
                  <a:sym typeface="+mn-lt"/>
                </a:rPr>
                <a:t>正文内容，选择模板中的文字然后鼠标右键，粘贴选项里面选择“只保留文字”即可</a:t>
              </a:r>
            </a:p>
          </p:txBody>
        </p:sp>
        <p:sp>
          <p:nvSpPr>
            <p:cNvPr id="60" name="powerpoint template design by DAJU_PPT正版来源小红书大橘PPT微信DAJU_PPT请勿抄袭搬运！盗版必究！-9">
              <a:extLst>
                <a:ext uri="{FF2B5EF4-FFF2-40B4-BE49-F238E27FC236}">
                  <a16:creationId xmlns:a16="http://schemas.microsoft.com/office/drawing/2014/main" id="{1B048144-2923-44A3-A4ED-37B18FC9067B}"/>
                </a:ext>
              </a:extLst>
            </p:cNvPr>
            <p:cNvSpPr/>
            <p:nvPr/>
          </p:nvSpPr>
          <p:spPr>
            <a:xfrm>
              <a:off x="4651262" y="2904435"/>
              <a:ext cx="183081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输入小标题</a:t>
              </a:r>
            </a:p>
          </p:txBody>
        </p:sp>
        <p:sp>
          <p:nvSpPr>
            <p:cNvPr id="62" name="powerpoint template design by DAJU_PPT正版来源小红书大橘PPT微信DAJU_PPT请勿抄袭搬运！盗版必究！-10">
              <a:extLst>
                <a:ext uri="{FF2B5EF4-FFF2-40B4-BE49-F238E27FC236}">
                  <a16:creationId xmlns:a16="http://schemas.microsoft.com/office/drawing/2014/main" id="{66AFEFA3-00D9-43D7-8EC2-B45205E22210}"/>
                </a:ext>
              </a:extLst>
            </p:cNvPr>
            <p:cNvSpPr/>
            <p:nvPr/>
          </p:nvSpPr>
          <p:spPr>
            <a:xfrm>
              <a:off x="8108950" y="1884537"/>
              <a:ext cx="3403600" cy="2675928"/>
            </a:xfrm>
            <a:prstGeom prst="roundRect">
              <a:avLst>
                <a:gd name="adj" fmla="val 0"/>
              </a:avLst>
            </a:prstGeom>
            <a:blipFill dpi="0" rotWithShape="1">
              <a:blip r:embed="rId3"/>
              <a:srcRect/>
              <a:stretch>
                <a:fillRect t="-45395" b="-453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DD9F54-92B6-6CEF-3CAB-1ACB9B9D7E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C714F7-7090-5944-6A61-5B04F0E8367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7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B29D9691-2857-F62F-F525-0916C0B4CDBF}"/>
                  </a:ext>
                </a:extLst>
              </p:cNvPr>
              <p:cNvSpPr/>
              <p:nvPr/>
            </p:nvSpPr>
            <p:spPr>
              <a:xfrm>
                <a:off x="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powerpoint template design by DAJU_PPT正版来源小红书大橘PPT微信DAJU_PPT请勿抄袭搬运！盗版必究！-2">
                <a:extLst>
                  <a:ext uri="{FF2B5EF4-FFF2-40B4-BE49-F238E27FC236}">
                    <a16:creationId xmlns:a16="http://schemas.microsoft.com/office/drawing/2014/main" id="{C3D0CF8E-56D1-E52D-374C-00A9642EDA18}"/>
                  </a:ext>
                </a:extLst>
              </p:cNvPr>
              <p:cNvSpPr/>
              <p:nvPr/>
            </p:nvSpPr>
            <p:spPr>
              <a:xfrm flipH="1">
                <a:off x="1096772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powerpoint template design by DAJU_PPT正版来源小红书大橘PPT微信DAJU_PPT请勿抄袭搬运！盗版必究！-3">
                <a:extLst>
                  <a:ext uri="{FF2B5EF4-FFF2-40B4-BE49-F238E27FC236}">
                    <a16:creationId xmlns:a16="http://schemas.microsoft.com/office/drawing/2014/main" id="{127D7898-FF24-5AA1-12A8-8385AE782D0A}"/>
                  </a:ext>
                </a:extLst>
              </p:cNvPr>
              <p:cNvSpPr/>
              <p:nvPr/>
            </p:nvSpPr>
            <p:spPr>
              <a:xfrm flipV="1">
                <a:off x="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powerpoint template design by DAJU_PPT正版来源小红书大橘PPT微信DAJU_PPT请勿抄袭搬运！盗版必究！-4">
                <a:extLst>
                  <a:ext uri="{FF2B5EF4-FFF2-40B4-BE49-F238E27FC236}">
                    <a16:creationId xmlns:a16="http://schemas.microsoft.com/office/drawing/2014/main" id="{C9F46138-B997-69ED-380A-1FD3DE7D51DC}"/>
                  </a:ext>
                </a:extLst>
              </p:cNvPr>
              <p:cNvSpPr/>
              <p:nvPr/>
            </p:nvSpPr>
            <p:spPr>
              <a:xfrm flipH="1" flipV="1">
                <a:off x="1096772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27DF2EA9-127E-2876-03C3-7F0F5CF8C1D4}"/>
                </a:ext>
              </a:extLst>
            </p:cNvPr>
            <p:cNvSpPr/>
            <p:nvPr/>
          </p:nvSpPr>
          <p:spPr>
            <a:xfrm>
              <a:off x="213360" y="205740"/>
              <a:ext cx="11765280" cy="64465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286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B084F184-9452-9CD2-B51C-56C772525165}"/>
                </a:ext>
              </a:extLst>
            </p:cNvPr>
            <p:cNvSpPr/>
            <p:nvPr/>
          </p:nvSpPr>
          <p:spPr>
            <a:xfrm>
              <a:off x="314960" y="304800"/>
              <a:ext cx="11562080" cy="6248400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267200" y="4833654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学校：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#####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大学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267200" y="4322410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姓名：大橘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PPT</a:t>
            </a:r>
            <a:endParaRPr lang="zh-CN" altLang="en-US" sz="18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1771745" y="2385672"/>
            <a:ext cx="8648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6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en-US" altLang="zh-CN" sz="6000" spc="6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6000" spc="600" dirty="0">
                <a:cs typeface="+mn-ea"/>
                <a:sym typeface="+mn-lt"/>
              </a:rPr>
              <a:t>THANKS </a:t>
            </a:r>
            <a:r>
              <a:rPr lang="en-US" altLang="zh-CN" sz="6000" spc="6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chemeClr val="accent1"/>
                </a:solidFill>
                <a:cs typeface="+mn-ea"/>
                <a:sym typeface="+mn-lt"/>
              </a:rPr>
              <a:t>恳请各位导师批评指导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257CE1-885C-92CF-0792-B12E2639D9FF}"/>
              </a:ext>
            </a:extLst>
          </p:cNvPr>
          <p:cNvGrpSpPr/>
          <p:nvPr/>
        </p:nvGrpSpPr>
        <p:grpSpPr>
          <a:xfrm>
            <a:off x="4331128" y="1706879"/>
            <a:ext cx="3529744" cy="645598"/>
            <a:chOff x="843750" y="2112701"/>
            <a:chExt cx="1648372" cy="301491"/>
          </a:xfrm>
        </p:grpSpPr>
        <p:grpSp>
          <p:nvGrpSpPr>
            <p:cNvPr id="16" name="îṣḻïḍè">
              <a:extLst>
                <a:ext uri="{FF2B5EF4-FFF2-40B4-BE49-F238E27FC236}">
                  <a16:creationId xmlns:a16="http://schemas.microsoft.com/office/drawing/2014/main" id="{C42E24DD-6751-AC3D-BCA0-C872B8A8FC9D}"/>
                </a:ext>
              </a:extLst>
            </p:cNvPr>
            <p:cNvGrpSpPr/>
            <p:nvPr/>
          </p:nvGrpSpPr>
          <p:grpSpPr>
            <a:xfrm>
              <a:off x="843750" y="2113459"/>
              <a:ext cx="299221" cy="300733"/>
              <a:chOff x="2622550" y="2797175"/>
              <a:chExt cx="1260475" cy="1266825"/>
            </a:xfrm>
          </p:grpSpPr>
          <p:sp>
            <p:nvSpPr>
              <p:cNvPr id="76" name="îSḷïḋè">
                <a:extLst>
                  <a:ext uri="{FF2B5EF4-FFF2-40B4-BE49-F238E27FC236}">
                    <a16:creationId xmlns:a16="http://schemas.microsoft.com/office/drawing/2014/main" id="{CA59E860-498A-C5E6-4831-244A19237238}"/>
                  </a:ext>
                </a:extLst>
              </p:cNvPr>
              <p:cNvSpPr/>
              <p:nvPr/>
            </p:nvSpPr>
            <p:spPr bwMode="auto">
              <a:xfrm>
                <a:off x="3117850" y="2867025"/>
                <a:ext cx="19050" cy="30163"/>
              </a:xfrm>
              <a:custGeom>
                <a:avLst/>
                <a:gdLst>
                  <a:gd name="T0" fmla="*/ 0 w 6"/>
                  <a:gd name="T1" fmla="*/ 1 h 9"/>
                  <a:gd name="T2" fmla="*/ 4 w 6"/>
                  <a:gd name="T3" fmla="*/ 9 h 9"/>
                  <a:gd name="T4" fmla="*/ 5 w 6"/>
                  <a:gd name="T5" fmla="*/ 9 h 9"/>
                  <a:gd name="T6" fmla="*/ 6 w 6"/>
                  <a:gd name="T7" fmla="*/ 8 h 9"/>
                  <a:gd name="T8" fmla="*/ 2 w 6"/>
                  <a:gd name="T9" fmla="*/ 0 h 9"/>
                  <a:gd name="T10" fmla="*/ 0 w 6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">
                    <a:moveTo>
                      <a:pt x="0" y="1"/>
                    </a:moveTo>
                    <a:cubicBezTo>
                      <a:pt x="2" y="4"/>
                      <a:pt x="0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5"/>
                      <a:pt x="4" y="2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ḻiḑe">
                <a:extLst>
                  <a:ext uri="{FF2B5EF4-FFF2-40B4-BE49-F238E27FC236}">
                    <a16:creationId xmlns:a16="http://schemas.microsoft.com/office/drawing/2014/main" id="{48594493-0D62-780C-CE22-401EB0ADD08D}"/>
                  </a:ext>
                </a:extLst>
              </p:cNvPr>
              <p:cNvSpPr/>
              <p:nvPr/>
            </p:nvSpPr>
            <p:spPr bwMode="auto">
              <a:xfrm>
                <a:off x="3117850" y="2860675"/>
                <a:ext cx="92075" cy="131763"/>
              </a:xfrm>
              <a:custGeom>
                <a:avLst/>
                <a:gdLst>
                  <a:gd name="T0" fmla="*/ 9 w 28"/>
                  <a:gd name="T1" fmla="*/ 4 h 40"/>
                  <a:gd name="T2" fmla="*/ 15 w 28"/>
                  <a:gd name="T3" fmla="*/ 7 h 40"/>
                  <a:gd name="T4" fmla="*/ 7 w 28"/>
                  <a:gd name="T5" fmla="*/ 14 h 40"/>
                  <a:gd name="T6" fmla="*/ 0 w 28"/>
                  <a:gd name="T7" fmla="*/ 24 h 40"/>
                  <a:gd name="T8" fmla="*/ 6 w 28"/>
                  <a:gd name="T9" fmla="*/ 29 h 40"/>
                  <a:gd name="T10" fmla="*/ 12 w 28"/>
                  <a:gd name="T11" fmla="*/ 15 h 40"/>
                  <a:gd name="T12" fmla="*/ 23 w 28"/>
                  <a:gd name="T13" fmla="*/ 13 h 40"/>
                  <a:gd name="T14" fmla="*/ 18 w 28"/>
                  <a:gd name="T15" fmla="*/ 18 h 40"/>
                  <a:gd name="T16" fmla="*/ 16 w 28"/>
                  <a:gd name="T17" fmla="*/ 18 h 40"/>
                  <a:gd name="T18" fmla="*/ 15 w 28"/>
                  <a:gd name="T19" fmla="*/ 18 h 40"/>
                  <a:gd name="T20" fmla="*/ 11 w 28"/>
                  <a:gd name="T21" fmla="*/ 24 h 40"/>
                  <a:gd name="T22" fmla="*/ 16 w 28"/>
                  <a:gd name="T23" fmla="*/ 20 h 40"/>
                  <a:gd name="T24" fmla="*/ 16 w 28"/>
                  <a:gd name="T25" fmla="*/ 25 h 40"/>
                  <a:gd name="T26" fmla="*/ 16 w 28"/>
                  <a:gd name="T27" fmla="*/ 26 h 40"/>
                  <a:gd name="T28" fmla="*/ 17 w 28"/>
                  <a:gd name="T29" fmla="*/ 28 h 40"/>
                  <a:gd name="T30" fmla="*/ 9 w 28"/>
                  <a:gd name="T31" fmla="*/ 31 h 40"/>
                  <a:gd name="T32" fmla="*/ 12 w 28"/>
                  <a:gd name="T33" fmla="*/ 33 h 40"/>
                  <a:gd name="T34" fmla="*/ 13 w 28"/>
                  <a:gd name="T35" fmla="*/ 33 h 40"/>
                  <a:gd name="T36" fmla="*/ 19 w 28"/>
                  <a:gd name="T37" fmla="*/ 31 h 40"/>
                  <a:gd name="T38" fmla="*/ 11 w 28"/>
                  <a:gd name="T39" fmla="*/ 37 h 40"/>
                  <a:gd name="T40" fmla="*/ 23 w 28"/>
                  <a:gd name="T41" fmla="*/ 34 h 40"/>
                  <a:gd name="T42" fmla="*/ 22 w 28"/>
                  <a:gd name="T43" fmla="*/ 29 h 40"/>
                  <a:gd name="T44" fmla="*/ 23 w 28"/>
                  <a:gd name="T45" fmla="*/ 29 h 40"/>
                  <a:gd name="T46" fmla="*/ 27 w 28"/>
                  <a:gd name="T47" fmla="*/ 29 h 40"/>
                  <a:gd name="T48" fmla="*/ 28 w 28"/>
                  <a:gd name="T49" fmla="*/ 28 h 40"/>
                  <a:gd name="T50" fmla="*/ 26 w 28"/>
                  <a:gd name="T51" fmla="*/ 25 h 40"/>
                  <a:gd name="T52" fmla="*/ 21 w 28"/>
                  <a:gd name="T53" fmla="*/ 25 h 40"/>
                  <a:gd name="T54" fmla="*/ 20 w 28"/>
                  <a:gd name="T55" fmla="*/ 27 h 40"/>
                  <a:gd name="T56" fmla="*/ 18 w 28"/>
                  <a:gd name="T57" fmla="*/ 26 h 40"/>
                  <a:gd name="T58" fmla="*/ 21 w 28"/>
                  <a:gd name="T59" fmla="*/ 22 h 40"/>
                  <a:gd name="T60" fmla="*/ 20 w 28"/>
                  <a:gd name="T61" fmla="*/ 19 h 40"/>
                  <a:gd name="T62" fmla="*/ 23 w 28"/>
                  <a:gd name="T63" fmla="*/ 19 h 40"/>
                  <a:gd name="T64" fmla="*/ 26 w 28"/>
                  <a:gd name="T65" fmla="*/ 15 h 40"/>
                  <a:gd name="T66" fmla="*/ 26 w 28"/>
                  <a:gd name="T67" fmla="*/ 14 h 40"/>
                  <a:gd name="T68" fmla="*/ 21 w 28"/>
                  <a:gd name="T69" fmla="*/ 8 h 40"/>
                  <a:gd name="T70" fmla="*/ 18 w 28"/>
                  <a:gd name="T71" fmla="*/ 7 h 40"/>
                  <a:gd name="T72" fmla="*/ 25 w 28"/>
                  <a:gd name="T73" fmla="*/ 2 h 40"/>
                  <a:gd name="T74" fmla="*/ 21 w 28"/>
                  <a:gd name="T75" fmla="*/ 0 h 40"/>
                  <a:gd name="T76" fmla="*/ 19 w 28"/>
                  <a:gd name="T77" fmla="*/ 0 h 40"/>
                  <a:gd name="T78" fmla="*/ 9 w 28"/>
                  <a:gd name="T7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" h="40">
                    <a:moveTo>
                      <a:pt x="9" y="4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3" y="9"/>
                      <a:pt x="9" y="12"/>
                      <a:pt x="7" y="14"/>
                    </a:cubicBezTo>
                    <a:cubicBezTo>
                      <a:pt x="6" y="15"/>
                      <a:pt x="0" y="23"/>
                      <a:pt x="0" y="24"/>
                    </a:cubicBezTo>
                    <a:cubicBezTo>
                      <a:pt x="0" y="28"/>
                      <a:pt x="3" y="29"/>
                      <a:pt x="6" y="29"/>
                    </a:cubicBezTo>
                    <a:cubicBezTo>
                      <a:pt x="7" y="21"/>
                      <a:pt x="9" y="19"/>
                      <a:pt x="12" y="15"/>
                    </a:cubicBezTo>
                    <a:cubicBezTo>
                      <a:pt x="15" y="11"/>
                      <a:pt x="19" y="6"/>
                      <a:pt x="23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1" y="21"/>
                      <a:pt x="11" y="24"/>
                    </a:cubicBezTo>
                    <a:cubicBezTo>
                      <a:pt x="14" y="23"/>
                      <a:pt x="14" y="21"/>
                      <a:pt x="16" y="20"/>
                    </a:cubicBezTo>
                    <a:cubicBezTo>
                      <a:pt x="18" y="20"/>
                      <a:pt x="16" y="23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7" y="27"/>
                      <a:pt x="1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0" y="32"/>
                      <a:pt x="10" y="33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3"/>
                      <a:pt x="17" y="31"/>
                      <a:pt x="19" y="31"/>
                    </a:cubicBezTo>
                    <a:cubicBezTo>
                      <a:pt x="19" y="35"/>
                      <a:pt x="12" y="34"/>
                      <a:pt x="11" y="37"/>
                    </a:cubicBezTo>
                    <a:cubicBezTo>
                      <a:pt x="17" y="37"/>
                      <a:pt x="20" y="40"/>
                      <a:pt x="23" y="34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6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7"/>
                      <a:pt x="26" y="17"/>
                      <a:pt x="26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1"/>
                      <a:pt x="23" y="9"/>
                      <a:pt x="21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5"/>
                      <a:pt x="25" y="4"/>
                      <a:pt x="25" y="2"/>
                    </a:cubicBezTo>
                    <a:cubicBezTo>
                      <a:pt x="25" y="0"/>
                      <a:pt x="23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5" y="4"/>
                      <a:pt x="9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ŝḻíḑè">
                <a:extLst>
                  <a:ext uri="{FF2B5EF4-FFF2-40B4-BE49-F238E27FC236}">
                    <a16:creationId xmlns:a16="http://schemas.microsoft.com/office/drawing/2014/main" id="{1CF83382-7407-9851-1B16-E1ECE56FF23E}"/>
                  </a:ext>
                </a:extLst>
              </p:cNvPr>
              <p:cNvSpPr/>
              <p:nvPr/>
            </p:nvSpPr>
            <p:spPr bwMode="auto">
              <a:xfrm>
                <a:off x="2935288" y="2916238"/>
                <a:ext cx="128588" cy="146050"/>
              </a:xfrm>
              <a:custGeom>
                <a:avLst/>
                <a:gdLst>
                  <a:gd name="T0" fmla="*/ 19 w 39"/>
                  <a:gd name="T1" fmla="*/ 9 h 44"/>
                  <a:gd name="T2" fmla="*/ 14 w 39"/>
                  <a:gd name="T3" fmla="*/ 12 h 44"/>
                  <a:gd name="T4" fmla="*/ 12 w 39"/>
                  <a:gd name="T5" fmla="*/ 15 h 44"/>
                  <a:gd name="T6" fmla="*/ 10 w 39"/>
                  <a:gd name="T7" fmla="*/ 24 h 44"/>
                  <a:gd name="T8" fmla="*/ 8 w 39"/>
                  <a:gd name="T9" fmla="*/ 12 h 44"/>
                  <a:gd name="T10" fmla="*/ 4 w 39"/>
                  <a:gd name="T11" fmla="*/ 11 h 44"/>
                  <a:gd name="T12" fmla="*/ 5 w 39"/>
                  <a:gd name="T13" fmla="*/ 15 h 44"/>
                  <a:gd name="T14" fmla="*/ 8 w 39"/>
                  <a:gd name="T15" fmla="*/ 29 h 44"/>
                  <a:gd name="T16" fmla="*/ 16 w 39"/>
                  <a:gd name="T17" fmla="*/ 37 h 44"/>
                  <a:gd name="T18" fmla="*/ 23 w 39"/>
                  <a:gd name="T19" fmla="*/ 39 h 44"/>
                  <a:gd name="T20" fmla="*/ 18 w 39"/>
                  <a:gd name="T21" fmla="*/ 26 h 44"/>
                  <a:gd name="T22" fmla="*/ 17 w 39"/>
                  <a:gd name="T23" fmla="*/ 17 h 44"/>
                  <a:gd name="T24" fmla="*/ 19 w 39"/>
                  <a:gd name="T25" fmla="*/ 25 h 44"/>
                  <a:gd name="T26" fmla="*/ 21 w 39"/>
                  <a:gd name="T27" fmla="*/ 33 h 44"/>
                  <a:gd name="T28" fmla="*/ 33 w 39"/>
                  <a:gd name="T29" fmla="*/ 32 h 44"/>
                  <a:gd name="T30" fmla="*/ 36 w 39"/>
                  <a:gd name="T31" fmla="*/ 26 h 44"/>
                  <a:gd name="T32" fmla="*/ 37 w 39"/>
                  <a:gd name="T33" fmla="*/ 11 h 44"/>
                  <a:gd name="T34" fmla="*/ 33 w 39"/>
                  <a:gd name="T35" fmla="*/ 10 h 44"/>
                  <a:gd name="T36" fmla="*/ 17 w 39"/>
                  <a:gd name="T37" fmla="*/ 0 h 44"/>
                  <a:gd name="T38" fmla="*/ 15 w 39"/>
                  <a:gd name="T39" fmla="*/ 1 h 44"/>
                  <a:gd name="T40" fmla="*/ 14 w 39"/>
                  <a:gd name="T41" fmla="*/ 24 h 44"/>
                  <a:gd name="T42" fmla="*/ 16 w 39"/>
                  <a:gd name="T43" fmla="*/ 25 h 44"/>
                  <a:gd name="T44" fmla="*/ 14 w 39"/>
                  <a:gd name="T45" fmla="*/ 27 h 44"/>
                  <a:gd name="T46" fmla="*/ 13 w 39"/>
                  <a:gd name="T47" fmla="*/ 19 h 44"/>
                  <a:gd name="T48" fmla="*/ 12 w 39"/>
                  <a:gd name="T49" fmla="*/ 21 h 44"/>
                  <a:gd name="T50" fmla="*/ 14 w 39"/>
                  <a:gd name="T51" fmla="*/ 34 h 44"/>
                  <a:gd name="T52" fmla="*/ 12 w 39"/>
                  <a:gd name="T53" fmla="*/ 32 h 44"/>
                  <a:gd name="T54" fmla="*/ 25 w 39"/>
                  <a:gd name="T55" fmla="*/ 22 h 44"/>
                  <a:gd name="T56" fmla="*/ 24 w 39"/>
                  <a:gd name="T57" fmla="*/ 24 h 44"/>
                  <a:gd name="T58" fmla="*/ 21 w 39"/>
                  <a:gd name="T59" fmla="*/ 13 h 44"/>
                  <a:gd name="T60" fmla="*/ 20 w 39"/>
                  <a:gd name="T61" fmla="*/ 14 h 44"/>
                  <a:gd name="T62" fmla="*/ 30 w 39"/>
                  <a:gd name="T63" fmla="*/ 13 h 44"/>
                  <a:gd name="T64" fmla="*/ 30 w 39"/>
                  <a:gd name="T65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4">
                    <a:moveTo>
                      <a:pt x="15" y="1"/>
                    </a:moveTo>
                    <a:cubicBezTo>
                      <a:pt x="15" y="3"/>
                      <a:pt x="19" y="7"/>
                      <a:pt x="19" y="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9"/>
                      <a:pt x="12" y="10"/>
                      <a:pt x="14" y="12"/>
                    </a:cubicBezTo>
                    <a:cubicBezTo>
                      <a:pt x="16" y="13"/>
                      <a:pt x="17" y="13"/>
                      <a:pt x="16" y="16"/>
                    </a:cubicBezTo>
                    <a:cubicBezTo>
                      <a:pt x="15" y="16"/>
                      <a:pt x="13" y="15"/>
                      <a:pt x="12" y="15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6" y="24"/>
                      <a:pt x="8" y="19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8"/>
                      <a:pt x="4" y="10"/>
                      <a:pt x="4" y="11"/>
                    </a:cubicBezTo>
                    <a:cubicBezTo>
                      <a:pt x="4" y="12"/>
                      <a:pt x="5" y="12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20"/>
                      <a:pt x="0" y="33"/>
                      <a:pt x="4" y="33"/>
                    </a:cubicBezTo>
                    <a:cubicBezTo>
                      <a:pt x="6" y="33"/>
                      <a:pt x="7" y="30"/>
                      <a:pt x="8" y="29"/>
                    </a:cubicBezTo>
                    <a:cubicBezTo>
                      <a:pt x="8" y="32"/>
                      <a:pt x="6" y="44"/>
                      <a:pt x="11" y="44"/>
                    </a:cubicBezTo>
                    <a:cubicBezTo>
                      <a:pt x="14" y="44"/>
                      <a:pt x="15" y="39"/>
                      <a:pt x="16" y="37"/>
                    </a:cubicBezTo>
                    <a:cubicBezTo>
                      <a:pt x="18" y="37"/>
                      <a:pt x="19" y="40"/>
                      <a:pt x="21" y="40"/>
                    </a:cubicBezTo>
                    <a:cubicBezTo>
                      <a:pt x="22" y="40"/>
                      <a:pt x="23" y="40"/>
                      <a:pt x="23" y="39"/>
                    </a:cubicBezTo>
                    <a:cubicBezTo>
                      <a:pt x="23" y="37"/>
                      <a:pt x="18" y="36"/>
                      <a:pt x="17" y="31"/>
                    </a:cubicBezTo>
                    <a:cubicBezTo>
                      <a:pt x="17" y="28"/>
                      <a:pt x="18" y="28"/>
                      <a:pt x="18" y="26"/>
                    </a:cubicBezTo>
                    <a:cubicBezTo>
                      <a:pt x="17" y="24"/>
                      <a:pt x="17" y="22"/>
                      <a:pt x="17" y="20"/>
                    </a:cubicBezTo>
                    <a:cubicBezTo>
                      <a:pt x="17" y="19"/>
                      <a:pt x="17" y="18"/>
                      <a:pt x="17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8" y="28"/>
                      <a:pt x="18" y="28"/>
                    </a:cubicBezTo>
                    <a:cubicBezTo>
                      <a:pt x="18" y="29"/>
                      <a:pt x="21" y="33"/>
                      <a:pt x="21" y="33"/>
                    </a:cubicBezTo>
                    <a:cubicBezTo>
                      <a:pt x="24" y="33"/>
                      <a:pt x="28" y="27"/>
                      <a:pt x="28" y="27"/>
                    </a:cubicBezTo>
                    <a:cubicBezTo>
                      <a:pt x="30" y="27"/>
                      <a:pt x="31" y="31"/>
                      <a:pt x="33" y="32"/>
                    </a:cubicBezTo>
                    <a:cubicBezTo>
                      <a:pt x="35" y="35"/>
                      <a:pt x="35" y="35"/>
                      <a:pt x="39" y="37"/>
                    </a:cubicBezTo>
                    <a:cubicBezTo>
                      <a:pt x="38" y="34"/>
                      <a:pt x="37" y="29"/>
                      <a:pt x="36" y="26"/>
                    </a:cubicBezTo>
                    <a:cubicBezTo>
                      <a:pt x="35" y="23"/>
                      <a:pt x="33" y="20"/>
                      <a:pt x="32" y="1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0" y="6"/>
                      <a:pt x="27" y="9"/>
                      <a:pt x="25" y="5"/>
                    </a:cubicBezTo>
                    <a:cubicBezTo>
                      <a:pt x="24" y="2"/>
                      <a:pt x="20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lose/>
                    <a:moveTo>
                      <a:pt x="14" y="27"/>
                    </a:moveTo>
                    <a:cubicBezTo>
                      <a:pt x="14" y="25"/>
                      <a:pt x="13" y="24"/>
                      <a:pt x="14" y="24"/>
                    </a:cubicBezTo>
                    <a:cubicBezTo>
                      <a:pt x="15" y="23"/>
                      <a:pt x="15" y="22"/>
                      <a:pt x="16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6"/>
                      <a:pt x="15" y="27"/>
                      <a:pt x="15" y="27"/>
                    </a:cubicBezTo>
                    <a:cubicBezTo>
                      <a:pt x="15" y="27"/>
                      <a:pt x="14" y="28"/>
                      <a:pt x="14" y="27"/>
                    </a:cubicBezTo>
                    <a:close/>
                    <a:moveTo>
                      <a:pt x="12" y="21"/>
                    </a:moveTo>
                    <a:cubicBezTo>
                      <a:pt x="12" y="20"/>
                      <a:pt x="12" y="20"/>
                      <a:pt x="13" y="19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4" y="22"/>
                      <a:pt x="13" y="22"/>
                      <a:pt x="12" y="21"/>
                    </a:cubicBezTo>
                    <a:close/>
                    <a:moveTo>
                      <a:pt x="12" y="32"/>
                    </a:moveTo>
                    <a:cubicBezTo>
                      <a:pt x="13" y="32"/>
                      <a:pt x="14" y="33"/>
                      <a:pt x="14" y="34"/>
                    </a:cubicBezTo>
                    <a:cubicBezTo>
                      <a:pt x="13" y="34"/>
                      <a:pt x="13" y="36"/>
                      <a:pt x="13" y="36"/>
                    </a:cubicBezTo>
                    <a:cubicBezTo>
                      <a:pt x="12" y="36"/>
                      <a:pt x="12" y="32"/>
                      <a:pt x="12" y="32"/>
                    </a:cubicBezTo>
                    <a:close/>
                    <a:moveTo>
                      <a:pt x="24" y="24"/>
                    </a:moveTo>
                    <a:cubicBezTo>
                      <a:pt x="23" y="24"/>
                      <a:pt x="23" y="23"/>
                      <a:pt x="25" y="22"/>
                    </a:cubicBezTo>
                    <a:cubicBezTo>
                      <a:pt x="26" y="21"/>
                      <a:pt x="26" y="22"/>
                      <a:pt x="26" y="23"/>
                    </a:cubicBezTo>
                    <a:cubicBezTo>
                      <a:pt x="25" y="24"/>
                      <a:pt x="24" y="25"/>
                      <a:pt x="24" y="24"/>
                    </a:cubicBezTo>
                    <a:close/>
                    <a:moveTo>
                      <a:pt x="20" y="14"/>
                    </a:moveTo>
                    <a:cubicBezTo>
                      <a:pt x="20" y="14"/>
                      <a:pt x="21" y="14"/>
                      <a:pt x="21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1" y="16"/>
                      <a:pt x="21" y="15"/>
                      <a:pt x="20" y="14"/>
                    </a:cubicBezTo>
                    <a:close/>
                    <a:moveTo>
                      <a:pt x="30" y="14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ṣľïďè">
                <a:extLst>
                  <a:ext uri="{FF2B5EF4-FFF2-40B4-BE49-F238E27FC236}">
                    <a16:creationId xmlns:a16="http://schemas.microsoft.com/office/drawing/2014/main" id="{373339EB-9789-0818-484E-F8B838D196BB}"/>
                  </a:ext>
                </a:extLst>
              </p:cNvPr>
              <p:cNvSpPr/>
              <p:nvPr/>
            </p:nvSpPr>
            <p:spPr bwMode="auto">
              <a:xfrm>
                <a:off x="3586163" y="3059113"/>
                <a:ext cx="95250" cy="100013"/>
              </a:xfrm>
              <a:custGeom>
                <a:avLst/>
                <a:gdLst>
                  <a:gd name="T0" fmla="*/ 17 w 29"/>
                  <a:gd name="T1" fmla="*/ 8 h 30"/>
                  <a:gd name="T2" fmla="*/ 10 w 29"/>
                  <a:gd name="T3" fmla="*/ 1 h 30"/>
                  <a:gd name="T4" fmla="*/ 9 w 29"/>
                  <a:gd name="T5" fmla="*/ 5 h 30"/>
                  <a:gd name="T6" fmla="*/ 9 w 29"/>
                  <a:gd name="T7" fmla="*/ 6 h 30"/>
                  <a:gd name="T8" fmla="*/ 6 w 29"/>
                  <a:gd name="T9" fmla="*/ 12 h 30"/>
                  <a:gd name="T10" fmla="*/ 1 w 29"/>
                  <a:gd name="T11" fmla="*/ 9 h 30"/>
                  <a:gd name="T12" fmla="*/ 0 w 29"/>
                  <a:gd name="T13" fmla="*/ 10 h 30"/>
                  <a:gd name="T14" fmla="*/ 0 w 29"/>
                  <a:gd name="T15" fmla="*/ 11 h 30"/>
                  <a:gd name="T16" fmla="*/ 4 w 29"/>
                  <a:gd name="T17" fmla="*/ 16 h 30"/>
                  <a:gd name="T18" fmla="*/ 6 w 29"/>
                  <a:gd name="T19" fmla="*/ 16 h 30"/>
                  <a:gd name="T20" fmla="*/ 15 w 29"/>
                  <a:gd name="T21" fmla="*/ 13 h 30"/>
                  <a:gd name="T22" fmla="*/ 21 w 29"/>
                  <a:gd name="T23" fmla="*/ 16 h 30"/>
                  <a:gd name="T24" fmla="*/ 27 w 29"/>
                  <a:gd name="T25" fmla="*/ 20 h 30"/>
                  <a:gd name="T26" fmla="*/ 27 w 29"/>
                  <a:gd name="T27" fmla="*/ 20 h 30"/>
                  <a:gd name="T28" fmla="*/ 29 w 29"/>
                  <a:gd name="T29" fmla="*/ 19 h 30"/>
                  <a:gd name="T30" fmla="*/ 26 w 29"/>
                  <a:gd name="T31" fmla="*/ 13 h 30"/>
                  <a:gd name="T32" fmla="*/ 26 w 29"/>
                  <a:gd name="T33" fmla="*/ 11 h 30"/>
                  <a:gd name="T34" fmla="*/ 26 w 29"/>
                  <a:gd name="T35" fmla="*/ 10 h 30"/>
                  <a:gd name="T36" fmla="*/ 24 w 29"/>
                  <a:gd name="T37" fmla="*/ 13 h 30"/>
                  <a:gd name="T38" fmla="*/ 24 w 29"/>
                  <a:gd name="T39" fmla="*/ 14 h 30"/>
                  <a:gd name="T40" fmla="*/ 20 w 29"/>
                  <a:gd name="T41" fmla="*/ 10 h 30"/>
                  <a:gd name="T42" fmla="*/ 29 w 29"/>
                  <a:gd name="T43" fmla="*/ 2 h 30"/>
                  <a:gd name="T44" fmla="*/ 28 w 29"/>
                  <a:gd name="T45" fmla="*/ 0 h 30"/>
                  <a:gd name="T46" fmla="*/ 27 w 29"/>
                  <a:gd name="T47" fmla="*/ 0 h 30"/>
                  <a:gd name="T48" fmla="*/ 17 w 29"/>
                  <a:gd name="T49" fmla="*/ 8 h 30"/>
                  <a:gd name="T50" fmla="*/ 7 w 29"/>
                  <a:gd name="T51" fmla="*/ 27 h 30"/>
                  <a:gd name="T52" fmla="*/ 9 w 29"/>
                  <a:gd name="T53" fmla="*/ 23 h 30"/>
                  <a:gd name="T54" fmla="*/ 10 w 29"/>
                  <a:gd name="T55" fmla="*/ 17 h 30"/>
                  <a:gd name="T56" fmla="*/ 14 w 29"/>
                  <a:gd name="T57" fmla="*/ 18 h 30"/>
                  <a:gd name="T58" fmla="*/ 14 w 29"/>
                  <a:gd name="T59" fmla="*/ 25 h 30"/>
                  <a:gd name="T60" fmla="*/ 11 w 29"/>
                  <a:gd name="T61" fmla="*/ 30 h 30"/>
                  <a:gd name="T62" fmla="*/ 7 w 29"/>
                  <a:gd name="T63" fmla="*/ 29 h 30"/>
                  <a:gd name="T64" fmla="*/ 7 w 29"/>
                  <a:gd name="T65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" h="30">
                    <a:moveTo>
                      <a:pt x="17" y="8"/>
                    </a:moveTo>
                    <a:cubicBezTo>
                      <a:pt x="14" y="8"/>
                      <a:pt x="11" y="2"/>
                      <a:pt x="10" y="1"/>
                    </a:cubicBezTo>
                    <a:cubicBezTo>
                      <a:pt x="9" y="2"/>
                      <a:pt x="9" y="3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8"/>
                      <a:pt x="17" y="12"/>
                      <a:pt x="6" y="12"/>
                    </a:cubicBezTo>
                    <a:cubicBezTo>
                      <a:pt x="5" y="12"/>
                      <a:pt x="4" y="9"/>
                      <a:pt x="1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6"/>
                      <a:pt x="13" y="14"/>
                      <a:pt x="15" y="13"/>
                    </a:cubicBezTo>
                    <a:cubicBezTo>
                      <a:pt x="17" y="14"/>
                      <a:pt x="19" y="14"/>
                      <a:pt x="21" y="16"/>
                    </a:cubicBezTo>
                    <a:cubicBezTo>
                      <a:pt x="22" y="16"/>
                      <a:pt x="26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20"/>
                      <a:pt x="28" y="19"/>
                      <a:pt x="29" y="19"/>
                    </a:cubicBezTo>
                    <a:cubicBezTo>
                      <a:pt x="29" y="16"/>
                      <a:pt x="28" y="15"/>
                      <a:pt x="26" y="13"/>
                    </a:cubicBezTo>
                    <a:cubicBezTo>
                      <a:pt x="26" y="13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8"/>
                      <a:pt x="29" y="6"/>
                      <a:pt x="29" y="2"/>
                    </a:cubicBezTo>
                    <a:cubicBezTo>
                      <a:pt x="29" y="0"/>
                      <a:pt x="29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1" y="8"/>
                      <a:pt x="17" y="8"/>
                    </a:cubicBezTo>
                    <a:close/>
                    <a:moveTo>
                      <a:pt x="7" y="27"/>
                    </a:moveTo>
                    <a:cubicBezTo>
                      <a:pt x="7" y="26"/>
                      <a:pt x="9" y="24"/>
                      <a:pt x="9" y="23"/>
                    </a:cubicBezTo>
                    <a:cubicBezTo>
                      <a:pt x="10" y="21"/>
                      <a:pt x="10" y="19"/>
                      <a:pt x="10" y="17"/>
                    </a:cubicBezTo>
                    <a:cubicBezTo>
                      <a:pt x="11" y="16"/>
                      <a:pt x="12" y="16"/>
                      <a:pt x="14" y="18"/>
                    </a:cubicBezTo>
                    <a:cubicBezTo>
                      <a:pt x="14" y="22"/>
                      <a:pt x="15" y="21"/>
                      <a:pt x="14" y="25"/>
                    </a:cubicBezTo>
                    <a:cubicBezTo>
                      <a:pt x="14" y="27"/>
                      <a:pt x="13" y="30"/>
                      <a:pt x="11" y="30"/>
                    </a:cubicBezTo>
                    <a:cubicBezTo>
                      <a:pt x="9" y="30"/>
                      <a:pt x="8" y="30"/>
                      <a:pt x="7" y="29"/>
                    </a:cubicBezTo>
                    <a:lnTo>
                      <a:pt x="7" y="2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š1íḑè">
                <a:extLst>
                  <a:ext uri="{FF2B5EF4-FFF2-40B4-BE49-F238E27FC236}">
                    <a16:creationId xmlns:a16="http://schemas.microsoft.com/office/drawing/2014/main" id="{E39B1CF6-617E-D788-352C-A812823B7239}"/>
                  </a:ext>
                </a:extLst>
              </p:cNvPr>
              <p:cNvSpPr/>
              <p:nvPr/>
            </p:nvSpPr>
            <p:spPr bwMode="auto">
              <a:xfrm>
                <a:off x="2806700" y="3025775"/>
                <a:ext cx="142875" cy="146050"/>
              </a:xfrm>
              <a:custGeom>
                <a:avLst/>
                <a:gdLst>
                  <a:gd name="T0" fmla="*/ 5 w 43"/>
                  <a:gd name="T1" fmla="*/ 14 h 44"/>
                  <a:gd name="T2" fmla="*/ 12 w 43"/>
                  <a:gd name="T3" fmla="*/ 3 h 44"/>
                  <a:gd name="T4" fmla="*/ 33 w 43"/>
                  <a:gd name="T5" fmla="*/ 25 h 44"/>
                  <a:gd name="T6" fmla="*/ 28 w 43"/>
                  <a:gd name="T7" fmla="*/ 28 h 44"/>
                  <a:gd name="T8" fmla="*/ 28 w 43"/>
                  <a:gd name="T9" fmla="*/ 30 h 44"/>
                  <a:gd name="T10" fmla="*/ 25 w 43"/>
                  <a:gd name="T11" fmla="*/ 32 h 44"/>
                  <a:gd name="T12" fmla="*/ 26 w 43"/>
                  <a:gd name="T13" fmla="*/ 33 h 44"/>
                  <a:gd name="T14" fmla="*/ 20 w 43"/>
                  <a:gd name="T15" fmla="*/ 38 h 44"/>
                  <a:gd name="T16" fmla="*/ 19 w 43"/>
                  <a:gd name="T17" fmla="*/ 38 h 44"/>
                  <a:gd name="T18" fmla="*/ 9 w 43"/>
                  <a:gd name="T19" fmla="*/ 26 h 44"/>
                  <a:gd name="T20" fmla="*/ 13 w 43"/>
                  <a:gd name="T21" fmla="*/ 20 h 44"/>
                  <a:gd name="T22" fmla="*/ 13 w 43"/>
                  <a:gd name="T23" fmla="*/ 21 h 44"/>
                  <a:gd name="T24" fmla="*/ 12 w 43"/>
                  <a:gd name="T25" fmla="*/ 27 h 44"/>
                  <a:gd name="T26" fmla="*/ 14 w 43"/>
                  <a:gd name="T27" fmla="*/ 30 h 44"/>
                  <a:gd name="T28" fmla="*/ 18 w 43"/>
                  <a:gd name="T29" fmla="*/ 29 h 44"/>
                  <a:gd name="T30" fmla="*/ 18 w 43"/>
                  <a:gd name="T31" fmla="*/ 31 h 44"/>
                  <a:gd name="T32" fmla="*/ 22 w 43"/>
                  <a:gd name="T33" fmla="*/ 33 h 44"/>
                  <a:gd name="T34" fmla="*/ 27 w 43"/>
                  <a:gd name="T35" fmla="*/ 17 h 44"/>
                  <a:gd name="T36" fmla="*/ 25 w 43"/>
                  <a:gd name="T37" fmla="*/ 15 h 44"/>
                  <a:gd name="T38" fmla="*/ 16 w 43"/>
                  <a:gd name="T39" fmla="*/ 19 h 44"/>
                  <a:gd name="T40" fmla="*/ 12 w 43"/>
                  <a:gd name="T41" fmla="*/ 14 h 44"/>
                  <a:gd name="T42" fmla="*/ 11 w 43"/>
                  <a:gd name="T43" fmla="*/ 14 h 44"/>
                  <a:gd name="T44" fmla="*/ 7 w 43"/>
                  <a:gd name="T45" fmla="*/ 23 h 44"/>
                  <a:gd name="T46" fmla="*/ 5 w 43"/>
                  <a:gd name="T47" fmla="*/ 14 h 44"/>
                  <a:gd name="T48" fmla="*/ 0 w 43"/>
                  <a:gd name="T49" fmla="*/ 20 h 44"/>
                  <a:gd name="T50" fmla="*/ 10 w 43"/>
                  <a:gd name="T51" fmla="*/ 33 h 44"/>
                  <a:gd name="T52" fmla="*/ 21 w 43"/>
                  <a:gd name="T53" fmla="*/ 44 h 44"/>
                  <a:gd name="T54" fmla="*/ 21 w 43"/>
                  <a:gd name="T55" fmla="*/ 41 h 44"/>
                  <a:gd name="T56" fmla="*/ 23 w 43"/>
                  <a:gd name="T57" fmla="*/ 41 h 44"/>
                  <a:gd name="T58" fmla="*/ 28 w 43"/>
                  <a:gd name="T59" fmla="*/ 36 h 44"/>
                  <a:gd name="T60" fmla="*/ 36 w 43"/>
                  <a:gd name="T61" fmla="*/ 32 h 44"/>
                  <a:gd name="T62" fmla="*/ 30 w 43"/>
                  <a:gd name="T63" fmla="*/ 14 h 44"/>
                  <a:gd name="T64" fmla="*/ 13 w 43"/>
                  <a:gd name="T65" fmla="*/ 0 h 44"/>
                  <a:gd name="T66" fmla="*/ 0 w 43"/>
                  <a:gd name="T67" fmla="*/ 20 h 44"/>
                  <a:gd name="T68" fmla="*/ 23 w 43"/>
                  <a:gd name="T69" fmla="*/ 20 h 44"/>
                  <a:gd name="T70" fmla="*/ 24 w 43"/>
                  <a:gd name="T71" fmla="*/ 21 h 44"/>
                  <a:gd name="T72" fmla="*/ 25 w 43"/>
                  <a:gd name="T73" fmla="*/ 20 h 44"/>
                  <a:gd name="T74" fmla="*/ 23 w 43"/>
                  <a:gd name="T75" fmla="*/ 19 h 44"/>
                  <a:gd name="T76" fmla="*/ 23 w 43"/>
                  <a:gd name="T77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" h="44">
                    <a:moveTo>
                      <a:pt x="5" y="14"/>
                    </a:moveTo>
                    <a:cubicBezTo>
                      <a:pt x="5" y="10"/>
                      <a:pt x="9" y="5"/>
                      <a:pt x="12" y="3"/>
                    </a:cubicBezTo>
                    <a:cubicBezTo>
                      <a:pt x="17" y="6"/>
                      <a:pt x="33" y="18"/>
                      <a:pt x="33" y="25"/>
                    </a:cubicBezTo>
                    <a:cubicBezTo>
                      <a:pt x="33" y="27"/>
                      <a:pt x="30" y="27"/>
                      <a:pt x="28" y="28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4" y="35"/>
                      <a:pt x="23" y="38"/>
                      <a:pt x="2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8" y="36"/>
                      <a:pt x="9" y="29"/>
                      <a:pt x="9" y="26"/>
                    </a:cubicBezTo>
                    <a:cubicBezTo>
                      <a:pt x="9" y="24"/>
                      <a:pt x="11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4"/>
                      <a:pt x="13" y="26"/>
                      <a:pt x="12" y="27"/>
                    </a:cubicBezTo>
                    <a:cubicBezTo>
                      <a:pt x="12" y="29"/>
                      <a:pt x="13" y="30"/>
                      <a:pt x="14" y="30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2"/>
                      <a:pt x="20" y="33"/>
                      <a:pt x="22" y="33"/>
                    </a:cubicBezTo>
                    <a:cubicBezTo>
                      <a:pt x="26" y="33"/>
                      <a:pt x="26" y="21"/>
                      <a:pt x="27" y="17"/>
                    </a:cubicBezTo>
                    <a:cubicBezTo>
                      <a:pt x="26" y="17"/>
                      <a:pt x="26" y="15"/>
                      <a:pt x="25" y="15"/>
                    </a:cubicBezTo>
                    <a:cubicBezTo>
                      <a:pt x="19" y="15"/>
                      <a:pt x="21" y="19"/>
                      <a:pt x="16" y="19"/>
                    </a:cubicBezTo>
                    <a:cubicBezTo>
                      <a:pt x="15" y="18"/>
                      <a:pt x="14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14"/>
                      <a:pt x="8" y="21"/>
                      <a:pt x="7" y="23"/>
                    </a:cubicBezTo>
                    <a:cubicBezTo>
                      <a:pt x="5" y="22"/>
                      <a:pt x="5" y="18"/>
                      <a:pt x="5" y="14"/>
                    </a:cubicBezTo>
                    <a:close/>
                    <a:moveTo>
                      <a:pt x="0" y="20"/>
                    </a:moveTo>
                    <a:cubicBezTo>
                      <a:pt x="0" y="28"/>
                      <a:pt x="6" y="29"/>
                      <a:pt x="10" y="33"/>
                    </a:cubicBezTo>
                    <a:cubicBezTo>
                      <a:pt x="14" y="37"/>
                      <a:pt x="14" y="44"/>
                      <a:pt x="21" y="44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8" y="37"/>
                      <a:pt x="28" y="36"/>
                    </a:cubicBezTo>
                    <a:cubicBezTo>
                      <a:pt x="30" y="32"/>
                      <a:pt x="29" y="32"/>
                      <a:pt x="36" y="32"/>
                    </a:cubicBezTo>
                    <a:cubicBezTo>
                      <a:pt x="43" y="21"/>
                      <a:pt x="36" y="20"/>
                      <a:pt x="30" y="14"/>
                    </a:cubicBezTo>
                    <a:cubicBezTo>
                      <a:pt x="27" y="10"/>
                      <a:pt x="18" y="0"/>
                      <a:pt x="13" y="0"/>
                    </a:cubicBezTo>
                    <a:cubicBezTo>
                      <a:pt x="7" y="0"/>
                      <a:pt x="0" y="13"/>
                      <a:pt x="0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1"/>
                      <a:pt x="24" y="21"/>
                    </a:cubicBezTo>
                    <a:cubicBezTo>
                      <a:pt x="24" y="21"/>
                      <a:pt x="25" y="21"/>
                      <a:pt x="25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şḻíḓè">
                <a:extLst>
                  <a:ext uri="{FF2B5EF4-FFF2-40B4-BE49-F238E27FC236}">
                    <a16:creationId xmlns:a16="http://schemas.microsoft.com/office/drawing/2014/main" id="{DF918D02-4B99-7E67-D348-D403FBE67573}"/>
                  </a:ext>
                </a:extLst>
              </p:cNvPr>
              <p:cNvSpPr/>
              <p:nvPr/>
            </p:nvSpPr>
            <p:spPr bwMode="auto">
              <a:xfrm>
                <a:off x="3189288" y="3128963"/>
                <a:ext cx="131763" cy="55563"/>
              </a:xfrm>
              <a:custGeom>
                <a:avLst/>
                <a:gdLst>
                  <a:gd name="T0" fmla="*/ 23 w 40"/>
                  <a:gd name="T1" fmla="*/ 17 h 17"/>
                  <a:gd name="T2" fmla="*/ 20 w 40"/>
                  <a:gd name="T3" fmla="*/ 10 h 17"/>
                  <a:gd name="T4" fmla="*/ 30 w 40"/>
                  <a:gd name="T5" fmla="*/ 6 h 17"/>
                  <a:gd name="T6" fmla="*/ 33 w 40"/>
                  <a:gd name="T7" fmla="*/ 6 h 17"/>
                  <a:gd name="T8" fmla="*/ 40 w 40"/>
                  <a:gd name="T9" fmla="*/ 6 h 17"/>
                  <a:gd name="T10" fmla="*/ 0 w 40"/>
                  <a:gd name="T11" fmla="*/ 0 h 17"/>
                  <a:gd name="T12" fmla="*/ 12 w 40"/>
                  <a:gd name="T13" fmla="*/ 8 h 17"/>
                  <a:gd name="T14" fmla="*/ 23 w 40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7">
                    <a:moveTo>
                      <a:pt x="23" y="17"/>
                    </a:moveTo>
                    <a:cubicBezTo>
                      <a:pt x="22" y="14"/>
                      <a:pt x="20" y="13"/>
                      <a:pt x="20" y="10"/>
                    </a:cubicBezTo>
                    <a:cubicBezTo>
                      <a:pt x="20" y="7"/>
                      <a:pt x="27" y="6"/>
                      <a:pt x="30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5" y="4"/>
                      <a:pt x="9" y="0"/>
                      <a:pt x="0" y="0"/>
                    </a:cubicBezTo>
                    <a:cubicBezTo>
                      <a:pt x="1" y="1"/>
                      <a:pt x="10" y="6"/>
                      <a:pt x="12" y="8"/>
                    </a:cubicBezTo>
                    <a:cubicBezTo>
                      <a:pt x="16" y="10"/>
                      <a:pt x="20" y="15"/>
                      <a:pt x="23" y="1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ŝḷíde">
                <a:extLst>
                  <a:ext uri="{FF2B5EF4-FFF2-40B4-BE49-F238E27FC236}">
                    <a16:creationId xmlns:a16="http://schemas.microsoft.com/office/drawing/2014/main" id="{1C950233-C597-A006-BD58-21936528F570}"/>
                  </a:ext>
                </a:extLst>
              </p:cNvPr>
              <p:cNvSpPr/>
              <p:nvPr/>
            </p:nvSpPr>
            <p:spPr bwMode="auto">
              <a:xfrm>
                <a:off x="3657600" y="3175000"/>
                <a:ext cx="139700" cy="127000"/>
              </a:xfrm>
              <a:custGeom>
                <a:avLst/>
                <a:gdLst>
                  <a:gd name="T0" fmla="*/ 32 w 42"/>
                  <a:gd name="T1" fmla="*/ 3 h 38"/>
                  <a:gd name="T2" fmla="*/ 29 w 42"/>
                  <a:gd name="T3" fmla="*/ 7 h 38"/>
                  <a:gd name="T4" fmla="*/ 30 w 42"/>
                  <a:gd name="T5" fmla="*/ 9 h 38"/>
                  <a:gd name="T6" fmla="*/ 37 w 42"/>
                  <a:gd name="T7" fmla="*/ 5 h 38"/>
                  <a:gd name="T8" fmla="*/ 32 w 42"/>
                  <a:gd name="T9" fmla="*/ 3 h 38"/>
                  <a:gd name="T10" fmla="*/ 10 w 42"/>
                  <a:gd name="T11" fmla="*/ 15 h 38"/>
                  <a:gd name="T12" fmla="*/ 15 w 42"/>
                  <a:gd name="T13" fmla="*/ 9 h 38"/>
                  <a:gd name="T14" fmla="*/ 34 w 42"/>
                  <a:gd name="T15" fmla="*/ 17 h 38"/>
                  <a:gd name="T16" fmla="*/ 32 w 42"/>
                  <a:gd name="T17" fmla="*/ 14 h 38"/>
                  <a:gd name="T18" fmla="*/ 36 w 42"/>
                  <a:gd name="T19" fmla="*/ 9 h 38"/>
                  <a:gd name="T20" fmla="*/ 36 w 42"/>
                  <a:gd name="T21" fmla="*/ 14 h 38"/>
                  <a:gd name="T22" fmla="*/ 42 w 42"/>
                  <a:gd name="T23" fmla="*/ 22 h 38"/>
                  <a:gd name="T24" fmla="*/ 39 w 42"/>
                  <a:gd name="T25" fmla="*/ 25 h 38"/>
                  <a:gd name="T26" fmla="*/ 38 w 42"/>
                  <a:gd name="T27" fmla="*/ 25 h 38"/>
                  <a:gd name="T28" fmla="*/ 34 w 42"/>
                  <a:gd name="T29" fmla="*/ 21 h 38"/>
                  <a:gd name="T30" fmla="*/ 29 w 42"/>
                  <a:gd name="T31" fmla="*/ 18 h 38"/>
                  <a:gd name="T32" fmla="*/ 31 w 42"/>
                  <a:gd name="T33" fmla="*/ 24 h 38"/>
                  <a:gd name="T34" fmla="*/ 28 w 42"/>
                  <a:gd name="T35" fmla="*/ 30 h 38"/>
                  <a:gd name="T36" fmla="*/ 27 w 42"/>
                  <a:gd name="T37" fmla="*/ 30 h 38"/>
                  <a:gd name="T38" fmla="*/ 23 w 42"/>
                  <a:gd name="T39" fmla="*/ 27 h 38"/>
                  <a:gd name="T40" fmla="*/ 20 w 42"/>
                  <a:gd name="T41" fmla="*/ 28 h 38"/>
                  <a:gd name="T42" fmla="*/ 19 w 42"/>
                  <a:gd name="T43" fmla="*/ 28 h 38"/>
                  <a:gd name="T44" fmla="*/ 14 w 42"/>
                  <a:gd name="T45" fmla="*/ 29 h 38"/>
                  <a:gd name="T46" fmla="*/ 19 w 42"/>
                  <a:gd name="T47" fmla="*/ 36 h 38"/>
                  <a:gd name="T48" fmla="*/ 19 w 42"/>
                  <a:gd name="T49" fmla="*/ 36 h 38"/>
                  <a:gd name="T50" fmla="*/ 17 w 42"/>
                  <a:gd name="T51" fmla="*/ 38 h 38"/>
                  <a:gd name="T52" fmla="*/ 11 w 42"/>
                  <a:gd name="T53" fmla="*/ 32 h 38"/>
                  <a:gd name="T54" fmla="*/ 7 w 42"/>
                  <a:gd name="T55" fmla="*/ 34 h 38"/>
                  <a:gd name="T56" fmla="*/ 0 w 42"/>
                  <a:gd name="T57" fmla="*/ 26 h 38"/>
                  <a:gd name="T58" fmla="*/ 3 w 42"/>
                  <a:gd name="T59" fmla="*/ 20 h 38"/>
                  <a:gd name="T60" fmla="*/ 10 w 42"/>
                  <a:gd name="T61" fmla="*/ 30 h 38"/>
                  <a:gd name="T62" fmla="*/ 3 w 42"/>
                  <a:gd name="T63" fmla="*/ 17 h 38"/>
                  <a:gd name="T64" fmla="*/ 8 w 42"/>
                  <a:gd name="T65" fmla="*/ 21 h 38"/>
                  <a:gd name="T66" fmla="*/ 13 w 42"/>
                  <a:gd name="T67" fmla="*/ 27 h 38"/>
                  <a:gd name="T68" fmla="*/ 19 w 42"/>
                  <a:gd name="T69" fmla="*/ 25 h 38"/>
                  <a:gd name="T70" fmla="*/ 16 w 42"/>
                  <a:gd name="T71" fmla="*/ 21 h 38"/>
                  <a:gd name="T72" fmla="*/ 18 w 42"/>
                  <a:gd name="T73" fmla="*/ 20 h 38"/>
                  <a:gd name="T74" fmla="*/ 18 w 42"/>
                  <a:gd name="T75" fmla="*/ 20 h 38"/>
                  <a:gd name="T76" fmla="*/ 22 w 42"/>
                  <a:gd name="T77" fmla="*/ 24 h 38"/>
                  <a:gd name="T78" fmla="*/ 27 w 42"/>
                  <a:gd name="T79" fmla="*/ 26 h 38"/>
                  <a:gd name="T80" fmla="*/ 28 w 42"/>
                  <a:gd name="T81" fmla="*/ 25 h 38"/>
                  <a:gd name="T82" fmla="*/ 28 w 42"/>
                  <a:gd name="T83" fmla="*/ 22 h 38"/>
                  <a:gd name="T84" fmla="*/ 23 w 42"/>
                  <a:gd name="T85" fmla="*/ 18 h 38"/>
                  <a:gd name="T86" fmla="*/ 18 w 42"/>
                  <a:gd name="T87" fmla="*/ 15 h 38"/>
                  <a:gd name="T88" fmla="*/ 12 w 42"/>
                  <a:gd name="T89" fmla="*/ 19 h 38"/>
                  <a:gd name="T90" fmla="*/ 11 w 42"/>
                  <a:gd name="T91" fmla="*/ 18 h 38"/>
                  <a:gd name="T92" fmla="*/ 11 w 42"/>
                  <a:gd name="T93" fmla="*/ 17 h 38"/>
                  <a:gd name="T94" fmla="*/ 10 w 42"/>
                  <a:gd name="T9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38">
                    <a:moveTo>
                      <a:pt x="32" y="3"/>
                    </a:moveTo>
                    <a:cubicBezTo>
                      <a:pt x="31" y="4"/>
                      <a:pt x="29" y="6"/>
                      <a:pt x="29" y="7"/>
                    </a:cubicBezTo>
                    <a:cubicBezTo>
                      <a:pt x="29" y="9"/>
                      <a:pt x="29" y="9"/>
                      <a:pt x="30" y="9"/>
                    </a:cubicBezTo>
                    <a:cubicBezTo>
                      <a:pt x="33" y="8"/>
                      <a:pt x="35" y="7"/>
                      <a:pt x="37" y="5"/>
                    </a:cubicBezTo>
                    <a:cubicBezTo>
                      <a:pt x="42" y="0"/>
                      <a:pt x="35" y="3"/>
                      <a:pt x="32" y="3"/>
                    </a:cubicBezTo>
                    <a:close/>
                    <a:moveTo>
                      <a:pt x="10" y="15"/>
                    </a:moveTo>
                    <a:cubicBezTo>
                      <a:pt x="15" y="9"/>
                      <a:pt x="15" y="9"/>
                      <a:pt x="15" y="9"/>
                    </a:cubicBezTo>
                    <a:cubicBezTo>
                      <a:pt x="20" y="12"/>
                      <a:pt x="28" y="16"/>
                      <a:pt x="34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2"/>
                      <a:pt x="34" y="9"/>
                      <a:pt x="36" y="9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8"/>
                      <a:pt x="42" y="17"/>
                      <a:pt x="42" y="22"/>
                    </a:cubicBezTo>
                    <a:cubicBezTo>
                      <a:pt x="42" y="23"/>
                      <a:pt x="40" y="25"/>
                      <a:pt x="39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5"/>
                      <a:pt x="35" y="22"/>
                      <a:pt x="34" y="21"/>
                    </a:cubicBezTo>
                    <a:cubicBezTo>
                      <a:pt x="33" y="20"/>
                      <a:pt x="31" y="19"/>
                      <a:pt x="29" y="18"/>
                    </a:cubicBezTo>
                    <a:cubicBezTo>
                      <a:pt x="30" y="20"/>
                      <a:pt x="31" y="21"/>
                      <a:pt x="31" y="24"/>
                    </a:cubicBezTo>
                    <a:cubicBezTo>
                      <a:pt x="31" y="26"/>
                      <a:pt x="30" y="30"/>
                      <a:pt x="28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0"/>
                      <a:pt x="25" y="27"/>
                      <a:pt x="23" y="27"/>
                    </a:cubicBezTo>
                    <a:cubicBezTo>
                      <a:pt x="22" y="28"/>
                      <a:pt x="22" y="28"/>
                      <a:pt x="2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7" y="28"/>
                      <a:pt x="14" y="27"/>
                      <a:pt x="14" y="29"/>
                    </a:cubicBezTo>
                    <a:cubicBezTo>
                      <a:pt x="14" y="31"/>
                      <a:pt x="19" y="32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8"/>
                      <a:pt x="18" y="38"/>
                      <a:pt x="17" y="38"/>
                    </a:cubicBezTo>
                    <a:cubicBezTo>
                      <a:pt x="16" y="38"/>
                      <a:pt x="13" y="33"/>
                      <a:pt x="11" y="32"/>
                    </a:cubicBezTo>
                    <a:cubicBezTo>
                      <a:pt x="10" y="32"/>
                      <a:pt x="8" y="34"/>
                      <a:pt x="7" y="34"/>
                    </a:cubicBezTo>
                    <a:cubicBezTo>
                      <a:pt x="5" y="34"/>
                      <a:pt x="0" y="29"/>
                      <a:pt x="0" y="26"/>
                    </a:cubicBezTo>
                    <a:cubicBezTo>
                      <a:pt x="0" y="23"/>
                      <a:pt x="1" y="21"/>
                      <a:pt x="3" y="20"/>
                    </a:cubicBezTo>
                    <a:cubicBezTo>
                      <a:pt x="4" y="25"/>
                      <a:pt x="3" y="30"/>
                      <a:pt x="10" y="30"/>
                    </a:cubicBezTo>
                    <a:cubicBezTo>
                      <a:pt x="9" y="26"/>
                      <a:pt x="3" y="26"/>
                      <a:pt x="3" y="17"/>
                    </a:cubicBezTo>
                    <a:cubicBezTo>
                      <a:pt x="7" y="17"/>
                      <a:pt x="7" y="19"/>
                      <a:pt x="8" y="21"/>
                    </a:cubicBezTo>
                    <a:cubicBezTo>
                      <a:pt x="10" y="24"/>
                      <a:pt x="11" y="24"/>
                      <a:pt x="13" y="27"/>
                    </a:cubicBezTo>
                    <a:cubicBezTo>
                      <a:pt x="16" y="25"/>
                      <a:pt x="15" y="25"/>
                      <a:pt x="19" y="25"/>
                    </a:cubicBezTo>
                    <a:cubicBezTo>
                      <a:pt x="18" y="22"/>
                      <a:pt x="16" y="23"/>
                      <a:pt x="16" y="21"/>
                    </a:cubicBezTo>
                    <a:cubicBezTo>
                      <a:pt x="16" y="20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1" y="23"/>
                      <a:pt x="22" y="24"/>
                    </a:cubicBezTo>
                    <a:cubicBezTo>
                      <a:pt x="23" y="25"/>
                      <a:pt x="25" y="25"/>
                      <a:pt x="27" y="26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6" y="21"/>
                      <a:pt x="25" y="19"/>
                      <a:pt x="23" y="18"/>
                    </a:cubicBezTo>
                    <a:cubicBezTo>
                      <a:pt x="22" y="17"/>
                      <a:pt x="19" y="16"/>
                      <a:pt x="18" y="15"/>
                    </a:cubicBezTo>
                    <a:cubicBezTo>
                      <a:pt x="14" y="17"/>
                      <a:pt x="17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ḻidê">
                <a:extLst>
                  <a:ext uri="{FF2B5EF4-FFF2-40B4-BE49-F238E27FC236}">
                    <a16:creationId xmlns:a16="http://schemas.microsoft.com/office/drawing/2014/main" id="{A4B53C8A-53A2-E9B2-373A-2904998142A0}"/>
                  </a:ext>
                </a:extLst>
              </p:cNvPr>
              <p:cNvSpPr/>
              <p:nvPr/>
            </p:nvSpPr>
            <p:spPr bwMode="auto">
              <a:xfrm>
                <a:off x="2708275" y="3181350"/>
                <a:ext cx="134938" cy="120650"/>
              </a:xfrm>
              <a:custGeom>
                <a:avLst/>
                <a:gdLst>
                  <a:gd name="T0" fmla="*/ 13 w 41"/>
                  <a:gd name="T1" fmla="*/ 12 h 36"/>
                  <a:gd name="T2" fmla="*/ 8 w 41"/>
                  <a:gd name="T3" fmla="*/ 10 h 36"/>
                  <a:gd name="T4" fmla="*/ 0 w 41"/>
                  <a:gd name="T5" fmla="*/ 16 h 36"/>
                  <a:gd name="T6" fmla="*/ 11 w 41"/>
                  <a:gd name="T7" fmla="*/ 21 h 36"/>
                  <a:gd name="T8" fmla="*/ 13 w 41"/>
                  <a:gd name="T9" fmla="*/ 30 h 36"/>
                  <a:gd name="T10" fmla="*/ 10 w 41"/>
                  <a:gd name="T11" fmla="*/ 33 h 36"/>
                  <a:gd name="T12" fmla="*/ 16 w 41"/>
                  <a:gd name="T13" fmla="*/ 35 h 36"/>
                  <a:gd name="T14" fmla="*/ 19 w 41"/>
                  <a:gd name="T15" fmla="*/ 36 h 36"/>
                  <a:gd name="T16" fmla="*/ 20 w 41"/>
                  <a:gd name="T17" fmla="*/ 36 h 36"/>
                  <a:gd name="T18" fmla="*/ 25 w 41"/>
                  <a:gd name="T19" fmla="*/ 34 h 36"/>
                  <a:gd name="T20" fmla="*/ 25 w 41"/>
                  <a:gd name="T21" fmla="*/ 32 h 36"/>
                  <a:gd name="T22" fmla="*/ 29 w 41"/>
                  <a:gd name="T23" fmla="*/ 30 h 36"/>
                  <a:gd name="T24" fmla="*/ 30 w 41"/>
                  <a:gd name="T25" fmla="*/ 28 h 36"/>
                  <a:gd name="T26" fmla="*/ 30 w 41"/>
                  <a:gd name="T27" fmla="*/ 28 h 36"/>
                  <a:gd name="T28" fmla="*/ 41 w 41"/>
                  <a:gd name="T29" fmla="*/ 28 h 36"/>
                  <a:gd name="T30" fmla="*/ 36 w 41"/>
                  <a:gd name="T31" fmla="*/ 23 h 36"/>
                  <a:gd name="T32" fmla="*/ 29 w 41"/>
                  <a:gd name="T33" fmla="*/ 20 h 36"/>
                  <a:gd name="T34" fmla="*/ 27 w 41"/>
                  <a:gd name="T35" fmla="*/ 12 h 36"/>
                  <a:gd name="T36" fmla="*/ 28 w 41"/>
                  <a:gd name="T37" fmla="*/ 7 h 36"/>
                  <a:gd name="T38" fmla="*/ 26 w 41"/>
                  <a:gd name="T39" fmla="*/ 6 h 36"/>
                  <a:gd name="T40" fmla="*/ 21 w 41"/>
                  <a:gd name="T41" fmla="*/ 11 h 36"/>
                  <a:gd name="T42" fmla="*/ 20 w 41"/>
                  <a:gd name="T43" fmla="*/ 6 h 36"/>
                  <a:gd name="T44" fmla="*/ 17 w 41"/>
                  <a:gd name="T45" fmla="*/ 0 h 36"/>
                  <a:gd name="T46" fmla="*/ 13 w 41"/>
                  <a:gd name="T47" fmla="*/ 12 h 36"/>
                  <a:gd name="T48" fmla="*/ 16 w 41"/>
                  <a:gd name="T49" fmla="*/ 14 h 36"/>
                  <a:gd name="T50" fmla="*/ 17 w 41"/>
                  <a:gd name="T51" fmla="*/ 9 h 36"/>
                  <a:gd name="T52" fmla="*/ 18 w 41"/>
                  <a:gd name="T53" fmla="*/ 9 h 36"/>
                  <a:gd name="T54" fmla="*/ 21 w 41"/>
                  <a:gd name="T55" fmla="*/ 16 h 36"/>
                  <a:gd name="T56" fmla="*/ 16 w 41"/>
                  <a:gd name="T57" fmla="*/ 14 h 36"/>
                  <a:gd name="T58" fmla="*/ 19 w 41"/>
                  <a:gd name="T59" fmla="*/ 29 h 36"/>
                  <a:gd name="T60" fmla="*/ 18 w 41"/>
                  <a:gd name="T61" fmla="*/ 25 h 36"/>
                  <a:gd name="T62" fmla="*/ 21 w 41"/>
                  <a:gd name="T63" fmla="*/ 25 h 36"/>
                  <a:gd name="T64" fmla="*/ 25 w 41"/>
                  <a:gd name="T65" fmla="*/ 27 h 36"/>
                  <a:gd name="T66" fmla="*/ 19 w 41"/>
                  <a:gd name="T67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36">
                    <a:moveTo>
                      <a:pt x="13" y="12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6" y="11"/>
                      <a:pt x="0" y="15"/>
                      <a:pt x="0" y="16"/>
                    </a:cubicBezTo>
                    <a:cubicBezTo>
                      <a:pt x="0" y="18"/>
                      <a:pt x="9" y="21"/>
                      <a:pt x="11" y="21"/>
                    </a:cubicBezTo>
                    <a:cubicBezTo>
                      <a:pt x="12" y="23"/>
                      <a:pt x="13" y="30"/>
                      <a:pt x="13" y="30"/>
                    </a:cubicBezTo>
                    <a:cubicBezTo>
                      <a:pt x="13" y="32"/>
                      <a:pt x="12" y="32"/>
                      <a:pt x="10" y="3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0" y="34"/>
                      <a:pt x="25" y="34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0"/>
                      <a:pt x="27" y="30"/>
                      <a:pt x="29" y="30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39" y="25"/>
                      <a:pt x="37" y="26"/>
                      <a:pt x="36" y="23"/>
                    </a:cubicBezTo>
                    <a:cubicBezTo>
                      <a:pt x="34" y="21"/>
                      <a:pt x="32" y="22"/>
                      <a:pt x="29" y="20"/>
                    </a:cubicBezTo>
                    <a:cubicBezTo>
                      <a:pt x="29" y="15"/>
                      <a:pt x="27" y="14"/>
                      <a:pt x="27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3" y="6"/>
                      <a:pt x="25" y="11"/>
                      <a:pt x="21" y="11"/>
                    </a:cubicBezTo>
                    <a:cubicBezTo>
                      <a:pt x="21" y="10"/>
                      <a:pt x="20" y="7"/>
                      <a:pt x="20" y="6"/>
                    </a:cubicBezTo>
                    <a:cubicBezTo>
                      <a:pt x="19" y="4"/>
                      <a:pt x="18" y="1"/>
                      <a:pt x="17" y="0"/>
                    </a:cubicBezTo>
                    <a:cubicBezTo>
                      <a:pt x="13" y="1"/>
                      <a:pt x="14" y="8"/>
                      <a:pt x="13" y="12"/>
                    </a:cubicBezTo>
                    <a:close/>
                    <a:moveTo>
                      <a:pt x="16" y="14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8" y="16"/>
                      <a:pt x="16" y="14"/>
                    </a:cubicBezTo>
                    <a:close/>
                    <a:moveTo>
                      <a:pt x="19" y="29"/>
                    </a:moveTo>
                    <a:cubicBezTo>
                      <a:pt x="18" y="28"/>
                      <a:pt x="18" y="27"/>
                      <a:pt x="18" y="25"/>
                    </a:cubicBezTo>
                    <a:cubicBezTo>
                      <a:pt x="19" y="24"/>
                      <a:pt x="20" y="24"/>
                      <a:pt x="21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9"/>
                      <a:pt x="23" y="29"/>
                      <a:pt x="19" y="29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Slíḓé">
                <a:extLst>
                  <a:ext uri="{FF2B5EF4-FFF2-40B4-BE49-F238E27FC236}">
                    <a16:creationId xmlns:a16="http://schemas.microsoft.com/office/drawing/2014/main" id="{A9EBA34F-789C-4FFF-6907-0882A20AF722}"/>
                  </a:ext>
                </a:extLst>
              </p:cNvPr>
              <p:cNvSpPr/>
              <p:nvPr/>
            </p:nvSpPr>
            <p:spPr bwMode="auto">
              <a:xfrm>
                <a:off x="3124200" y="3178175"/>
                <a:ext cx="361950" cy="382588"/>
              </a:xfrm>
              <a:custGeom>
                <a:avLst/>
                <a:gdLst>
                  <a:gd name="T0" fmla="*/ 73 w 110"/>
                  <a:gd name="T1" fmla="*/ 32 h 115"/>
                  <a:gd name="T2" fmla="*/ 73 w 110"/>
                  <a:gd name="T3" fmla="*/ 34 h 115"/>
                  <a:gd name="T4" fmla="*/ 48 w 110"/>
                  <a:gd name="T5" fmla="*/ 86 h 115"/>
                  <a:gd name="T6" fmla="*/ 25 w 110"/>
                  <a:gd name="T7" fmla="*/ 102 h 115"/>
                  <a:gd name="T8" fmla="*/ 0 w 110"/>
                  <a:gd name="T9" fmla="*/ 115 h 115"/>
                  <a:gd name="T10" fmla="*/ 29 w 110"/>
                  <a:gd name="T11" fmla="*/ 102 h 115"/>
                  <a:gd name="T12" fmla="*/ 53 w 110"/>
                  <a:gd name="T13" fmla="*/ 83 h 115"/>
                  <a:gd name="T14" fmla="*/ 70 w 110"/>
                  <a:gd name="T15" fmla="*/ 58 h 115"/>
                  <a:gd name="T16" fmla="*/ 75 w 110"/>
                  <a:gd name="T17" fmla="*/ 42 h 115"/>
                  <a:gd name="T18" fmla="*/ 75 w 110"/>
                  <a:gd name="T19" fmla="*/ 22 h 115"/>
                  <a:gd name="T20" fmla="*/ 81 w 110"/>
                  <a:gd name="T21" fmla="*/ 48 h 115"/>
                  <a:gd name="T22" fmla="*/ 81 w 110"/>
                  <a:gd name="T23" fmla="*/ 49 h 115"/>
                  <a:gd name="T24" fmla="*/ 70 w 110"/>
                  <a:gd name="T25" fmla="*/ 82 h 115"/>
                  <a:gd name="T26" fmla="*/ 62 w 110"/>
                  <a:gd name="T27" fmla="*/ 95 h 115"/>
                  <a:gd name="T28" fmla="*/ 51 w 110"/>
                  <a:gd name="T29" fmla="*/ 107 h 115"/>
                  <a:gd name="T30" fmla="*/ 72 w 110"/>
                  <a:gd name="T31" fmla="*/ 83 h 115"/>
                  <a:gd name="T32" fmla="*/ 83 w 110"/>
                  <a:gd name="T33" fmla="*/ 49 h 115"/>
                  <a:gd name="T34" fmla="*/ 83 w 110"/>
                  <a:gd name="T35" fmla="*/ 47 h 115"/>
                  <a:gd name="T36" fmla="*/ 80 w 110"/>
                  <a:gd name="T37" fmla="*/ 31 h 115"/>
                  <a:gd name="T38" fmla="*/ 75 w 110"/>
                  <a:gd name="T39" fmla="*/ 18 h 115"/>
                  <a:gd name="T40" fmla="*/ 87 w 110"/>
                  <a:gd name="T41" fmla="*/ 36 h 115"/>
                  <a:gd name="T42" fmla="*/ 92 w 110"/>
                  <a:gd name="T43" fmla="*/ 62 h 115"/>
                  <a:gd name="T44" fmla="*/ 87 w 110"/>
                  <a:gd name="T45" fmla="*/ 88 h 115"/>
                  <a:gd name="T46" fmla="*/ 83 w 110"/>
                  <a:gd name="T47" fmla="*/ 99 h 115"/>
                  <a:gd name="T48" fmla="*/ 77 w 110"/>
                  <a:gd name="T49" fmla="*/ 110 h 115"/>
                  <a:gd name="T50" fmla="*/ 88 w 110"/>
                  <a:gd name="T51" fmla="*/ 89 h 115"/>
                  <a:gd name="T52" fmla="*/ 94 w 110"/>
                  <a:gd name="T53" fmla="*/ 64 h 115"/>
                  <a:gd name="T54" fmla="*/ 94 w 110"/>
                  <a:gd name="T55" fmla="*/ 57 h 115"/>
                  <a:gd name="T56" fmla="*/ 87 w 110"/>
                  <a:gd name="T57" fmla="*/ 32 h 115"/>
                  <a:gd name="T58" fmla="*/ 81 w 110"/>
                  <a:gd name="T59" fmla="*/ 21 h 115"/>
                  <a:gd name="T60" fmla="*/ 74 w 110"/>
                  <a:gd name="T61" fmla="*/ 12 h 115"/>
                  <a:gd name="T62" fmla="*/ 93 w 110"/>
                  <a:gd name="T63" fmla="*/ 29 h 115"/>
                  <a:gd name="T64" fmla="*/ 106 w 110"/>
                  <a:gd name="T65" fmla="*/ 52 h 115"/>
                  <a:gd name="T66" fmla="*/ 107 w 110"/>
                  <a:gd name="T67" fmla="*/ 84 h 115"/>
                  <a:gd name="T68" fmla="*/ 104 w 110"/>
                  <a:gd name="T69" fmla="*/ 99 h 115"/>
                  <a:gd name="T70" fmla="*/ 100 w 110"/>
                  <a:gd name="T71" fmla="*/ 113 h 115"/>
                  <a:gd name="T72" fmla="*/ 110 w 110"/>
                  <a:gd name="T73" fmla="*/ 70 h 115"/>
                  <a:gd name="T74" fmla="*/ 110 w 110"/>
                  <a:gd name="T75" fmla="*/ 69 h 115"/>
                  <a:gd name="T76" fmla="*/ 105 w 110"/>
                  <a:gd name="T77" fmla="*/ 43 h 115"/>
                  <a:gd name="T78" fmla="*/ 99 w 110"/>
                  <a:gd name="T79" fmla="*/ 33 h 115"/>
                  <a:gd name="T80" fmla="*/ 92 w 110"/>
                  <a:gd name="T81" fmla="*/ 24 h 115"/>
                  <a:gd name="T82" fmla="*/ 54 w 110"/>
                  <a:gd name="T83" fmla="*/ 0 h 115"/>
                  <a:gd name="T84" fmla="*/ 62 w 110"/>
                  <a:gd name="T85" fmla="*/ 5 h 115"/>
                  <a:gd name="T86" fmla="*/ 67 w 110"/>
                  <a:gd name="T87" fmla="*/ 11 h 115"/>
                  <a:gd name="T88" fmla="*/ 73 w 110"/>
                  <a:gd name="T89" fmla="*/ 3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15">
                    <a:moveTo>
                      <a:pt x="73" y="32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57"/>
                      <a:pt x="59" y="74"/>
                      <a:pt x="48" y="86"/>
                    </a:cubicBezTo>
                    <a:cubicBezTo>
                      <a:pt x="42" y="91"/>
                      <a:pt x="32" y="98"/>
                      <a:pt x="25" y="102"/>
                    </a:cubicBezTo>
                    <a:cubicBezTo>
                      <a:pt x="21" y="104"/>
                      <a:pt x="1" y="114"/>
                      <a:pt x="0" y="115"/>
                    </a:cubicBezTo>
                    <a:cubicBezTo>
                      <a:pt x="4" y="115"/>
                      <a:pt x="24" y="104"/>
                      <a:pt x="29" y="102"/>
                    </a:cubicBezTo>
                    <a:cubicBezTo>
                      <a:pt x="37" y="97"/>
                      <a:pt x="46" y="90"/>
                      <a:pt x="53" y="83"/>
                    </a:cubicBezTo>
                    <a:cubicBezTo>
                      <a:pt x="61" y="75"/>
                      <a:pt x="64" y="70"/>
                      <a:pt x="70" y="58"/>
                    </a:cubicBezTo>
                    <a:cubicBezTo>
                      <a:pt x="72" y="54"/>
                      <a:pt x="74" y="48"/>
                      <a:pt x="75" y="42"/>
                    </a:cubicBezTo>
                    <a:cubicBezTo>
                      <a:pt x="76" y="34"/>
                      <a:pt x="75" y="30"/>
                      <a:pt x="75" y="22"/>
                    </a:cubicBezTo>
                    <a:cubicBezTo>
                      <a:pt x="78" y="27"/>
                      <a:pt x="81" y="40"/>
                      <a:pt x="81" y="48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63"/>
                      <a:pt x="75" y="73"/>
                      <a:pt x="70" y="82"/>
                    </a:cubicBezTo>
                    <a:cubicBezTo>
                      <a:pt x="68" y="87"/>
                      <a:pt x="64" y="92"/>
                      <a:pt x="62" y="95"/>
                    </a:cubicBezTo>
                    <a:cubicBezTo>
                      <a:pt x="60" y="98"/>
                      <a:pt x="52" y="106"/>
                      <a:pt x="51" y="107"/>
                    </a:cubicBezTo>
                    <a:cubicBezTo>
                      <a:pt x="57" y="104"/>
                      <a:pt x="68" y="89"/>
                      <a:pt x="72" y="83"/>
                    </a:cubicBezTo>
                    <a:cubicBezTo>
                      <a:pt x="77" y="76"/>
                      <a:pt x="83" y="62"/>
                      <a:pt x="83" y="49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42"/>
                      <a:pt x="82" y="35"/>
                      <a:pt x="80" y="31"/>
                    </a:cubicBezTo>
                    <a:cubicBezTo>
                      <a:pt x="79" y="27"/>
                      <a:pt x="76" y="21"/>
                      <a:pt x="75" y="18"/>
                    </a:cubicBezTo>
                    <a:cubicBezTo>
                      <a:pt x="78" y="20"/>
                      <a:pt x="85" y="32"/>
                      <a:pt x="87" y="36"/>
                    </a:cubicBezTo>
                    <a:cubicBezTo>
                      <a:pt x="90" y="44"/>
                      <a:pt x="92" y="52"/>
                      <a:pt x="92" y="62"/>
                    </a:cubicBezTo>
                    <a:cubicBezTo>
                      <a:pt x="92" y="71"/>
                      <a:pt x="90" y="82"/>
                      <a:pt x="87" y="88"/>
                    </a:cubicBezTo>
                    <a:cubicBezTo>
                      <a:pt x="86" y="92"/>
                      <a:pt x="84" y="95"/>
                      <a:pt x="83" y="99"/>
                    </a:cubicBezTo>
                    <a:cubicBezTo>
                      <a:pt x="81" y="102"/>
                      <a:pt x="77" y="107"/>
                      <a:pt x="77" y="110"/>
                    </a:cubicBezTo>
                    <a:cubicBezTo>
                      <a:pt x="80" y="108"/>
                      <a:pt x="87" y="94"/>
                      <a:pt x="88" y="89"/>
                    </a:cubicBezTo>
                    <a:cubicBezTo>
                      <a:pt x="91" y="83"/>
                      <a:pt x="94" y="73"/>
                      <a:pt x="94" y="64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49"/>
                      <a:pt x="90" y="37"/>
                      <a:pt x="87" y="32"/>
                    </a:cubicBezTo>
                    <a:cubicBezTo>
                      <a:pt x="85" y="28"/>
                      <a:pt x="84" y="25"/>
                      <a:pt x="81" y="21"/>
                    </a:cubicBezTo>
                    <a:cubicBezTo>
                      <a:pt x="80" y="20"/>
                      <a:pt x="74" y="14"/>
                      <a:pt x="74" y="12"/>
                    </a:cubicBezTo>
                    <a:cubicBezTo>
                      <a:pt x="78" y="13"/>
                      <a:pt x="90" y="25"/>
                      <a:pt x="93" y="29"/>
                    </a:cubicBezTo>
                    <a:cubicBezTo>
                      <a:pt x="99" y="37"/>
                      <a:pt x="102" y="41"/>
                      <a:pt x="106" y="52"/>
                    </a:cubicBezTo>
                    <a:cubicBezTo>
                      <a:pt x="108" y="61"/>
                      <a:pt x="109" y="74"/>
                      <a:pt x="107" y="84"/>
                    </a:cubicBezTo>
                    <a:cubicBezTo>
                      <a:pt x="106" y="90"/>
                      <a:pt x="106" y="94"/>
                      <a:pt x="104" y="99"/>
                    </a:cubicBezTo>
                    <a:cubicBezTo>
                      <a:pt x="103" y="103"/>
                      <a:pt x="100" y="110"/>
                      <a:pt x="100" y="113"/>
                    </a:cubicBezTo>
                    <a:cubicBezTo>
                      <a:pt x="105" y="108"/>
                      <a:pt x="110" y="82"/>
                      <a:pt x="110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0"/>
                      <a:pt x="108" y="49"/>
                      <a:pt x="105" y="43"/>
                    </a:cubicBezTo>
                    <a:cubicBezTo>
                      <a:pt x="103" y="39"/>
                      <a:pt x="102" y="37"/>
                      <a:pt x="99" y="33"/>
                    </a:cubicBezTo>
                    <a:cubicBezTo>
                      <a:pt x="97" y="30"/>
                      <a:pt x="95" y="28"/>
                      <a:pt x="92" y="24"/>
                    </a:cubicBezTo>
                    <a:cubicBezTo>
                      <a:pt x="88" y="18"/>
                      <a:pt x="62" y="0"/>
                      <a:pt x="54" y="0"/>
                    </a:cubicBezTo>
                    <a:cubicBezTo>
                      <a:pt x="55" y="1"/>
                      <a:pt x="59" y="3"/>
                      <a:pt x="62" y="5"/>
                    </a:cubicBezTo>
                    <a:cubicBezTo>
                      <a:pt x="63" y="6"/>
                      <a:pt x="66" y="9"/>
                      <a:pt x="67" y="11"/>
                    </a:cubicBezTo>
                    <a:cubicBezTo>
                      <a:pt x="71" y="16"/>
                      <a:pt x="73" y="23"/>
                      <a:pt x="73" y="32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ŝ1íḑè">
                <a:extLst>
                  <a:ext uri="{FF2B5EF4-FFF2-40B4-BE49-F238E27FC236}">
                    <a16:creationId xmlns:a16="http://schemas.microsoft.com/office/drawing/2014/main" id="{BF22460F-1DED-BD4A-9325-B054B7FA89A8}"/>
                  </a:ext>
                </a:extLst>
              </p:cNvPr>
              <p:cNvSpPr/>
              <p:nvPr/>
            </p:nvSpPr>
            <p:spPr bwMode="auto">
              <a:xfrm>
                <a:off x="2998788" y="3549650"/>
                <a:ext cx="504825" cy="79375"/>
              </a:xfrm>
              <a:custGeom>
                <a:avLst/>
                <a:gdLst>
                  <a:gd name="T0" fmla="*/ 14 w 153"/>
                  <a:gd name="T1" fmla="*/ 17 h 24"/>
                  <a:gd name="T2" fmla="*/ 47 w 153"/>
                  <a:gd name="T3" fmla="*/ 13 h 24"/>
                  <a:gd name="T4" fmla="*/ 71 w 153"/>
                  <a:gd name="T5" fmla="*/ 24 h 24"/>
                  <a:gd name="T6" fmla="*/ 82 w 153"/>
                  <a:gd name="T7" fmla="*/ 24 h 24"/>
                  <a:gd name="T8" fmla="*/ 107 w 153"/>
                  <a:gd name="T9" fmla="*/ 13 h 24"/>
                  <a:gd name="T10" fmla="*/ 139 w 153"/>
                  <a:gd name="T11" fmla="*/ 17 h 24"/>
                  <a:gd name="T12" fmla="*/ 147 w 153"/>
                  <a:gd name="T13" fmla="*/ 17 h 24"/>
                  <a:gd name="T14" fmla="*/ 153 w 153"/>
                  <a:gd name="T15" fmla="*/ 17 h 24"/>
                  <a:gd name="T16" fmla="*/ 146 w 153"/>
                  <a:gd name="T17" fmla="*/ 9 h 24"/>
                  <a:gd name="T18" fmla="*/ 146 w 153"/>
                  <a:gd name="T19" fmla="*/ 9 h 24"/>
                  <a:gd name="T20" fmla="*/ 120 w 153"/>
                  <a:gd name="T21" fmla="*/ 6 h 24"/>
                  <a:gd name="T22" fmla="*/ 97 w 153"/>
                  <a:gd name="T23" fmla="*/ 1 h 24"/>
                  <a:gd name="T24" fmla="*/ 91 w 153"/>
                  <a:gd name="T25" fmla="*/ 1 h 24"/>
                  <a:gd name="T26" fmla="*/ 77 w 153"/>
                  <a:gd name="T27" fmla="*/ 13 h 24"/>
                  <a:gd name="T28" fmla="*/ 66 w 153"/>
                  <a:gd name="T29" fmla="*/ 1 h 24"/>
                  <a:gd name="T30" fmla="*/ 46 w 153"/>
                  <a:gd name="T31" fmla="*/ 2 h 24"/>
                  <a:gd name="T32" fmla="*/ 7 w 153"/>
                  <a:gd name="T33" fmla="*/ 9 h 24"/>
                  <a:gd name="T34" fmla="*/ 8 w 153"/>
                  <a:gd name="T35" fmla="*/ 9 h 24"/>
                  <a:gd name="T36" fmla="*/ 0 w 153"/>
                  <a:gd name="T37" fmla="*/ 17 h 24"/>
                  <a:gd name="T38" fmla="*/ 6 w 153"/>
                  <a:gd name="T39" fmla="*/ 17 h 24"/>
                  <a:gd name="T40" fmla="*/ 14 w 153"/>
                  <a:gd name="T41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24">
                    <a:moveTo>
                      <a:pt x="14" y="17"/>
                    </a:moveTo>
                    <a:cubicBezTo>
                      <a:pt x="26" y="17"/>
                      <a:pt x="37" y="14"/>
                      <a:pt x="47" y="13"/>
                    </a:cubicBezTo>
                    <a:cubicBezTo>
                      <a:pt x="57" y="13"/>
                      <a:pt x="71" y="11"/>
                      <a:pt x="71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12"/>
                      <a:pt x="95" y="13"/>
                      <a:pt x="107" y="13"/>
                    </a:cubicBezTo>
                    <a:cubicBezTo>
                      <a:pt x="117" y="14"/>
                      <a:pt x="127" y="17"/>
                      <a:pt x="139" y="17"/>
                    </a:cubicBezTo>
                    <a:cubicBezTo>
                      <a:pt x="147" y="17"/>
                      <a:pt x="147" y="17"/>
                      <a:pt x="147" y="17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35" y="9"/>
                      <a:pt x="128" y="9"/>
                      <a:pt x="120" y="6"/>
                    </a:cubicBezTo>
                    <a:cubicBezTo>
                      <a:pt x="115" y="5"/>
                      <a:pt x="103" y="1"/>
                      <a:pt x="97" y="1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84" y="1"/>
                      <a:pt x="78" y="7"/>
                      <a:pt x="77" y="13"/>
                    </a:cubicBezTo>
                    <a:cubicBezTo>
                      <a:pt x="74" y="11"/>
                      <a:pt x="75" y="4"/>
                      <a:pt x="66" y="1"/>
                    </a:cubicBezTo>
                    <a:cubicBezTo>
                      <a:pt x="60" y="0"/>
                      <a:pt x="52" y="1"/>
                      <a:pt x="46" y="2"/>
                    </a:cubicBezTo>
                    <a:cubicBezTo>
                      <a:pt x="31" y="6"/>
                      <a:pt x="2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" y="17"/>
                      <a:pt x="6" y="17"/>
                      <a:pt x="6" y="17"/>
                    </a:cubicBezTo>
                    <a:lnTo>
                      <a:pt x="14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lîďé">
                <a:extLst>
                  <a:ext uri="{FF2B5EF4-FFF2-40B4-BE49-F238E27FC236}">
                    <a16:creationId xmlns:a16="http://schemas.microsoft.com/office/drawing/2014/main" id="{AB40DB83-14A9-0A2A-9437-D490F757E14D}"/>
                  </a:ext>
                </a:extLst>
              </p:cNvPr>
              <p:cNvSpPr/>
              <p:nvPr/>
            </p:nvSpPr>
            <p:spPr bwMode="auto">
              <a:xfrm>
                <a:off x="2830513" y="2998788"/>
                <a:ext cx="841375" cy="830263"/>
              </a:xfrm>
              <a:custGeom>
                <a:avLst/>
                <a:gdLst>
                  <a:gd name="T0" fmla="*/ 21 w 255"/>
                  <a:gd name="T1" fmla="*/ 127 h 250"/>
                  <a:gd name="T2" fmla="*/ 32 w 255"/>
                  <a:gd name="T3" fmla="*/ 84 h 250"/>
                  <a:gd name="T4" fmla="*/ 41 w 255"/>
                  <a:gd name="T5" fmla="*/ 68 h 250"/>
                  <a:gd name="T6" fmla="*/ 53 w 255"/>
                  <a:gd name="T7" fmla="*/ 54 h 250"/>
                  <a:gd name="T8" fmla="*/ 85 w 255"/>
                  <a:gd name="T9" fmla="*/ 33 h 250"/>
                  <a:gd name="T10" fmla="*/ 128 w 255"/>
                  <a:gd name="T11" fmla="*/ 23 h 250"/>
                  <a:gd name="T12" fmla="*/ 202 w 255"/>
                  <a:gd name="T13" fmla="*/ 54 h 250"/>
                  <a:gd name="T14" fmla="*/ 234 w 255"/>
                  <a:gd name="T15" fmla="*/ 126 h 250"/>
                  <a:gd name="T16" fmla="*/ 234 w 255"/>
                  <a:gd name="T17" fmla="*/ 135 h 250"/>
                  <a:gd name="T18" fmla="*/ 202 w 255"/>
                  <a:gd name="T19" fmla="*/ 206 h 250"/>
                  <a:gd name="T20" fmla="*/ 128 w 255"/>
                  <a:gd name="T21" fmla="*/ 237 h 250"/>
                  <a:gd name="T22" fmla="*/ 21 w 255"/>
                  <a:gd name="T23" fmla="*/ 133 h 250"/>
                  <a:gd name="T24" fmla="*/ 21 w 255"/>
                  <a:gd name="T25" fmla="*/ 127 h 250"/>
                  <a:gd name="T26" fmla="*/ 0 w 255"/>
                  <a:gd name="T27" fmla="*/ 110 h 250"/>
                  <a:gd name="T28" fmla="*/ 0 w 255"/>
                  <a:gd name="T29" fmla="*/ 119 h 250"/>
                  <a:gd name="T30" fmla="*/ 7 w 255"/>
                  <a:gd name="T31" fmla="*/ 145 h 250"/>
                  <a:gd name="T32" fmla="*/ 19 w 255"/>
                  <a:gd name="T33" fmla="*/ 165 h 250"/>
                  <a:gd name="T34" fmla="*/ 24 w 255"/>
                  <a:gd name="T35" fmla="*/ 200 h 250"/>
                  <a:gd name="T36" fmla="*/ 40 w 255"/>
                  <a:gd name="T37" fmla="*/ 225 h 250"/>
                  <a:gd name="T38" fmla="*/ 96 w 255"/>
                  <a:gd name="T39" fmla="*/ 250 h 250"/>
                  <a:gd name="T40" fmla="*/ 99 w 255"/>
                  <a:gd name="T41" fmla="*/ 250 h 250"/>
                  <a:gd name="T42" fmla="*/ 114 w 255"/>
                  <a:gd name="T43" fmla="*/ 248 h 250"/>
                  <a:gd name="T44" fmla="*/ 127 w 255"/>
                  <a:gd name="T45" fmla="*/ 244 h 250"/>
                  <a:gd name="T46" fmla="*/ 141 w 255"/>
                  <a:gd name="T47" fmla="*/ 248 h 250"/>
                  <a:gd name="T48" fmla="*/ 156 w 255"/>
                  <a:gd name="T49" fmla="*/ 250 h 250"/>
                  <a:gd name="T50" fmla="*/ 160 w 255"/>
                  <a:gd name="T51" fmla="*/ 250 h 250"/>
                  <a:gd name="T52" fmla="*/ 215 w 255"/>
                  <a:gd name="T53" fmla="*/ 225 h 250"/>
                  <a:gd name="T54" fmla="*/ 236 w 255"/>
                  <a:gd name="T55" fmla="*/ 165 h 250"/>
                  <a:gd name="T56" fmla="*/ 244 w 255"/>
                  <a:gd name="T57" fmla="*/ 154 h 250"/>
                  <a:gd name="T58" fmla="*/ 250 w 255"/>
                  <a:gd name="T59" fmla="*/ 141 h 250"/>
                  <a:gd name="T60" fmla="*/ 255 w 255"/>
                  <a:gd name="T61" fmla="*/ 109 h 250"/>
                  <a:gd name="T62" fmla="*/ 230 w 255"/>
                  <a:gd name="T63" fmla="*/ 57 h 250"/>
                  <a:gd name="T64" fmla="*/ 206 w 255"/>
                  <a:gd name="T65" fmla="*/ 41 h 250"/>
                  <a:gd name="T66" fmla="*/ 193 w 255"/>
                  <a:gd name="T67" fmla="*/ 35 h 250"/>
                  <a:gd name="T68" fmla="*/ 185 w 255"/>
                  <a:gd name="T69" fmla="*/ 25 h 250"/>
                  <a:gd name="T70" fmla="*/ 131 w 255"/>
                  <a:gd name="T71" fmla="*/ 0 h 250"/>
                  <a:gd name="T72" fmla="*/ 123 w 255"/>
                  <a:gd name="T73" fmla="*/ 0 h 250"/>
                  <a:gd name="T74" fmla="*/ 81 w 255"/>
                  <a:gd name="T75" fmla="*/ 16 h 250"/>
                  <a:gd name="T76" fmla="*/ 66 w 255"/>
                  <a:gd name="T77" fmla="*/ 30 h 250"/>
                  <a:gd name="T78" fmla="*/ 48 w 255"/>
                  <a:gd name="T79" fmla="*/ 42 h 250"/>
                  <a:gd name="T80" fmla="*/ 16 w 255"/>
                  <a:gd name="T81" fmla="*/ 67 h 250"/>
                  <a:gd name="T82" fmla="*/ 0 w 255"/>
                  <a:gd name="T83" fmla="*/ 11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5" h="250">
                    <a:moveTo>
                      <a:pt x="21" y="127"/>
                    </a:moveTo>
                    <a:cubicBezTo>
                      <a:pt x="21" y="112"/>
                      <a:pt x="27" y="94"/>
                      <a:pt x="32" y="84"/>
                    </a:cubicBezTo>
                    <a:cubicBezTo>
                      <a:pt x="35" y="78"/>
                      <a:pt x="38" y="73"/>
                      <a:pt x="41" y="68"/>
                    </a:cubicBezTo>
                    <a:cubicBezTo>
                      <a:pt x="45" y="62"/>
                      <a:pt x="49" y="59"/>
                      <a:pt x="53" y="54"/>
                    </a:cubicBezTo>
                    <a:cubicBezTo>
                      <a:pt x="59" y="47"/>
                      <a:pt x="76" y="37"/>
                      <a:pt x="85" y="33"/>
                    </a:cubicBezTo>
                    <a:cubicBezTo>
                      <a:pt x="96" y="28"/>
                      <a:pt x="112" y="23"/>
                      <a:pt x="128" y="23"/>
                    </a:cubicBezTo>
                    <a:cubicBezTo>
                      <a:pt x="159" y="23"/>
                      <a:pt x="187" y="38"/>
                      <a:pt x="202" y="54"/>
                    </a:cubicBezTo>
                    <a:cubicBezTo>
                      <a:pt x="217" y="69"/>
                      <a:pt x="234" y="96"/>
                      <a:pt x="234" y="126"/>
                    </a:cubicBezTo>
                    <a:cubicBezTo>
                      <a:pt x="234" y="135"/>
                      <a:pt x="234" y="135"/>
                      <a:pt x="234" y="135"/>
                    </a:cubicBezTo>
                    <a:cubicBezTo>
                      <a:pt x="234" y="163"/>
                      <a:pt x="217" y="193"/>
                      <a:pt x="202" y="206"/>
                    </a:cubicBezTo>
                    <a:cubicBezTo>
                      <a:pt x="183" y="222"/>
                      <a:pt x="162" y="237"/>
                      <a:pt x="128" y="237"/>
                    </a:cubicBezTo>
                    <a:cubicBezTo>
                      <a:pt x="71" y="237"/>
                      <a:pt x="21" y="189"/>
                      <a:pt x="21" y="133"/>
                    </a:cubicBezTo>
                    <a:cubicBezTo>
                      <a:pt x="21" y="127"/>
                      <a:pt x="21" y="127"/>
                      <a:pt x="21" y="127"/>
                    </a:cubicBezTo>
                    <a:close/>
                    <a:moveTo>
                      <a:pt x="0" y="11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4" y="139"/>
                      <a:pt x="7" y="145"/>
                    </a:cubicBezTo>
                    <a:cubicBezTo>
                      <a:pt x="11" y="154"/>
                      <a:pt x="14" y="158"/>
                      <a:pt x="19" y="165"/>
                    </a:cubicBezTo>
                    <a:cubicBezTo>
                      <a:pt x="19" y="181"/>
                      <a:pt x="20" y="189"/>
                      <a:pt x="24" y="200"/>
                    </a:cubicBezTo>
                    <a:cubicBezTo>
                      <a:pt x="28" y="209"/>
                      <a:pt x="34" y="219"/>
                      <a:pt x="40" y="225"/>
                    </a:cubicBezTo>
                    <a:cubicBezTo>
                      <a:pt x="53" y="238"/>
                      <a:pt x="70" y="250"/>
                      <a:pt x="96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104" y="250"/>
                      <a:pt x="109" y="249"/>
                      <a:pt x="114" y="248"/>
                    </a:cubicBezTo>
                    <a:cubicBezTo>
                      <a:pt x="117" y="248"/>
                      <a:pt x="127" y="244"/>
                      <a:pt x="127" y="244"/>
                    </a:cubicBezTo>
                    <a:cubicBezTo>
                      <a:pt x="129" y="244"/>
                      <a:pt x="137" y="248"/>
                      <a:pt x="141" y="248"/>
                    </a:cubicBezTo>
                    <a:cubicBezTo>
                      <a:pt x="145" y="249"/>
                      <a:pt x="151" y="250"/>
                      <a:pt x="156" y="250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82" y="250"/>
                      <a:pt x="205" y="238"/>
                      <a:pt x="215" y="225"/>
                    </a:cubicBezTo>
                    <a:cubicBezTo>
                      <a:pt x="230" y="208"/>
                      <a:pt x="236" y="196"/>
                      <a:pt x="236" y="165"/>
                    </a:cubicBezTo>
                    <a:cubicBezTo>
                      <a:pt x="239" y="162"/>
                      <a:pt x="242" y="158"/>
                      <a:pt x="244" y="154"/>
                    </a:cubicBezTo>
                    <a:cubicBezTo>
                      <a:pt x="247" y="150"/>
                      <a:pt x="249" y="146"/>
                      <a:pt x="250" y="141"/>
                    </a:cubicBezTo>
                    <a:cubicBezTo>
                      <a:pt x="255" y="129"/>
                      <a:pt x="255" y="122"/>
                      <a:pt x="255" y="109"/>
                    </a:cubicBezTo>
                    <a:cubicBezTo>
                      <a:pt x="255" y="90"/>
                      <a:pt x="241" y="65"/>
                      <a:pt x="230" y="57"/>
                    </a:cubicBezTo>
                    <a:cubicBezTo>
                      <a:pt x="221" y="50"/>
                      <a:pt x="218" y="46"/>
                      <a:pt x="206" y="41"/>
                    </a:cubicBezTo>
                    <a:cubicBezTo>
                      <a:pt x="202" y="40"/>
                      <a:pt x="196" y="39"/>
                      <a:pt x="193" y="35"/>
                    </a:cubicBezTo>
                    <a:cubicBezTo>
                      <a:pt x="191" y="31"/>
                      <a:pt x="188" y="28"/>
                      <a:pt x="185" y="25"/>
                    </a:cubicBezTo>
                    <a:cubicBezTo>
                      <a:pt x="173" y="13"/>
                      <a:pt x="154" y="0"/>
                      <a:pt x="131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08" y="0"/>
                      <a:pt x="89" y="9"/>
                      <a:pt x="81" y="16"/>
                    </a:cubicBezTo>
                    <a:cubicBezTo>
                      <a:pt x="75" y="20"/>
                      <a:pt x="70" y="25"/>
                      <a:pt x="66" y="30"/>
                    </a:cubicBezTo>
                    <a:cubicBezTo>
                      <a:pt x="57" y="42"/>
                      <a:pt x="61" y="36"/>
                      <a:pt x="48" y="42"/>
                    </a:cubicBezTo>
                    <a:cubicBezTo>
                      <a:pt x="33" y="49"/>
                      <a:pt x="26" y="55"/>
                      <a:pt x="16" y="67"/>
                    </a:cubicBezTo>
                    <a:cubicBezTo>
                      <a:pt x="9" y="76"/>
                      <a:pt x="0" y="95"/>
                      <a:pt x="0" y="1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ṣ1íďê">
                <a:extLst>
                  <a:ext uri="{FF2B5EF4-FFF2-40B4-BE49-F238E27FC236}">
                    <a16:creationId xmlns:a16="http://schemas.microsoft.com/office/drawing/2014/main" id="{F4D6D7EC-BA3A-4FBD-5D6E-9F87F90004E8}"/>
                  </a:ext>
                </a:extLst>
              </p:cNvPr>
              <p:cNvSpPr/>
              <p:nvPr/>
            </p:nvSpPr>
            <p:spPr bwMode="auto">
              <a:xfrm>
                <a:off x="2919413" y="3098800"/>
                <a:ext cx="663575" cy="666750"/>
              </a:xfrm>
              <a:custGeom>
                <a:avLst/>
                <a:gdLst>
                  <a:gd name="T0" fmla="*/ 101 w 201"/>
                  <a:gd name="T1" fmla="*/ 0 h 201"/>
                  <a:gd name="T2" fmla="*/ 201 w 201"/>
                  <a:gd name="T3" fmla="*/ 100 h 201"/>
                  <a:gd name="T4" fmla="*/ 101 w 201"/>
                  <a:gd name="T5" fmla="*/ 201 h 201"/>
                  <a:gd name="T6" fmla="*/ 0 w 201"/>
                  <a:gd name="T7" fmla="*/ 100 h 201"/>
                  <a:gd name="T8" fmla="*/ 101 w 201"/>
                  <a:gd name="T9" fmla="*/ 0 h 201"/>
                  <a:gd name="T10" fmla="*/ 101 w 201"/>
                  <a:gd name="T11" fmla="*/ 4 h 201"/>
                  <a:gd name="T12" fmla="*/ 4 w 201"/>
                  <a:gd name="T13" fmla="*/ 100 h 201"/>
                  <a:gd name="T14" fmla="*/ 101 w 201"/>
                  <a:gd name="T15" fmla="*/ 196 h 201"/>
                  <a:gd name="T16" fmla="*/ 197 w 201"/>
                  <a:gd name="T17" fmla="*/ 100 h 201"/>
                  <a:gd name="T18" fmla="*/ 101 w 201"/>
                  <a:gd name="T19" fmla="*/ 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101" y="0"/>
                    </a:moveTo>
                    <a:cubicBezTo>
                      <a:pt x="156" y="0"/>
                      <a:pt x="201" y="45"/>
                      <a:pt x="201" y="100"/>
                    </a:cubicBez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lose/>
                    <a:moveTo>
                      <a:pt x="101" y="4"/>
                    </a:moveTo>
                    <a:cubicBezTo>
                      <a:pt x="48" y="4"/>
                      <a:pt x="4" y="47"/>
                      <a:pt x="4" y="100"/>
                    </a:cubicBezTo>
                    <a:cubicBezTo>
                      <a:pt x="4" y="153"/>
                      <a:pt x="48" y="196"/>
                      <a:pt x="101" y="196"/>
                    </a:cubicBezTo>
                    <a:cubicBezTo>
                      <a:pt x="154" y="196"/>
                      <a:pt x="197" y="153"/>
                      <a:pt x="197" y="100"/>
                    </a:cubicBezTo>
                    <a:cubicBezTo>
                      <a:pt x="197" y="47"/>
                      <a:pt x="154" y="4"/>
                      <a:pt x="101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ṩļíḓe">
                <a:extLst>
                  <a:ext uri="{FF2B5EF4-FFF2-40B4-BE49-F238E27FC236}">
                    <a16:creationId xmlns:a16="http://schemas.microsoft.com/office/drawing/2014/main" id="{E2F69051-A356-B3B1-DACD-C9A4CE713833}"/>
                  </a:ext>
                </a:extLst>
              </p:cNvPr>
              <p:cNvSpPr/>
              <p:nvPr/>
            </p:nvSpPr>
            <p:spPr bwMode="auto">
              <a:xfrm>
                <a:off x="3005138" y="3330575"/>
                <a:ext cx="30163" cy="73025"/>
              </a:xfrm>
              <a:custGeom>
                <a:avLst/>
                <a:gdLst>
                  <a:gd name="T0" fmla="*/ 9 w 9"/>
                  <a:gd name="T1" fmla="*/ 22 h 22"/>
                  <a:gd name="T2" fmla="*/ 5 w 9"/>
                  <a:gd name="T3" fmla="*/ 22 h 22"/>
                  <a:gd name="T4" fmla="*/ 5 w 9"/>
                  <a:gd name="T5" fmla="*/ 6 h 22"/>
                  <a:gd name="T6" fmla="*/ 0 w 9"/>
                  <a:gd name="T7" fmla="*/ 9 h 22"/>
                  <a:gd name="T8" fmla="*/ 0 w 9"/>
                  <a:gd name="T9" fmla="*/ 6 h 22"/>
                  <a:gd name="T10" fmla="*/ 3 w 9"/>
                  <a:gd name="T11" fmla="*/ 4 h 22"/>
                  <a:gd name="T12" fmla="*/ 6 w 9"/>
                  <a:gd name="T13" fmla="*/ 0 h 22"/>
                  <a:gd name="T14" fmla="*/ 9 w 9"/>
                  <a:gd name="T15" fmla="*/ 0 h 22"/>
                  <a:gd name="T16" fmla="*/ 9 w 9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2">
                    <a:moveTo>
                      <a:pt x="9" y="22"/>
                    </a:moveTo>
                    <a:cubicBezTo>
                      <a:pt x="5" y="22"/>
                      <a:pt x="5" y="22"/>
                      <a:pt x="5" y="2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8"/>
                      <a:pt x="2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5" y="3"/>
                      <a:pt x="6" y="2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2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iḑé">
                <a:extLst>
                  <a:ext uri="{FF2B5EF4-FFF2-40B4-BE49-F238E27FC236}">
                    <a16:creationId xmlns:a16="http://schemas.microsoft.com/office/drawing/2014/main" id="{EA7FEB75-DC27-BEE3-EFE9-B28880133CBD}"/>
                  </a:ext>
                </a:extLst>
              </p:cNvPr>
              <p:cNvSpPr/>
              <p:nvPr/>
            </p:nvSpPr>
            <p:spPr bwMode="auto">
              <a:xfrm>
                <a:off x="3060700" y="3330575"/>
                <a:ext cx="46038" cy="73025"/>
              </a:xfrm>
              <a:custGeom>
                <a:avLst/>
                <a:gdLst>
                  <a:gd name="T0" fmla="*/ 0 w 14"/>
                  <a:gd name="T1" fmla="*/ 17 h 22"/>
                  <a:gd name="T2" fmla="*/ 4 w 14"/>
                  <a:gd name="T3" fmla="*/ 16 h 22"/>
                  <a:gd name="T4" fmla="*/ 5 w 14"/>
                  <a:gd name="T5" fmla="*/ 18 h 22"/>
                  <a:gd name="T6" fmla="*/ 6 w 14"/>
                  <a:gd name="T7" fmla="*/ 19 h 22"/>
                  <a:gd name="T8" fmla="*/ 8 w 14"/>
                  <a:gd name="T9" fmla="*/ 17 h 22"/>
                  <a:gd name="T10" fmla="*/ 9 w 14"/>
                  <a:gd name="T11" fmla="*/ 13 h 22"/>
                  <a:gd name="T12" fmla="*/ 6 w 14"/>
                  <a:gd name="T13" fmla="*/ 14 h 22"/>
                  <a:gd name="T14" fmla="*/ 1 w 14"/>
                  <a:gd name="T15" fmla="*/ 13 h 22"/>
                  <a:gd name="T16" fmla="*/ 0 w 14"/>
                  <a:gd name="T17" fmla="*/ 8 h 22"/>
                  <a:gd name="T18" fmla="*/ 1 w 14"/>
                  <a:gd name="T19" fmla="*/ 2 h 22"/>
                  <a:gd name="T20" fmla="*/ 6 w 14"/>
                  <a:gd name="T21" fmla="*/ 0 h 22"/>
                  <a:gd name="T22" fmla="*/ 12 w 14"/>
                  <a:gd name="T23" fmla="*/ 3 h 22"/>
                  <a:gd name="T24" fmla="*/ 14 w 14"/>
                  <a:gd name="T25" fmla="*/ 11 h 22"/>
                  <a:gd name="T26" fmla="*/ 11 w 14"/>
                  <a:gd name="T27" fmla="*/ 19 h 22"/>
                  <a:gd name="T28" fmla="*/ 6 w 14"/>
                  <a:gd name="T29" fmla="*/ 22 h 22"/>
                  <a:gd name="T30" fmla="*/ 2 w 14"/>
                  <a:gd name="T31" fmla="*/ 21 h 22"/>
                  <a:gd name="T32" fmla="*/ 0 w 14"/>
                  <a:gd name="T33" fmla="*/ 17 h 22"/>
                  <a:gd name="T34" fmla="*/ 9 w 14"/>
                  <a:gd name="T35" fmla="*/ 8 h 22"/>
                  <a:gd name="T36" fmla="*/ 8 w 14"/>
                  <a:gd name="T37" fmla="*/ 5 h 22"/>
                  <a:gd name="T38" fmla="*/ 6 w 14"/>
                  <a:gd name="T39" fmla="*/ 4 h 22"/>
                  <a:gd name="T40" fmla="*/ 4 w 14"/>
                  <a:gd name="T41" fmla="*/ 5 h 22"/>
                  <a:gd name="T42" fmla="*/ 4 w 14"/>
                  <a:gd name="T43" fmla="*/ 8 h 22"/>
                  <a:gd name="T44" fmla="*/ 4 w 14"/>
                  <a:gd name="T45" fmla="*/ 11 h 22"/>
                  <a:gd name="T46" fmla="*/ 6 w 14"/>
                  <a:gd name="T47" fmla="*/ 12 h 22"/>
                  <a:gd name="T48" fmla="*/ 8 w 14"/>
                  <a:gd name="T49" fmla="*/ 11 h 22"/>
                  <a:gd name="T50" fmla="*/ 9 w 14"/>
                  <a:gd name="T5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" h="22">
                    <a:moveTo>
                      <a:pt x="0" y="17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8"/>
                      <a:pt x="5" y="18"/>
                    </a:cubicBezTo>
                    <a:cubicBezTo>
                      <a:pt x="5" y="18"/>
                      <a:pt x="6" y="19"/>
                      <a:pt x="6" y="19"/>
                    </a:cubicBezTo>
                    <a:cubicBezTo>
                      <a:pt x="7" y="19"/>
                      <a:pt x="8" y="18"/>
                      <a:pt x="8" y="17"/>
                    </a:cubicBezTo>
                    <a:cubicBezTo>
                      <a:pt x="9" y="17"/>
                      <a:pt x="9" y="15"/>
                      <a:pt x="9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4" y="14"/>
                      <a:pt x="3" y="14"/>
                      <a:pt x="1" y="13"/>
                    </a:cubicBezTo>
                    <a:cubicBezTo>
                      <a:pt x="0" y="11"/>
                      <a:pt x="0" y="10"/>
                      <a:pt x="0" y="8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1"/>
                      <a:pt x="12" y="3"/>
                    </a:cubicBezTo>
                    <a:cubicBezTo>
                      <a:pt x="13" y="5"/>
                      <a:pt x="14" y="7"/>
                      <a:pt x="14" y="11"/>
                    </a:cubicBezTo>
                    <a:cubicBezTo>
                      <a:pt x="14" y="15"/>
                      <a:pt x="13" y="18"/>
                      <a:pt x="11" y="19"/>
                    </a:cubicBezTo>
                    <a:cubicBezTo>
                      <a:pt x="10" y="21"/>
                      <a:pt x="8" y="22"/>
                      <a:pt x="6" y="22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20"/>
                      <a:pt x="0" y="18"/>
                      <a:pt x="0" y="17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ŝ1íḑê">
                <a:extLst>
                  <a:ext uri="{FF2B5EF4-FFF2-40B4-BE49-F238E27FC236}">
                    <a16:creationId xmlns:a16="http://schemas.microsoft.com/office/drawing/2014/main" id="{D5752495-4C78-DA18-BD4E-4A838FFB18F9}"/>
                  </a:ext>
                </a:extLst>
              </p:cNvPr>
              <p:cNvSpPr/>
              <p:nvPr/>
            </p:nvSpPr>
            <p:spPr bwMode="auto">
              <a:xfrm>
                <a:off x="3121025" y="3335338"/>
                <a:ext cx="46038" cy="68263"/>
              </a:xfrm>
              <a:custGeom>
                <a:avLst/>
                <a:gdLst>
                  <a:gd name="T0" fmla="*/ 0 w 14"/>
                  <a:gd name="T1" fmla="*/ 15 h 21"/>
                  <a:gd name="T2" fmla="*/ 4 w 14"/>
                  <a:gd name="T3" fmla="*/ 15 h 21"/>
                  <a:gd name="T4" fmla="*/ 5 w 14"/>
                  <a:gd name="T5" fmla="*/ 17 h 21"/>
                  <a:gd name="T6" fmla="*/ 7 w 14"/>
                  <a:gd name="T7" fmla="*/ 18 h 21"/>
                  <a:gd name="T8" fmla="*/ 9 w 14"/>
                  <a:gd name="T9" fmla="*/ 17 h 21"/>
                  <a:gd name="T10" fmla="*/ 10 w 14"/>
                  <a:gd name="T11" fmla="*/ 14 h 21"/>
                  <a:gd name="T12" fmla="*/ 9 w 14"/>
                  <a:gd name="T13" fmla="*/ 11 h 21"/>
                  <a:gd name="T14" fmla="*/ 7 w 14"/>
                  <a:gd name="T15" fmla="*/ 10 h 21"/>
                  <a:gd name="T16" fmla="*/ 4 w 14"/>
                  <a:gd name="T17" fmla="*/ 11 h 21"/>
                  <a:gd name="T18" fmla="*/ 0 w 14"/>
                  <a:gd name="T19" fmla="*/ 11 h 21"/>
                  <a:gd name="T20" fmla="*/ 2 w 14"/>
                  <a:gd name="T21" fmla="*/ 0 h 21"/>
                  <a:gd name="T22" fmla="*/ 13 w 14"/>
                  <a:gd name="T23" fmla="*/ 0 h 21"/>
                  <a:gd name="T24" fmla="*/ 13 w 14"/>
                  <a:gd name="T25" fmla="*/ 4 h 21"/>
                  <a:gd name="T26" fmla="*/ 6 w 14"/>
                  <a:gd name="T27" fmla="*/ 4 h 21"/>
                  <a:gd name="T28" fmla="*/ 5 w 14"/>
                  <a:gd name="T29" fmla="*/ 7 h 21"/>
                  <a:gd name="T30" fmla="*/ 8 w 14"/>
                  <a:gd name="T31" fmla="*/ 7 h 21"/>
                  <a:gd name="T32" fmla="*/ 12 w 14"/>
                  <a:gd name="T33" fmla="*/ 8 h 21"/>
                  <a:gd name="T34" fmla="*/ 14 w 14"/>
                  <a:gd name="T35" fmla="*/ 14 h 21"/>
                  <a:gd name="T36" fmla="*/ 13 w 14"/>
                  <a:gd name="T37" fmla="*/ 18 h 21"/>
                  <a:gd name="T38" fmla="*/ 7 w 14"/>
                  <a:gd name="T39" fmla="*/ 21 h 21"/>
                  <a:gd name="T40" fmla="*/ 2 w 14"/>
                  <a:gd name="T41" fmla="*/ 19 h 21"/>
                  <a:gd name="T42" fmla="*/ 0 w 14"/>
                  <a:gd name="T4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0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5" y="17"/>
                    </a:cubicBezTo>
                    <a:cubicBezTo>
                      <a:pt x="6" y="17"/>
                      <a:pt x="6" y="18"/>
                      <a:pt x="7" y="18"/>
                    </a:cubicBezTo>
                    <a:cubicBezTo>
                      <a:pt x="8" y="18"/>
                      <a:pt x="8" y="17"/>
                      <a:pt x="9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6" y="10"/>
                      <a:pt x="5" y="10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4" y="14"/>
                    </a:cubicBezTo>
                    <a:cubicBezTo>
                      <a:pt x="14" y="15"/>
                      <a:pt x="14" y="17"/>
                      <a:pt x="13" y="18"/>
                    </a:cubicBezTo>
                    <a:cubicBezTo>
                      <a:pt x="11" y="20"/>
                      <a:pt x="9" y="21"/>
                      <a:pt x="7" y="21"/>
                    </a:cubicBezTo>
                    <a:cubicBezTo>
                      <a:pt x="5" y="21"/>
                      <a:pt x="3" y="20"/>
                      <a:pt x="2" y="19"/>
                    </a:cubicBezTo>
                    <a:cubicBezTo>
                      <a:pt x="1" y="18"/>
                      <a:pt x="0" y="17"/>
                      <a:pt x="0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1íḋê">
                <a:extLst>
                  <a:ext uri="{FF2B5EF4-FFF2-40B4-BE49-F238E27FC236}">
                    <a16:creationId xmlns:a16="http://schemas.microsoft.com/office/drawing/2014/main" id="{C7365827-CB38-D543-90D6-FC669ABFB663}"/>
                  </a:ext>
                </a:extLst>
              </p:cNvPr>
              <p:cNvSpPr/>
              <p:nvPr/>
            </p:nvSpPr>
            <p:spPr bwMode="auto">
              <a:xfrm>
                <a:off x="3179763" y="3330575"/>
                <a:ext cx="46038" cy="73025"/>
              </a:xfrm>
              <a:custGeom>
                <a:avLst/>
                <a:gdLst>
                  <a:gd name="T0" fmla="*/ 3 w 14"/>
                  <a:gd name="T1" fmla="*/ 10 h 22"/>
                  <a:gd name="T2" fmla="*/ 1 w 14"/>
                  <a:gd name="T3" fmla="*/ 8 h 22"/>
                  <a:gd name="T4" fmla="*/ 0 w 14"/>
                  <a:gd name="T5" fmla="*/ 6 h 22"/>
                  <a:gd name="T6" fmla="*/ 2 w 14"/>
                  <a:gd name="T7" fmla="*/ 2 h 22"/>
                  <a:gd name="T8" fmla="*/ 7 w 14"/>
                  <a:gd name="T9" fmla="*/ 0 h 22"/>
                  <a:gd name="T10" fmla="*/ 11 w 14"/>
                  <a:gd name="T11" fmla="*/ 2 h 22"/>
                  <a:gd name="T12" fmla="*/ 13 w 14"/>
                  <a:gd name="T13" fmla="*/ 6 h 22"/>
                  <a:gd name="T14" fmla="*/ 12 w 14"/>
                  <a:gd name="T15" fmla="*/ 8 h 22"/>
                  <a:gd name="T16" fmla="*/ 10 w 14"/>
                  <a:gd name="T17" fmla="*/ 10 h 22"/>
                  <a:gd name="T18" fmla="*/ 13 w 14"/>
                  <a:gd name="T19" fmla="*/ 12 h 22"/>
                  <a:gd name="T20" fmla="*/ 14 w 14"/>
                  <a:gd name="T21" fmla="*/ 15 h 22"/>
                  <a:gd name="T22" fmla="*/ 12 w 14"/>
                  <a:gd name="T23" fmla="*/ 20 h 22"/>
                  <a:gd name="T24" fmla="*/ 7 w 14"/>
                  <a:gd name="T25" fmla="*/ 22 h 22"/>
                  <a:gd name="T26" fmla="*/ 2 w 14"/>
                  <a:gd name="T27" fmla="*/ 20 h 22"/>
                  <a:gd name="T28" fmla="*/ 0 w 14"/>
                  <a:gd name="T29" fmla="*/ 16 h 22"/>
                  <a:gd name="T30" fmla="*/ 1 w 14"/>
                  <a:gd name="T31" fmla="*/ 12 h 22"/>
                  <a:gd name="T32" fmla="*/ 3 w 14"/>
                  <a:gd name="T33" fmla="*/ 10 h 22"/>
                  <a:gd name="T34" fmla="*/ 4 w 14"/>
                  <a:gd name="T35" fmla="*/ 6 h 22"/>
                  <a:gd name="T36" fmla="*/ 5 w 14"/>
                  <a:gd name="T37" fmla="*/ 8 h 22"/>
                  <a:gd name="T38" fmla="*/ 7 w 14"/>
                  <a:gd name="T39" fmla="*/ 9 h 22"/>
                  <a:gd name="T40" fmla="*/ 8 w 14"/>
                  <a:gd name="T41" fmla="*/ 8 h 22"/>
                  <a:gd name="T42" fmla="*/ 9 w 14"/>
                  <a:gd name="T43" fmla="*/ 6 h 22"/>
                  <a:gd name="T44" fmla="*/ 8 w 14"/>
                  <a:gd name="T45" fmla="*/ 4 h 22"/>
                  <a:gd name="T46" fmla="*/ 7 w 14"/>
                  <a:gd name="T47" fmla="*/ 4 h 22"/>
                  <a:gd name="T48" fmla="*/ 5 w 14"/>
                  <a:gd name="T49" fmla="*/ 4 h 22"/>
                  <a:gd name="T50" fmla="*/ 4 w 14"/>
                  <a:gd name="T51" fmla="*/ 6 h 22"/>
                  <a:gd name="T52" fmla="*/ 4 w 14"/>
                  <a:gd name="T53" fmla="*/ 15 h 22"/>
                  <a:gd name="T54" fmla="*/ 5 w 14"/>
                  <a:gd name="T55" fmla="*/ 18 h 22"/>
                  <a:gd name="T56" fmla="*/ 7 w 14"/>
                  <a:gd name="T57" fmla="*/ 19 h 22"/>
                  <a:gd name="T58" fmla="*/ 9 w 14"/>
                  <a:gd name="T59" fmla="*/ 18 h 22"/>
                  <a:gd name="T60" fmla="*/ 10 w 14"/>
                  <a:gd name="T61" fmla="*/ 15 h 22"/>
                  <a:gd name="T62" fmla="*/ 9 w 14"/>
                  <a:gd name="T63" fmla="*/ 13 h 22"/>
                  <a:gd name="T64" fmla="*/ 7 w 14"/>
                  <a:gd name="T65" fmla="*/ 12 h 22"/>
                  <a:gd name="T66" fmla="*/ 4 w 14"/>
                  <a:gd name="T67" fmla="*/ 13 h 22"/>
                  <a:gd name="T68" fmla="*/ 4 w 14"/>
                  <a:gd name="T6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22">
                    <a:moveTo>
                      <a:pt x="3" y="10"/>
                    </a:moveTo>
                    <a:cubicBezTo>
                      <a:pt x="2" y="10"/>
                      <a:pt x="1" y="9"/>
                      <a:pt x="1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9" y="0"/>
                      <a:pt x="10" y="1"/>
                      <a:pt x="11" y="2"/>
                    </a:cubicBezTo>
                    <a:cubicBezTo>
                      <a:pt x="12" y="3"/>
                      <a:pt x="13" y="4"/>
                      <a:pt x="13" y="6"/>
                    </a:cubicBezTo>
                    <a:cubicBezTo>
                      <a:pt x="13" y="7"/>
                      <a:pt x="13" y="8"/>
                      <a:pt x="12" y="8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3" y="13"/>
                      <a:pt x="14" y="14"/>
                      <a:pt x="14" y="15"/>
                    </a:cubicBezTo>
                    <a:cubicBezTo>
                      <a:pt x="14" y="17"/>
                      <a:pt x="13" y="19"/>
                      <a:pt x="12" y="20"/>
                    </a:cubicBezTo>
                    <a:cubicBezTo>
                      <a:pt x="10" y="21"/>
                      <a:pt x="9" y="22"/>
                      <a:pt x="7" y="22"/>
                    </a:cubicBezTo>
                    <a:cubicBezTo>
                      <a:pt x="5" y="22"/>
                      <a:pt x="3" y="21"/>
                      <a:pt x="2" y="20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14"/>
                      <a:pt x="0" y="13"/>
                      <a:pt x="1" y="12"/>
                    </a:cubicBezTo>
                    <a:cubicBezTo>
                      <a:pt x="1" y="11"/>
                      <a:pt x="2" y="11"/>
                      <a:pt x="3" y="10"/>
                    </a:cubicBezTo>
                    <a:close/>
                    <a:moveTo>
                      <a:pt x="4" y="6"/>
                    </a:moveTo>
                    <a:cubicBezTo>
                      <a:pt x="4" y="7"/>
                      <a:pt x="4" y="8"/>
                      <a:pt x="5" y="8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9" y="8"/>
                      <a:pt x="9" y="7"/>
                      <a:pt x="9" y="6"/>
                    </a:cubicBezTo>
                    <a:cubicBezTo>
                      <a:pt x="9" y="5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6"/>
                    </a:cubicBezTo>
                    <a:close/>
                    <a:moveTo>
                      <a:pt x="4" y="15"/>
                    </a:moveTo>
                    <a:cubicBezTo>
                      <a:pt x="4" y="16"/>
                      <a:pt x="4" y="17"/>
                      <a:pt x="5" y="18"/>
                    </a:cubicBezTo>
                    <a:cubicBezTo>
                      <a:pt x="5" y="18"/>
                      <a:pt x="6" y="19"/>
                      <a:pt x="7" y="19"/>
                    </a:cubicBezTo>
                    <a:cubicBezTo>
                      <a:pt x="8" y="19"/>
                      <a:pt x="8" y="18"/>
                      <a:pt x="9" y="18"/>
                    </a:cubicBezTo>
                    <a:cubicBezTo>
                      <a:pt x="9" y="17"/>
                      <a:pt x="10" y="16"/>
                      <a:pt x="10" y="15"/>
                    </a:cubicBezTo>
                    <a:cubicBezTo>
                      <a:pt x="10" y="14"/>
                      <a:pt x="9" y="13"/>
                      <a:pt x="9" y="13"/>
                    </a:cubicBezTo>
                    <a:cubicBezTo>
                      <a:pt x="8" y="12"/>
                      <a:pt x="7" y="12"/>
                      <a:pt x="7" y="12"/>
                    </a:cubicBezTo>
                    <a:cubicBezTo>
                      <a:pt x="6" y="12"/>
                      <a:pt x="5" y="12"/>
                      <a:pt x="4" y="13"/>
                    </a:cubicBezTo>
                    <a:cubicBezTo>
                      <a:pt x="4" y="14"/>
                      <a:pt x="4" y="14"/>
                      <a:pt x="4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ṣḻídè">
                <a:extLst>
                  <a:ext uri="{FF2B5EF4-FFF2-40B4-BE49-F238E27FC236}">
                    <a16:creationId xmlns:a16="http://schemas.microsoft.com/office/drawing/2014/main" id="{E066341F-6A0B-523A-8DA9-D15E42071BAB}"/>
                  </a:ext>
                </a:extLst>
              </p:cNvPr>
              <p:cNvSpPr/>
              <p:nvPr/>
            </p:nvSpPr>
            <p:spPr bwMode="auto">
              <a:xfrm>
                <a:off x="3271838" y="2860675"/>
                <a:ext cx="125413" cy="128588"/>
              </a:xfrm>
              <a:custGeom>
                <a:avLst/>
                <a:gdLst>
                  <a:gd name="T0" fmla="*/ 15 w 38"/>
                  <a:gd name="T1" fmla="*/ 26 h 39"/>
                  <a:gd name="T2" fmla="*/ 24 w 38"/>
                  <a:gd name="T3" fmla="*/ 16 h 39"/>
                  <a:gd name="T4" fmla="*/ 24 w 38"/>
                  <a:gd name="T5" fmla="*/ 20 h 39"/>
                  <a:gd name="T6" fmla="*/ 25 w 38"/>
                  <a:gd name="T7" fmla="*/ 23 h 39"/>
                  <a:gd name="T8" fmla="*/ 28 w 38"/>
                  <a:gd name="T9" fmla="*/ 21 h 39"/>
                  <a:gd name="T10" fmla="*/ 28 w 38"/>
                  <a:gd name="T11" fmla="*/ 22 h 39"/>
                  <a:gd name="T12" fmla="*/ 27 w 38"/>
                  <a:gd name="T13" fmla="*/ 27 h 39"/>
                  <a:gd name="T14" fmla="*/ 20 w 38"/>
                  <a:gd name="T15" fmla="*/ 24 h 39"/>
                  <a:gd name="T16" fmla="*/ 23 w 38"/>
                  <a:gd name="T17" fmla="*/ 31 h 39"/>
                  <a:gd name="T18" fmla="*/ 20 w 38"/>
                  <a:gd name="T19" fmla="*/ 31 h 39"/>
                  <a:gd name="T20" fmla="*/ 15 w 38"/>
                  <a:gd name="T21" fmla="*/ 26 h 39"/>
                  <a:gd name="T22" fmla="*/ 29 w 38"/>
                  <a:gd name="T23" fmla="*/ 3 h 39"/>
                  <a:gd name="T24" fmla="*/ 25 w 38"/>
                  <a:gd name="T25" fmla="*/ 13 h 39"/>
                  <a:gd name="T26" fmla="*/ 22 w 38"/>
                  <a:gd name="T27" fmla="*/ 13 h 39"/>
                  <a:gd name="T28" fmla="*/ 19 w 38"/>
                  <a:gd name="T29" fmla="*/ 15 h 39"/>
                  <a:gd name="T30" fmla="*/ 22 w 38"/>
                  <a:gd name="T31" fmla="*/ 7 h 39"/>
                  <a:gd name="T32" fmla="*/ 26 w 38"/>
                  <a:gd name="T33" fmla="*/ 1 h 39"/>
                  <a:gd name="T34" fmla="*/ 23 w 38"/>
                  <a:gd name="T35" fmla="*/ 0 h 39"/>
                  <a:gd name="T36" fmla="*/ 14 w 38"/>
                  <a:gd name="T37" fmla="*/ 7 h 39"/>
                  <a:gd name="T38" fmla="*/ 11 w 38"/>
                  <a:gd name="T39" fmla="*/ 7 h 39"/>
                  <a:gd name="T40" fmla="*/ 12 w 38"/>
                  <a:gd name="T41" fmla="*/ 9 h 39"/>
                  <a:gd name="T42" fmla="*/ 17 w 38"/>
                  <a:gd name="T43" fmla="*/ 10 h 39"/>
                  <a:gd name="T44" fmla="*/ 14 w 38"/>
                  <a:gd name="T45" fmla="*/ 17 h 39"/>
                  <a:gd name="T46" fmla="*/ 7 w 38"/>
                  <a:gd name="T47" fmla="*/ 20 h 39"/>
                  <a:gd name="T48" fmla="*/ 7 w 38"/>
                  <a:gd name="T49" fmla="*/ 20 h 39"/>
                  <a:gd name="T50" fmla="*/ 3 w 38"/>
                  <a:gd name="T51" fmla="*/ 19 h 39"/>
                  <a:gd name="T52" fmla="*/ 0 w 38"/>
                  <a:gd name="T53" fmla="*/ 24 h 39"/>
                  <a:gd name="T54" fmla="*/ 4 w 38"/>
                  <a:gd name="T55" fmla="*/ 27 h 39"/>
                  <a:gd name="T56" fmla="*/ 4 w 38"/>
                  <a:gd name="T57" fmla="*/ 27 h 39"/>
                  <a:gd name="T58" fmla="*/ 9 w 38"/>
                  <a:gd name="T59" fmla="*/ 27 h 39"/>
                  <a:gd name="T60" fmla="*/ 11 w 38"/>
                  <a:gd name="T61" fmla="*/ 32 h 39"/>
                  <a:gd name="T62" fmla="*/ 14 w 38"/>
                  <a:gd name="T63" fmla="*/ 36 h 39"/>
                  <a:gd name="T64" fmla="*/ 14 w 38"/>
                  <a:gd name="T65" fmla="*/ 31 h 39"/>
                  <a:gd name="T66" fmla="*/ 15 w 38"/>
                  <a:gd name="T67" fmla="*/ 31 h 39"/>
                  <a:gd name="T68" fmla="*/ 19 w 38"/>
                  <a:gd name="T69" fmla="*/ 35 h 39"/>
                  <a:gd name="T70" fmla="*/ 22 w 38"/>
                  <a:gd name="T71" fmla="*/ 35 h 39"/>
                  <a:gd name="T72" fmla="*/ 28 w 38"/>
                  <a:gd name="T73" fmla="*/ 35 h 39"/>
                  <a:gd name="T74" fmla="*/ 32 w 38"/>
                  <a:gd name="T75" fmla="*/ 39 h 39"/>
                  <a:gd name="T76" fmla="*/ 36 w 38"/>
                  <a:gd name="T77" fmla="*/ 36 h 39"/>
                  <a:gd name="T78" fmla="*/ 36 w 38"/>
                  <a:gd name="T79" fmla="*/ 35 h 39"/>
                  <a:gd name="T80" fmla="*/ 30 w 38"/>
                  <a:gd name="T81" fmla="*/ 29 h 39"/>
                  <a:gd name="T82" fmla="*/ 32 w 38"/>
                  <a:gd name="T83" fmla="*/ 21 h 39"/>
                  <a:gd name="T84" fmla="*/ 27 w 38"/>
                  <a:gd name="T85" fmla="*/ 17 h 39"/>
                  <a:gd name="T86" fmla="*/ 28 w 38"/>
                  <a:gd name="T87" fmla="*/ 15 h 39"/>
                  <a:gd name="T88" fmla="*/ 34 w 38"/>
                  <a:gd name="T89" fmla="*/ 13 h 39"/>
                  <a:gd name="T90" fmla="*/ 38 w 38"/>
                  <a:gd name="T91" fmla="*/ 9 h 39"/>
                  <a:gd name="T92" fmla="*/ 32 w 38"/>
                  <a:gd name="T93" fmla="*/ 5 h 39"/>
                  <a:gd name="T94" fmla="*/ 33 w 38"/>
                  <a:gd name="T95" fmla="*/ 3 h 39"/>
                  <a:gd name="T96" fmla="*/ 30 w 38"/>
                  <a:gd name="T97" fmla="*/ 0 h 39"/>
                  <a:gd name="T98" fmla="*/ 29 w 38"/>
                  <a:gd name="T99" fmla="*/ 3 h 39"/>
                  <a:gd name="T100" fmla="*/ 31 w 38"/>
                  <a:gd name="T101" fmla="*/ 8 h 39"/>
                  <a:gd name="T102" fmla="*/ 32 w 38"/>
                  <a:gd name="T103" fmla="*/ 9 h 39"/>
                  <a:gd name="T104" fmla="*/ 33 w 38"/>
                  <a:gd name="T105" fmla="*/ 12 h 39"/>
                  <a:gd name="T106" fmla="*/ 29 w 38"/>
                  <a:gd name="T107" fmla="*/ 12 h 39"/>
                  <a:gd name="T108" fmla="*/ 31 w 38"/>
                  <a:gd name="T10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" h="39">
                    <a:moveTo>
                      <a:pt x="15" y="26"/>
                    </a:moveTo>
                    <a:cubicBezTo>
                      <a:pt x="15" y="22"/>
                      <a:pt x="21" y="15"/>
                      <a:pt x="24" y="16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3"/>
                      <a:pt x="25" y="2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5"/>
                      <a:pt x="27" y="25"/>
                      <a:pt x="27" y="27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8" y="31"/>
                      <a:pt x="15" y="29"/>
                      <a:pt x="15" y="26"/>
                    </a:cubicBezTo>
                    <a:close/>
                    <a:moveTo>
                      <a:pt x="29" y="3"/>
                    </a:moveTo>
                    <a:cubicBezTo>
                      <a:pt x="29" y="4"/>
                      <a:pt x="26" y="10"/>
                      <a:pt x="25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20" y="13"/>
                      <a:pt x="20" y="10"/>
                      <a:pt x="22" y="7"/>
                    </a:cubicBezTo>
                    <a:cubicBezTo>
                      <a:pt x="23" y="4"/>
                      <a:pt x="26" y="5"/>
                      <a:pt x="26" y="1"/>
                    </a:cubicBezTo>
                    <a:cubicBezTo>
                      <a:pt x="26" y="1"/>
                      <a:pt x="24" y="0"/>
                      <a:pt x="23" y="0"/>
                    </a:cubicBezTo>
                    <a:cubicBezTo>
                      <a:pt x="21" y="0"/>
                      <a:pt x="21" y="7"/>
                      <a:pt x="14" y="7"/>
                    </a:cubicBezTo>
                    <a:cubicBezTo>
                      <a:pt x="12" y="7"/>
                      <a:pt x="13" y="7"/>
                      <a:pt x="11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5" y="16"/>
                      <a:pt x="14" y="17"/>
                    </a:cubicBezTo>
                    <a:cubicBezTo>
                      <a:pt x="13" y="19"/>
                      <a:pt x="10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" y="22"/>
                      <a:pt x="0" y="22"/>
                      <a:pt x="0" y="24"/>
                    </a:cubicBezTo>
                    <a:cubicBezTo>
                      <a:pt x="1" y="26"/>
                      <a:pt x="1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30"/>
                      <a:pt x="10" y="30"/>
                      <a:pt x="11" y="32"/>
                    </a:cubicBezTo>
                    <a:cubicBezTo>
                      <a:pt x="12" y="36"/>
                      <a:pt x="10" y="34"/>
                      <a:pt x="14" y="36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3"/>
                      <a:pt x="16" y="35"/>
                      <a:pt x="19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4" y="35"/>
                      <a:pt x="26" y="34"/>
                      <a:pt x="28" y="35"/>
                    </a:cubicBezTo>
                    <a:cubicBezTo>
                      <a:pt x="30" y="37"/>
                      <a:pt x="30" y="39"/>
                      <a:pt x="32" y="39"/>
                    </a:cubicBezTo>
                    <a:cubicBezTo>
                      <a:pt x="34" y="39"/>
                      <a:pt x="36" y="37"/>
                      <a:pt x="36" y="36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1"/>
                      <a:pt x="30" y="30"/>
                      <a:pt x="30" y="29"/>
                    </a:cubicBezTo>
                    <a:cubicBezTo>
                      <a:pt x="30" y="27"/>
                      <a:pt x="32" y="24"/>
                      <a:pt x="32" y="21"/>
                    </a:cubicBezTo>
                    <a:cubicBezTo>
                      <a:pt x="32" y="19"/>
                      <a:pt x="29" y="18"/>
                      <a:pt x="27" y="17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32" y="15"/>
                      <a:pt x="31" y="14"/>
                      <a:pt x="34" y="13"/>
                    </a:cubicBezTo>
                    <a:cubicBezTo>
                      <a:pt x="36" y="12"/>
                      <a:pt x="38" y="12"/>
                      <a:pt x="38" y="9"/>
                    </a:cubicBezTo>
                    <a:cubicBezTo>
                      <a:pt x="35" y="8"/>
                      <a:pt x="33" y="8"/>
                      <a:pt x="32" y="5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2" y="2"/>
                      <a:pt x="32" y="0"/>
                      <a:pt x="30" y="0"/>
                    </a:cubicBezTo>
                    <a:cubicBezTo>
                      <a:pt x="27" y="0"/>
                      <a:pt x="29" y="2"/>
                      <a:pt x="29" y="3"/>
                    </a:cubicBezTo>
                    <a:close/>
                    <a:moveTo>
                      <a:pt x="31" y="8"/>
                    </a:moveTo>
                    <a:cubicBezTo>
                      <a:pt x="32" y="8"/>
                      <a:pt x="32" y="9"/>
                      <a:pt x="32" y="9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3" y="12"/>
                      <a:pt x="29" y="13"/>
                      <a:pt x="29" y="12"/>
                    </a:cubicBezTo>
                    <a:cubicBezTo>
                      <a:pt x="29" y="11"/>
                      <a:pt x="30" y="8"/>
                      <a:pt x="31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1íḓè">
                <a:extLst>
                  <a:ext uri="{FF2B5EF4-FFF2-40B4-BE49-F238E27FC236}">
                    <a16:creationId xmlns:a16="http://schemas.microsoft.com/office/drawing/2014/main" id="{EC136628-588D-F179-BE6B-1AFEBB13718E}"/>
                  </a:ext>
                </a:extLst>
              </p:cNvPr>
              <p:cNvSpPr/>
              <p:nvPr/>
            </p:nvSpPr>
            <p:spPr bwMode="auto">
              <a:xfrm>
                <a:off x="3440113" y="2943225"/>
                <a:ext cx="134938" cy="109538"/>
              </a:xfrm>
              <a:custGeom>
                <a:avLst/>
                <a:gdLst>
                  <a:gd name="T0" fmla="*/ 20 w 41"/>
                  <a:gd name="T1" fmla="*/ 11 h 33"/>
                  <a:gd name="T2" fmla="*/ 14 w 41"/>
                  <a:gd name="T3" fmla="*/ 8 h 33"/>
                  <a:gd name="T4" fmla="*/ 13 w 41"/>
                  <a:gd name="T5" fmla="*/ 11 h 33"/>
                  <a:gd name="T6" fmla="*/ 16 w 41"/>
                  <a:gd name="T7" fmla="*/ 14 h 33"/>
                  <a:gd name="T8" fmla="*/ 18 w 41"/>
                  <a:gd name="T9" fmla="*/ 14 h 33"/>
                  <a:gd name="T10" fmla="*/ 17 w 41"/>
                  <a:gd name="T11" fmla="*/ 16 h 33"/>
                  <a:gd name="T12" fmla="*/ 14 w 41"/>
                  <a:gd name="T13" fmla="*/ 14 h 33"/>
                  <a:gd name="T14" fmla="*/ 13 w 41"/>
                  <a:gd name="T15" fmla="*/ 14 h 33"/>
                  <a:gd name="T16" fmla="*/ 5 w 41"/>
                  <a:gd name="T17" fmla="*/ 16 h 33"/>
                  <a:gd name="T18" fmla="*/ 0 w 41"/>
                  <a:gd name="T19" fmla="*/ 21 h 33"/>
                  <a:gd name="T20" fmla="*/ 0 w 41"/>
                  <a:gd name="T21" fmla="*/ 25 h 33"/>
                  <a:gd name="T22" fmla="*/ 1 w 41"/>
                  <a:gd name="T23" fmla="*/ 26 h 33"/>
                  <a:gd name="T24" fmla="*/ 9 w 41"/>
                  <a:gd name="T25" fmla="*/ 22 h 33"/>
                  <a:gd name="T26" fmla="*/ 12 w 41"/>
                  <a:gd name="T27" fmla="*/ 23 h 33"/>
                  <a:gd name="T28" fmla="*/ 9 w 41"/>
                  <a:gd name="T29" fmla="*/ 29 h 33"/>
                  <a:gd name="T30" fmla="*/ 10 w 41"/>
                  <a:gd name="T31" fmla="*/ 32 h 33"/>
                  <a:gd name="T32" fmla="*/ 17 w 41"/>
                  <a:gd name="T33" fmla="*/ 24 h 33"/>
                  <a:gd name="T34" fmla="*/ 16 w 41"/>
                  <a:gd name="T35" fmla="*/ 30 h 33"/>
                  <a:gd name="T36" fmla="*/ 20 w 41"/>
                  <a:gd name="T37" fmla="*/ 33 h 33"/>
                  <a:gd name="T38" fmla="*/ 22 w 41"/>
                  <a:gd name="T39" fmla="*/ 32 h 33"/>
                  <a:gd name="T40" fmla="*/ 24 w 41"/>
                  <a:gd name="T41" fmla="*/ 24 h 33"/>
                  <a:gd name="T42" fmla="*/ 22 w 41"/>
                  <a:gd name="T43" fmla="*/ 20 h 33"/>
                  <a:gd name="T44" fmla="*/ 18 w 41"/>
                  <a:gd name="T45" fmla="*/ 20 h 33"/>
                  <a:gd name="T46" fmla="*/ 22 w 41"/>
                  <a:gd name="T47" fmla="*/ 14 h 33"/>
                  <a:gd name="T48" fmla="*/ 22 w 41"/>
                  <a:gd name="T49" fmla="*/ 15 h 33"/>
                  <a:gd name="T50" fmla="*/ 33 w 41"/>
                  <a:gd name="T51" fmla="*/ 15 h 33"/>
                  <a:gd name="T52" fmla="*/ 33 w 41"/>
                  <a:gd name="T53" fmla="*/ 15 h 33"/>
                  <a:gd name="T54" fmla="*/ 34 w 41"/>
                  <a:gd name="T55" fmla="*/ 14 h 33"/>
                  <a:gd name="T56" fmla="*/ 29 w 41"/>
                  <a:gd name="T57" fmla="*/ 10 h 33"/>
                  <a:gd name="T58" fmla="*/ 27 w 41"/>
                  <a:gd name="T59" fmla="*/ 12 h 33"/>
                  <a:gd name="T60" fmla="*/ 26 w 41"/>
                  <a:gd name="T61" fmla="*/ 12 h 33"/>
                  <a:gd name="T62" fmla="*/ 25 w 41"/>
                  <a:gd name="T63" fmla="*/ 12 h 33"/>
                  <a:gd name="T64" fmla="*/ 28 w 41"/>
                  <a:gd name="T65" fmla="*/ 0 h 33"/>
                  <a:gd name="T66" fmla="*/ 20 w 41"/>
                  <a:gd name="T67" fmla="*/ 11 h 33"/>
                  <a:gd name="T68" fmla="*/ 34 w 41"/>
                  <a:gd name="T69" fmla="*/ 5 h 33"/>
                  <a:gd name="T70" fmla="*/ 34 w 41"/>
                  <a:gd name="T71" fmla="*/ 3 h 33"/>
                  <a:gd name="T72" fmla="*/ 41 w 41"/>
                  <a:gd name="T73" fmla="*/ 9 h 33"/>
                  <a:gd name="T74" fmla="*/ 37 w 41"/>
                  <a:gd name="T75" fmla="*/ 12 h 33"/>
                  <a:gd name="T76" fmla="*/ 34 w 41"/>
                  <a:gd name="T77" fmla="*/ 11 h 33"/>
                  <a:gd name="T78" fmla="*/ 35 w 41"/>
                  <a:gd name="T79" fmla="*/ 9 h 33"/>
                  <a:gd name="T80" fmla="*/ 34 w 41"/>
                  <a:gd name="T81" fmla="*/ 8 h 33"/>
                  <a:gd name="T82" fmla="*/ 34 w 41"/>
                  <a:gd name="T83" fmla="*/ 5 h 33"/>
                  <a:gd name="T84" fmla="*/ 11 w 41"/>
                  <a:gd name="T85" fmla="*/ 18 h 33"/>
                  <a:gd name="T86" fmla="*/ 14 w 41"/>
                  <a:gd name="T87" fmla="*/ 17 h 33"/>
                  <a:gd name="T88" fmla="*/ 15 w 41"/>
                  <a:gd name="T89" fmla="*/ 18 h 33"/>
                  <a:gd name="T90" fmla="*/ 11 w 41"/>
                  <a:gd name="T91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" h="33">
                    <a:moveTo>
                      <a:pt x="20" y="11"/>
                    </a:moveTo>
                    <a:cubicBezTo>
                      <a:pt x="17" y="11"/>
                      <a:pt x="16" y="9"/>
                      <a:pt x="14" y="8"/>
                    </a:cubicBezTo>
                    <a:cubicBezTo>
                      <a:pt x="14" y="9"/>
                      <a:pt x="13" y="9"/>
                      <a:pt x="13" y="11"/>
                    </a:cubicBezTo>
                    <a:cubicBezTo>
                      <a:pt x="13" y="13"/>
                      <a:pt x="14" y="14"/>
                      <a:pt x="16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5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4"/>
                      <a:pt x="8" y="15"/>
                      <a:pt x="5" y="16"/>
                    </a:cubicBezTo>
                    <a:cubicBezTo>
                      <a:pt x="1" y="17"/>
                      <a:pt x="3" y="19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1" y="26"/>
                    </a:cubicBezTo>
                    <a:cubicBezTo>
                      <a:pt x="5" y="26"/>
                      <a:pt x="8" y="22"/>
                      <a:pt x="9" y="22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1" y="25"/>
                      <a:pt x="9" y="26"/>
                      <a:pt x="9" y="29"/>
                    </a:cubicBezTo>
                    <a:cubicBezTo>
                      <a:pt x="9" y="31"/>
                      <a:pt x="10" y="32"/>
                      <a:pt x="10" y="32"/>
                    </a:cubicBezTo>
                    <a:cubicBezTo>
                      <a:pt x="13" y="30"/>
                      <a:pt x="13" y="24"/>
                      <a:pt x="17" y="24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2"/>
                      <a:pt x="19" y="33"/>
                      <a:pt x="20" y="33"/>
                    </a:cubicBezTo>
                    <a:cubicBezTo>
                      <a:pt x="21" y="33"/>
                      <a:pt x="22" y="33"/>
                      <a:pt x="22" y="32"/>
                    </a:cubicBezTo>
                    <a:cubicBezTo>
                      <a:pt x="22" y="29"/>
                      <a:pt x="23" y="26"/>
                      <a:pt x="24" y="24"/>
                    </a:cubicBezTo>
                    <a:cubicBezTo>
                      <a:pt x="24" y="22"/>
                      <a:pt x="22" y="20"/>
                      <a:pt x="22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9" y="12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2"/>
                      <a:pt x="26" y="12"/>
                      <a:pt x="25" y="12"/>
                    </a:cubicBezTo>
                    <a:cubicBezTo>
                      <a:pt x="25" y="11"/>
                      <a:pt x="34" y="0"/>
                      <a:pt x="28" y="0"/>
                    </a:cubicBezTo>
                    <a:cubicBezTo>
                      <a:pt x="28" y="2"/>
                      <a:pt x="21" y="11"/>
                      <a:pt x="20" y="11"/>
                    </a:cubicBezTo>
                    <a:close/>
                    <a:moveTo>
                      <a:pt x="34" y="5"/>
                    </a:moveTo>
                    <a:cubicBezTo>
                      <a:pt x="34" y="4"/>
                      <a:pt x="34" y="4"/>
                      <a:pt x="34" y="3"/>
                    </a:cubicBezTo>
                    <a:cubicBezTo>
                      <a:pt x="39" y="6"/>
                      <a:pt x="38" y="4"/>
                      <a:pt x="41" y="9"/>
                    </a:cubicBezTo>
                    <a:cubicBezTo>
                      <a:pt x="40" y="11"/>
                      <a:pt x="40" y="12"/>
                      <a:pt x="37" y="12"/>
                    </a:cubicBezTo>
                    <a:cubicBezTo>
                      <a:pt x="36" y="12"/>
                      <a:pt x="35" y="11"/>
                      <a:pt x="34" y="11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4" y="9"/>
                      <a:pt x="34" y="8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11" y="18"/>
                    </a:moveTo>
                    <a:cubicBezTo>
                      <a:pt x="10" y="17"/>
                      <a:pt x="13" y="17"/>
                      <a:pt x="14" y="17"/>
                    </a:cubicBezTo>
                    <a:cubicBezTo>
                      <a:pt x="15" y="17"/>
                      <a:pt x="15" y="17"/>
                      <a:pt x="15" y="18"/>
                    </a:cubicBezTo>
                    <a:cubicBezTo>
                      <a:pt x="14" y="20"/>
                      <a:pt x="12" y="20"/>
                      <a:pt x="11" y="1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ṩḻïďè">
                <a:extLst>
                  <a:ext uri="{FF2B5EF4-FFF2-40B4-BE49-F238E27FC236}">
                    <a16:creationId xmlns:a16="http://schemas.microsoft.com/office/drawing/2014/main" id="{A1BA7C73-0F09-8B39-F26C-2BEEBC66B1C9}"/>
                  </a:ext>
                </a:extLst>
              </p:cNvPr>
              <p:cNvSpPr/>
              <p:nvPr/>
            </p:nvSpPr>
            <p:spPr bwMode="auto">
              <a:xfrm>
                <a:off x="2717800" y="3430588"/>
                <a:ext cx="736600" cy="527050"/>
              </a:xfrm>
              <a:custGeom>
                <a:avLst/>
                <a:gdLst>
                  <a:gd name="T0" fmla="*/ 2 w 223"/>
                  <a:gd name="T1" fmla="*/ 13 h 159"/>
                  <a:gd name="T2" fmla="*/ 14 w 223"/>
                  <a:gd name="T3" fmla="*/ 15 h 159"/>
                  <a:gd name="T4" fmla="*/ 14 w 223"/>
                  <a:gd name="T5" fmla="*/ 0 h 159"/>
                  <a:gd name="T6" fmla="*/ 3 w 223"/>
                  <a:gd name="T7" fmla="*/ 32 h 159"/>
                  <a:gd name="T8" fmla="*/ 2 w 223"/>
                  <a:gd name="T9" fmla="*/ 26 h 159"/>
                  <a:gd name="T10" fmla="*/ 20 w 223"/>
                  <a:gd name="T11" fmla="*/ 34 h 159"/>
                  <a:gd name="T12" fmla="*/ 13 w 223"/>
                  <a:gd name="T13" fmla="*/ 32 h 159"/>
                  <a:gd name="T14" fmla="*/ 16 w 223"/>
                  <a:gd name="T15" fmla="*/ 38 h 159"/>
                  <a:gd name="T16" fmla="*/ 18 w 223"/>
                  <a:gd name="T17" fmla="*/ 45 h 159"/>
                  <a:gd name="T18" fmla="*/ 15 w 223"/>
                  <a:gd name="T19" fmla="*/ 60 h 159"/>
                  <a:gd name="T20" fmla="*/ 21 w 223"/>
                  <a:gd name="T21" fmla="*/ 56 h 159"/>
                  <a:gd name="T22" fmla="*/ 23 w 223"/>
                  <a:gd name="T23" fmla="*/ 62 h 159"/>
                  <a:gd name="T24" fmla="*/ 23 w 223"/>
                  <a:gd name="T25" fmla="*/ 66 h 159"/>
                  <a:gd name="T26" fmla="*/ 26 w 223"/>
                  <a:gd name="T27" fmla="*/ 64 h 159"/>
                  <a:gd name="T28" fmla="*/ 26 w 223"/>
                  <a:gd name="T29" fmla="*/ 79 h 159"/>
                  <a:gd name="T30" fmla="*/ 25 w 223"/>
                  <a:gd name="T31" fmla="*/ 77 h 159"/>
                  <a:gd name="T32" fmla="*/ 41 w 223"/>
                  <a:gd name="T33" fmla="*/ 76 h 159"/>
                  <a:gd name="T34" fmla="*/ 35 w 223"/>
                  <a:gd name="T35" fmla="*/ 78 h 159"/>
                  <a:gd name="T36" fmla="*/ 42 w 223"/>
                  <a:gd name="T37" fmla="*/ 86 h 159"/>
                  <a:gd name="T38" fmla="*/ 33 w 223"/>
                  <a:gd name="T39" fmla="*/ 89 h 159"/>
                  <a:gd name="T40" fmla="*/ 35 w 223"/>
                  <a:gd name="T41" fmla="*/ 100 h 159"/>
                  <a:gd name="T42" fmla="*/ 51 w 223"/>
                  <a:gd name="T43" fmla="*/ 98 h 159"/>
                  <a:gd name="T44" fmla="*/ 48 w 223"/>
                  <a:gd name="T45" fmla="*/ 93 h 159"/>
                  <a:gd name="T46" fmla="*/ 49 w 223"/>
                  <a:gd name="T47" fmla="*/ 110 h 159"/>
                  <a:gd name="T48" fmla="*/ 53 w 223"/>
                  <a:gd name="T49" fmla="*/ 113 h 159"/>
                  <a:gd name="T50" fmla="*/ 70 w 223"/>
                  <a:gd name="T51" fmla="*/ 110 h 159"/>
                  <a:gd name="T52" fmla="*/ 65 w 223"/>
                  <a:gd name="T53" fmla="*/ 110 h 159"/>
                  <a:gd name="T54" fmla="*/ 62 w 223"/>
                  <a:gd name="T55" fmla="*/ 123 h 159"/>
                  <a:gd name="T56" fmla="*/ 77 w 223"/>
                  <a:gd name="T57" fmla="*/ 121 h 159"/>
                  <a:gd name="T58" fmla="*/ 71 w 223"/>
                  <a:gd name="T59" fmla="*/ 123 h 159"/>
                  <a:gd name="T60" fmla="*/ 77 w 223"/>
                  <a:gd name="T61" fmla="*/ 116 h 159"/>
                  <a:gd name="T62" fmla="*/ 84 w 223"/>
                  <a:gd name="T63" fmla="*/ 134 h 159"/>
                  <a:gd name="T64" fmla="*/ 84 w 223"/>
                  <a:gd name="T65" fmla="*/ 128 h 159"/>
                  <a:gd name="T66" fmla="*/ 96 w 223"/>
                  <a:gd name="T67" fmla="*/ 130 h 159"/>
                  <a:gd name="T68" fmla="*/ 90 w 223"/>
                  <a:gd name="T69" fmla="*/ 140 h 159"/>
                  <a:gd name="T70" fmla="*/ 100 w 223"/>
                  <a:gd name="T71" fmla="*/ 147 h 159"/>
                  <a:gd name="T72" fmla="*/ 102 w 223"/>
                  <a:gd name="T73" fmla="*/ 137 h 159"/>
                  <a:gd name="T74" fmla="*/ 116 w 223"/>
                  <a:gd name="T75" fmla="*/ 151 h 159"/>
                  <a:gd name="T76" fmla="*/ 113 w 223"/>
                  <a:gd name="T77" fmla="*/ 143 h 159"/>
                  <a:gd name="T78" fmla="*/ 109 w 223"/>
                  <a:gd name="T79" fmla="*/ 139 h 159"/>
                  <a:gd name="T80" fmla="*/ 129 w 223"/>
                  <a:gd name="T81" fmla="*/ 148 h 159"/>
                  <a:gd name="T82" fmla="*/ 128 w 223"/>
                  <a:gd name="T83" fmla="*/ 153 h 159"/>
                  <a:gd name="T84" fmla="*/ 134 w 223"/>
                  <a:gd name="T85" fmla="*/ 147 h 159"/>
                  <a:gd name="T86" fmla="*/ 152 w 223"/>
                  <a:gd name="T87" fmla="*/ 157 h 159"/>
                  <a:gd name="T88" fmla="*/ 150 w 223"/>
                  <a:gd name="T89" fmla="*/ 150 h 159"/>
                  <a:gd name="T90" fmla="*/ 155 w 223"/>
                  <a:gd name="T91" fmla="*/ 156 h 159"/>
                  <a:gd name="T92" fmla="*/ 150 w 223"/>
                  <a:gd name="T93" fmla="*/ 154 h 159"/>
                  <a:gd name="T94" fmla="*/ 169 w 223"/>
                  <a:gd name="T95" fmla="*/ 157 h 159"/>
                  <a:gd name="T96" fmla="*/ 163 w 223"/>
                  <a:gd name="T97" fmla="*/ 151 h 159"/>
                  <a:gd name="T98" fmla="*/ 159 w 223"/>
                  <a:gd name="T99" fmla="*/ 148 h 159"/>
                  <a:gd name="T100" fmla="*/ 174 w 223"/>
                  <a:gd name="T101" fmla="*/ 157 h 159"/>
                  <a:gd name="T102" fmla="*/ 181 w 223"/>
                  <a:gd name="T103" fmla="*/ 142 h 159"/>
                  <a:gd name="T104" fmla="*/ 202 w 223"/>
                  <a:gd name="T105" fmla="*/ 142 h 159"/>
                  <a:gd name="T106" fmla="*/ 194 w 223"/>
                  <a:gd name="T107" fmla="*/ 156 h 159"/>
                  <a:gd name="T108" fmla="*/ 201 w 223"/>
                  <a:gd name="T109" fmla="*/ 138 h 159"/>
                  <a:gd name="T110" fmla="*/ 204 w 223"/>
                  <a:gd name="T111" fmla="*/ 143 h 159"/>
                  <a:gd name="T112" fmla="*/ 223 w 223"/>
                  <a:gd name="T113" fmla="*/ 144 h 159"/>
                  <a:gd name="T114" fmla="*/ 219 w 223"/>
                  <a:gd name="T115" fmla="*/ 14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3" h="159">
                    <a:moveTo>
                      <a:pt x="15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6"/>
                      <a:pt x="12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3" y="7"/>
                      <a:pt x="2" y="7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4" y="14"/>
                      <a:pt x="5" y="14"/>
                      <a:pt x="7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4" y="15"/>
                    </a:cubicBezTo>
                    <a:cubicBezTo>
                      <a:pt x="14" y="14"/>
                      <a:pt x="14" y="14"/>
                      <a:pt x="1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4" y="15"/>
                      <a:pt x="3" y="15"/>
                    </a:cubicBezTo>
                    <a:cubicBezTo>
                      <a:pt x="3" y="15"/>
                      <a:pt x="2" y="14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2" y="3"/>
                      <a:pt x="3" y="3"/>
                      <a:pt x="5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  <a:moveTo>
                      <a:pt x="12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2" y="24"/>
                      <a:pt x="12" y="24"/>
                    </a:cubicBezTo>
                    <a:cubicBezTo>
                      <a:pt x="13" y="25"/>
                      <a:pt x="13" y="25"/>
                      <a:pt x="13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9"/>
                      <a:pt x="12" y="29"/>
                    </a:cubicBezTo>
                    <a:cubicBezTo>
                      <a:pt x="11" y="29"/>
                      <a:pt x="10" y="29"/>
                      <a:pt x="9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4" y="27"/>
                      <a:pt x="5" y="27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1" y="24"/>
                      <a:pt x="10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1" y="20"/>
                      <a:pt x="11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20" y="32"/>
                    </a:moveTo>
                    <a:cubicBezTo>
                      <a:pt x="20" y="33"/>
                      <a:pt x="20" y="33"/>
                      <a:pt x="20" y="34"/>
                    </a:cubicBezTo>
                    <a:cubicBezTo>
                      <a:pt x="20" y="34"/>
                      <a:pt x="20" y="34"/>
                      <a:pt x="19" y="34"/>
                    </a:cubicBezTo>
                    <a:cubicBezTo>
                      <a:pt x="19" y="34"/>
                      <a:pt x="18" y="34"/>
                      <a:pt x="18" y="34"/>
                    </a:cubicBezTo>
                    <a:cubicBezTo>
                      <a:pt x="17" y="34"/>
                      <a:pt x="17" y="33"/>
                      <a:pt x="17" y="33"/>
                    </a:cubicBezTo>
                    <a:cubicBezTo>
                      <a:pt x="17" y="33"/>
                      <a:pt x="17" y="32"/>
                      <a:pt x="17" y="32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0" y="32"/>
                    </a:cubicBezTo>
                    <a:close/>
                    <a:moveTo>
                      <a:pt x="16" y="35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3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7" y="38"/>
                      <a:pt x="7" y="37"/>
                      <a:pt x="8" y="37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8" y="46"/>
                    </a:moveTo>
                    <a:cubicBezTo>
                      <a:pt x="14" y="40"/>
                      <a:pt x="14" y="40"/>
                      <a:pt x="14" y="40"/>
                    </a:cubicBezTo>
                    <a:cubicBezTo>
                      <a:pt x="15" y="39"/>
                      <a:pt x="16" y="38"/>
                      <a:pt x="16" y="38"/>
                    </a:cubicBezTo>
                    <a:cubicBezTo>
                      <a:pt x="16" y="38"/>
                      <a:pt x="16" y="38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2"/>
                      <a:pt x="17" y="42"/>
                      <a:pt x="1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6" y="43"/>
                      <a:pt x="15" y="43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8" y="47"/>
                      <a:pt x="17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6"/>
                      <a:pt x="8" y="46"/>
                      <a:pt x="8" y="46"/>
                    </a:cubicBezTo>
                    <a:close/>
                    <a:moveTo>
                      <a:pt x="19" y="60"/>
                    </a:move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55"/>
                      <a:pt x="15" y="56"/>
                      <a:pt x="14" y="57"/>
                    </a:cubicBezTo>
                    <a:cubicBezTo>
                      <a:pt x="14" y="58"/>
                      <a:pt x="14" y="59"/>
                      <a:pt x="14" y="59"/>
                    </a:cubicBezTo>
                    <a:cubicBezTo>
                      <a:pt x="14" y="60"/>
                      <a:pt x="14" y="60"/>
                      <a:pt x="15" y="60"/>
                    </a:cubicBezTo>
                    <a:cubicBezTo>
                      <a:pt x="15" y="61"/>
                      <a:pt x="16" y="61"/>
                      <a:pt x="17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61"/>
                      <a:pt x="14" y="61"/>
                      <a:pt x="13" y="61"/>
                    </a:cubicBezTo>
                    <a:cubicBezTo>
                      <a:pt x="13" y="60"/>
                      <a:pt x="12" y="59"/>
                      <a:pt x="12" y="59"/>
                    </a:cubicBezTo>
                    <a:cubicBezTo>
                      <a:pt x="11" y="57"/>
                      <a:pt x="11" y="56"/>
                      <a:pt x="12" y="54"/>
                    </a:cubicBezTo>
                    <a:cubicBezTo>
                      <a:pt x="13" y="53"/>
                      <a:pt x="14" y="53"/>
                      <a:pt x="15" y="52"/>
                    </a:cubicBezTo>
                    <a:cubicBezTo>
                      <a:pt x="17" y="51"/>
                      <a:pt x="18" y="51"/>
                      <a:pt x="20" y="52"/>
                    </a:cubicBezTo>
                    <a:cubicBezTo>
                      <a:pt x="21" y="52"/>
                      <a:pt x="22" y="53"/>
                      <a:pt x="22" y="54"/>
                    </a:cubicBezTo>
                    <a:cubicBezTo>
                      <a:pt x="23" y="55"/>
                      <a:pt x="23" y="57"/>
                      <a:pt x="22" y="58"/>
                    </a:cubicBezTo>
                    <a:cubicBezTo>
                      <a:pt x="22" y="59"/>
                      <a:pt x="21" y="60"/>
                      <a:pt x="19" y="60"/>
                    </a:cubicBezTo>
                    <a:close/>
                    <a:moveTo>
                      <a:pt x="19" y="57"/>
                    </a:moveTo>
                    <a:cubicBezTo>
                      <a:pt x="20" y="57"/>
                      <a:pt x="21" y="57"/>
                      <a:pt x="21" y="56"/>
                    </a:cubicBezTo>
                    <a:cubicBezTo>
                      <a:pt x="21" y="56"/>
                      <a:pt x="21" y="56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4"/>
                      <a:pt x="19" y="54"/>
                      <a:pt x="18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7"/>
                      <a:pt x="19" y="57"/>
                      <a:pt x="19" y="57"/>
                    </a:cubicBezTo>
                    <a:close/>
                    <a:moveTo>
                      <a:pt x="26" y="64"/>
                    </a:move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1"/>
                      <a:pt x="24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6" y="66"/>
                      <a:pt x="16" y="66"/>
                    </a:cubicBezTo>
                    <a:cubicBezTo>
                      <a:pt x="16" y="66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18" y="70"/>
                      <a:pt x="18" y="70"/>
                      <a:pt x="18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8" y="68"/>
                      <a:pt x="18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22" y="66"/>
                      <a:pt x="23" y="66"/>
                      <a:pt x="23" y="66"/>
                    </a:cubicBezTo>
                    <a:cubicBezTo>
                      <a:pt x="24" y="66"/>
                      <a:pt x="24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8"/>
                      <a:pt x="25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8" y="69"/>
                      <a:pt x="28" y="68"/>
                      <a:pt x="28" y="68"/>
                    </a:cubicBezTo>
                    <a:cubicBezTo>
                      <a:pt x="28" y="68"/>
                      <a:pt x="28" y="67"/>
                      <a:pt x="28" y="67"/>
                    </a:cubicBezTo>
                    <a:cubicBezTo>
                      <a:pt x="28" y="66"/>
                      <a:pt x="27" y="66"/>
                      <a:pt x="27" y="66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6" y="64"/>
                      <a:pt x="26" y="64"/>
                      <a:pt x="26" y="64"/>
                    </a:cubicBezTo>
                    <a:close/>
                    <a:moveTo>
                      <a:pt x="34" y="74"/>
                    </a:move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2"/>
                      <a:pt x="32" y="72"/>
                      <a:pt x="32" y="71"/>
                    </a:cubicBezTo>
                    <a:cubicBezTo>
                      <a:pt x="32" y="71"/>
                      <a:pt x="31" y="71"/>
                      <a:pt x="31" y="71"/>
                    </a:cubicBezTo>
                    <a:cubicBezTo>
                      <a:pt x="31" y="71"/>
                      <a:pt x="30" y="71"/>
                      <a:pt x="30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72"/>
                      <a:pt x="30" y="73"/>
                      <a:pt x="30" y="74"/>
                    </a:cubicBezTo>
                    <a:cubicBezTo>
                      <a:pt x="29" y="75"/>
                      <a:pt x="29" y="76"/>
                      <a:pt x="29" y="77"/>
                    </a:cubicBezTo>
                    <a:cubicBezTo>
                      <a:pt x="29" y="78"/>
                      <a:pt x="28" y="78"/>
                      <a:pt x="28" y="78"/>
                    </a:cubicBezTo>
                    <a:cubicBezTo>
                      <a:pt x="27" y="79"/>
                      <a:pt x="27" y="79"/>
                      <a:pt x="26" y="79"/>
                    </a:cubicBezTo>
                    <a:cubicBezTo>
                      <a:pt x="25" y="79"/>
                      <a:pt x="25" y="79"/>
                      <a:pt x="24" y="78"/>
                    </a:cubicBezTo>
                    <a:cubicBezTo>
                      <a:pt x="24" y="78"/>
                      <a:pt x="23" y="78"/>
                      <a:pt x="23" y="77"/>
                    </a:cubicBezTo>
                    <a:cubicBezTo>
                      <a:pt x="23" y="77"/>
                      <a:pt x="23" y="76"/>
                      <a:pt x="22" y="75"/>
                    </a:cubicBezTo>
                    <a:cubicBezTo>
                      <a:pt x="22" y="75"/>
                      <a:pt x="22" y="75"/>
                      <a:pt x="22" y="74"/>
                    </a:cubicBezTo>
                    <a:cubicBezTo>
                      <a:pt x="22" y="74"/>
                      <a:pt x="22" y="74"/>
                      <a:pt x="21" y="74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3"/>
                      <a:pt x="24" y="74"/>
                      <a:pt x="23" y="75"/>
                    </a:cubicBezTo>
                    <a:cubicBezTo>
                      <a:pt x="23" y="75"/>
                      <a:pt x="23" y="76"/>
                      <a:pt x="24" y="76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6" y="77"/>
                      <a:pt x="26" y="76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3"/>
                      <a:pt x="26" y="72"/>
                      <a:pt x="27" y="71"/>
                    </a:cubicBezTo>
                    <a:cubicBezTo>
                      <a:pt x="27" y="70"/>
                      <a:pt x="27" y="70"/>
                      <a:pt x="28" y="69"/>
                    </a:cubicBezTo>
                    <a:cubicBezTo>
                      <a:pt x="29" y="69"/>
                      <a:pt x="29" y="69"/>
                      <a:pt x="30" y="69"/>
                    </a:cubicBezTo>
                    <a:cubicBezTo>
                      <a:pt x="31" y="69"/>
                      <a:pt x="32" y="70"/>
                      <a:pt x="32" y="71"/>
                    </a:cubicBezTo>
                    <a:cubicBezTo>
                      <a:pt x="33" y="71"/>
                      <a:pt x="33" y="72"/>
                      <a:pt x="33" y="72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4" y="73"/>
                    </a:cubicBezTo>
                    <a:cubicBezTo>
                      <a:pt x="34" y="74"/>
                      <a:pt x="34" y="74"/>
                      <a:pt x="34" y="74"/>
                    </a:cubicBezTo>
                    <a:close/>
                    <a:moveTo>
                      <a:pt x="41" y="76"/>
                    </a:moveTo>
                    <a:cubicBezTo>
                      <a:pt x="41" y="76"/>
                      <a:pt x="41" y="77"/>
                      <a:pt x="41" y="77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79"/>
                      <a:pt x="40" y="79"/>
                      <a:pt x="39" y="79"/>
                    </a:cubicBezTo>
                    <a:cubicBezTo>
                      <a:pt x="39" y="78"/>
                      <a:pt x="38" y="78"/>
                      <a:pt x="38" y="78"/>
                    </a:cubicBezTo>
                    <a:cubicBezTo>
                      <a:pt x="38" y="77"/>
                      <a:pt x="38" y="77"/>
                      <a:pt x="38" y="76"/>
                    </a:cubicBezTo>
                    <a:cubicBezTo>
                      <a:pt x="38" y="76"/>
                      <a:pt x="38" y="76"/>
                      <a:pt x="39" y="75"/>
                    </a:cubicBezTo>
                    <a:cubicBezTo>
                      <a:pt x="39" y="75"/>
                      <a:pt x="39" y="75"/>
                      <a:pt x="40" y="75"/>
                    </a:cubicBezTo>
                    <a:cubicBezTo>
                      <a:pt x="40" y="75"/>
                      <a:pt x="41" y="75"/>
                      <a:pt x="41" y="76"/>
                    </a:cubicBezTo>
                    <a:close/>
                    <a:moveTo>
                      <a:pt x="38" y="80"/>
                    </a:move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5" y="78"/>
                    </a:cubicBezTo>
                    <a:cubicBezTo>
                      <a:pt x="35" y="78"/>
                      <a:pt x="35" y="78"/>
                      <a:pt x="34" y="79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7" y="83"/>
                      <a:pt x="27" y="82"/>
                      <a:pt x="27" y="8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6"/>
                      <a:pt x="30" y="86"/>
                    </a:cubicBezTo>
                    <a:cubicBezTo>
                      <a:pt x="30" y="86"/>
                      <a:pt x="30" y="85"/>
                      <a:pt x="31" y="85"/>
                    </a:cubicBezTo>
                    <a:cubicBezTo>
                      <a:pt x="38" y="80"/>
                      <a:pt x="38" y="80"/>
                      <a:pt x="38" y="80"/>
                    </a:cubicBezTo>
                    <a:close/>
                    <a:moveTo>
                      <a:pt x="45" y="84"/>
                    </a:moveTo>
                    <a:cubicBezTo>
                      <a:pt x="42" y="86"/>
                      <a:pt x="42" y="86"/>
                      <a:pt x="42" y="86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35" y="91"/>
                      <a:pt x="35" y="92"/>
                      <a:pt x="35" y="92"/>
                    </a:cubicBezTo>
                    <a:cubicBezTo>
                      <a:pt x="35" y="92"/>
                      <a:pt x="34" y="92"/>
                      <a:pt x="34" y="92"/>
                    </a:cubicBezTo>
                    <a:cubicBezTo>
                      <a:pt x="34" y="93"/>
                      <a:pt x="34" y="93"/>
                      <a:pt x="35" y="93"/>
                    </a:cubicBezTo>
                    <a:cubicBezTo>
                      <a:pt x="35" y="93"/>
                      <a:pt x="35" y="93"/>
                      <a:pt x="36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5" y="94"/>
                      <a:pt x="34" y="94"/>
                      <a:pt x="33" y="93"/>
                    </a:cubicBezTo>
                    <a:cubicBezTo>
                      <a:pt x="32" y="92"/>
                      <a:pt x="32" y="91"/>
                      <a:pt x="32" y="91"/>
                    </a:cubicBezTo>
                    <a:cubicBezTo>
                      <a:pt x="32" y="90"/>
                      <a:pt x="32" y="90"/>
                      <a:pt x="33" y="89"/>
                    </a:cubicBezTo>
                    <a:cubicBezTo>
                      <a:pt x="33" y="89"/>
                      <a:pt x="33" y="89"/>
                      <a:pt x="34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0" y="83"/>
                      <a:pt x="41" y="84"/>
                      <a:pt x="42" y="84"/>
                    </a:cubicBezTo>
                    <a:cubicBezTo>
                      <a:pt x="43" y="84"/>
                      <a:pt x="44" y="84"/>
                      <a:pt x="45" y="84"/>
                    </a:cubicBezTo>
                    <a:cubicBezTo>
                      <a:pt x="45" y="84"/>
                      <a:pt x="45" y="84"/>
                      <a:pt x="45" y="84"/>
                    </a:cubicBezTo>
                    <a:close/>
                    <a:moveTo>
                      <a:pt x="39" y="100"/>
                    </a:moveTo>
                    <a:cubicBezTo>
                      <a:pt x="38" y="100"/>
                      <a:pt x="38" y="100"/>
                      <a:pt x="38" y="100"/>
                    </a:cubicBezTo>
                    <a:cubicBezTo>
                      <a:pt x="37" y="101"/>
                      <a:pt x="36" y="101"/>
                      <a:pt x="36" y="101"/>
                    </a:cubicBezTo>
                    <a:cubicBezTo>
                      <a:pt x="36" y="101"/>
                      <a:pt x="35" y="101"/>
                      <a:pt x="35" y="100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5" y="100"/>
                      <a:pt x="35" y="100"/>
                      <a:pt x="36" y="100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36" y="97"/>
                      <a:pt x="35" y="97"/>
                      <a:pt x="35" y="97"/>
                    </a:cubicBezTo>
                    <a:cubicBezTo>
                      <a:pt x="35" y="97"/>
                      <a:pt x="34" y="97"/>
                      <a:pt x="34" y="98"/>
                    </a:cubicBezTo>
                    <a:cubicBezTo>
                      <a:pt x="33" y="98"/>
                      <a:pt x="33" y="98"/>
                      <a:pt x="33" y="99"/>
                    </a:cubicBezTo>
                    <a:cubicBezTo>
                      <a:pt x="33" y="99"/>
                      <a:pt x="33" y="100"/>
                      <a:pt x="34" y="101"/>
                    </a:cubicBezTo>
                    <a:cubicBezTo>
                      <a:pt x="34" y="101"/>
                      <a:pt x="35" y="102"/>
                      <a:pt x="36" y="102"/>
                    </a:cubicBezTo>
                    <a:cubicBezTo>
                      <a:pt x="36" y="102"/>
                      <a:pt x="38" y="101"/>
                      <a:pt x="40" y="100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9" y="97"/>
                      <a:pt x="50" y="97"/>
                      <a:pt x="50" y="97"/>
                    </a:cubicBezTo>
                    <a:cubicBezTo>
                      <a:pt x="50" y="97"/>
                      <a:pt x="51" y="97"/>
                      <a:pt x="51" y="98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7"/>
                      <a:pt x="48" y="97"/>
                      <a:pt x="46" y="97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6" y="93"/>
                      <a:pt x="46" y="92"/>
                      <a:pt x="47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9"/>
                      <a:pt x="44" y="89"/>
                      <a:pt x="44" y="90"/>
                    </a:cubicBezTo>
                    <a:cubicBezTo>
                      <a:pt x="44" y="90"/>
                      <a:pt x="44" y="91"/>
                      <a:pt x="43" y="92"/>
                    </a:cubicBezTo>
                    <a:cubicBezTo>
                      <a:pt x="39" y="100"/>
                      <a:pt x="39" y="100"/>
                      <a:pt x="39" y="100"/>
                    </a:cubicBezTo>
                    <a:close/>
                    <a:moveTo>
                      <a:pt x="58" y="105"/>
                    </a:moveTo>
                    <a:cubicBezTo>
                      <a:pt x="59" y="106"/>
                      <a:pt x="60" y="106"/>
                      <a:pt x="60" y="107"/>
                    </a:cubicBezTo>
                    <a:cubicBezTo>
                      <a:pt x="60" y="108"/>
                      <a:pt x="60" y="109"/>
                      <a:pt x="60" y="110"/>
                    </a:cubicBezTo>
                    <a:cubicBezTo>
                      <a:pt x="60" y="111"/>
                      <a:pt x="59" y="112"/>
                      <a:pt x="58" y="113"/>
                    </a:cubicBezTo>
                    <a:cubicBezTo>
                      <a:pt x="57" y="114"/>
                      <a:pt x="56" y="115"/>
                      <a:pt x="55" y="115"/>
                    </a:cubicBezTo>
                    <a:cubicBezTo>
                      <a:pt x="53" y="115"/>
                      <a:pt x="52" y="115"/>
                      <a:pt x="51" y="114"/>
                    </a:cubicBezTo>
                    <a:cubicBezTo>
                      <a:pt x="50" y="112"/>
                      <a:pt x="49" y="111"/>
                      <a:pt x="49" y="110"/>
                    </a:cubicBezTo>
                    <a:cubicBezTo>
                      <a:pt x="50" y="108"/>
                      <a:pt x="50" y="107"/>
                      <a:pt x="51" y="106"/>
                    </a:cubicBezTo>
                    <a:cubicBezTo>
                      <a:pt x="52" y="105"/>
                      <a:pt x="53" y="104"/>
                      <a:pt x="55" y="104"/>
                    </a:cubicBezTo>
                    <a:cubicBezTo>
                      <a:pt x="56" y="103"/>
                      <a:pt x="57" y="104"/>
                      <a:pt x="58" y="105"/>
                    </a:cubicBezTo>
                    <a:close/>
                    <a:moveTo>
                      <a:pt x="58" y="106"/>
                    </a:moveTo>
                    <a:cubicBezTo>
                      <a:pt x="58" y="105"/>
                      <a:pt x="57" y="105"/>
                      <a:pt x="57" y="105"/>
                    </a:cubicBezTo>
                    <a:cubicBezTo>
                      <a:pt x="57" y="105"/>
                      <a:pt x="56" y="105"/>
                      <a:pt x="55" y="106"/>
                    </a:cubicBezTo>
                    <a:cubicBezTo>
                      <a:pt x="55" y="107"/>
                      <a:pt x="54" y="108"/>
                      <a:pt x="53" y="109"/>
                    </a:cubicBezTo>
                    <a:cubicBezTo>
                      <a:pt x="52" y="109"/>
                      <a:pt x="52" y="110"/>
                      <a:pt x="51" y="111"/>
                    </a:cubicBezTo>
                    <a:cubicBezTo>
                      <a:pt x="51" y="111"/>
                      <a:pt x="51" y="111"/>
                      <a:pt x="51" y="112"/>
                    </a:cubicBezTo>
                    <a:cubicBezTo>
                      <a:pt x="51" y="112"/>
                      <a:pt x="51" y="113"/>
                      <a:pt x="51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4" y="112"/>
                      <a:pt x="55" y="111"/>
                      <a:pt x="56" y="110"/>
                    </a:cubicBezTo>
                    <a:cubicBezTo>
                      <a:pt x="57" y="109"/>
                      <a:pt x="58" y="108"/>
                      <a:pt x="58" y="108"/>
                    </a:cubicBezTo>
                    <a:cubicBezTo>
                      <a:pt x="58" y="107"/>
                      <a:pt x="58" y="107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lose/>
                    <a:moveTo>
                      <a:pt x="66" y="114"/>
                    </a:moveTo>
                    <a:cubicBezTo>
                      <a:pt x="67" y="115"/>
                      <a:pt x="67" y="115"/>
                      <a:pt x="67" y="115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1"/>
                      <a:pt x="69" y="111"/>
                      <a:pt x="69" y="111"/>
                    </a:cubicBezTo>
                    <a:cubicBezTo>
                      <a:pt x="69" y="110"/>
                      <a:pt x="70" y="110"/>
                      <a:pt x="70" y="110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112"/>
                      <a:pt x="70" y="112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72" y="114"/>
                      <a:pt x="72" y="114"/>
                      <a:pt x="72" y="113"/>
                    </a:cubicBezTo>
                    <a:cubicBezTo>
                      <a:pt x="73" y="113"/>
                      <a:pt x="73" y="113"/>
                      <a:pt x="72" y="112"/>
                    </a:cubicBezTo>
                    <a:cubicBezTo>
                      <a:pt x="72" y="111"/>
                      <a:pt x="72" y="111"/>
                      <a:pt x="71" y="110"/>
                    </a:cubicBezTo>
                    <a:cubicBezTo>
                      <a:pt x="70" y="109"/>
                      <a:pt x="69" y="109"/>
                      <a:pt x="68" y="109"/>
                    </a:cubicBezTo>
                    <a:cubicBezTo>
                      <a:pt x="67" y="109"/>
                      <a:pt x="66" y="109"/>
                      <a:pt x="65" y="110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9"/>
                      <a:pt x="59" y="119"/>
                      <a:pt x="58" y="119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8" y="119"/>
                      <a:pt x="57" y="119"/>
                      <a:pt x="57" y="119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1" y="121"/>
                      <a:pt x="61" y="121"/>
                      <a:pt x="62" y="120"/>
                    </a:cubicBezTo>
                    <a:cubicBezTo>
                      <a:pt x="66" y="114"/>
                      <a:pt x="66" y="114"/>
                      <a:pt x="66" y="114"/>
                    </a:cubicBezTo>
                    <a:close/>
                    <a:moveTo>
                      <a:pt x="84" y="120"/>
                    </a:moveTo>
                    <a:cubicBezTo>
                      <a:pt x="82" y="125"/>
                      <a:pt x="82" y="125"/>
                      <a:pt x="82" y="12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2" y="123"/>
                      <a:pt x="82" y="122"/>
                      <a:pt x="82" y="121"/>
                    </a:cubicBezTo>
                    <a:cubicBezTo>
                      <a:pt x="81" y="120"/>
                      <a:pt x="81" y="119"/>
                      <a:pt x="80" y="118"/>
                    </a:cubicBezTo>
                    <a:cubicBezTo>
                      <a:pt x="79" y="118"/>
                      <a:pt x="79" y="117"/>
                      <a:pt x="78" y="117"/>
                    </a:cubicBezTo>
                    <a:cubicBezTo>
                      <a:pt x="78" y="118"/>
                      <a:pt x="77" y="118"/>
                      <a:pt x="77" y="118"/>
                    </a:cubicBezTo>
                    <a:cubicBezTo>
                      <a:pt x="77" y="119"/>
                      <a:pt x="77" y="119"/>
                      <a:pt x="76" y="119"/>
                    </a:cubicBezTo>
                    <a:cubicBezTo>
                      <a:pt x="76" y="120"/>
                      <a:pt x="77" y="120"/>
                      <a:pt x="77" y="121"/>
                    </a:cubicBezTo>
                    <a:cubicBezTo>
                      <a:pt x="77" y="121"/>
                      <a:pt x="77" y="122"/>
                      <a:pt x="78" y="123"/>
                    </a:cubicBezTo>
                    <a:cubicBezTo>
                      <a:pt x="79" y="125"/>
                      <a:pt x="79" y="127"/>
                      <a:pt x="80" y="128"/>
                    </a:cubicBezTo>
                    <a:cubicBezTo>
                      <a:pt x="80" y="129"/>
                      <a:pt x="79" y="130"/>
                      <a:pt x="79" y="131"/>
                    </a:cubicBezTo>
                    <a:cubicBezTo>
                      <a:pt x="78" y="132"/>
                      <a:pt x="77" y="132"/>
                      <a:pt x="76" y="133"/>
                    </a:cubicBezTo>
                    <a:cubicBezTo>
                      <a:pt x="74" y="133"/>
                      <a:pt x="73" y="132"/>
                      <a:pt x="72" y="131"/>
                    </a:cubicBezTo>
                    <a:cubicBezTo>
                      <a:pt x="71" y="131"/>
                      <a:pt x="71" y="131"/>
                      <a:pt x="71" y="130"/>
                    </a:cubicBezTo>
                    <a:cubicBezTo>
                      <a:pt x="70" y="130"/>
                      <a:pt x="70" y="130"/>
                      <a:pt x="70" y="129"/>
                    </a:cubicBezTo>
                    <a:cubicBezTo>
                      <a:pt x="70" y="129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8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0" y="125"/>
                      <a:pt x="70" y="126"/>
                      <a:pt x="70" y="128"/>
                    </a:cubicBezTo>
                    <a:cubicBezTo>
                      <a:pt x="71" y="129"/>
                      <a:pt x="71" y="130"/>
                      <a:pt x="72" y="131"/>
                    </a:cubicBezTo>
                    <a:cubicBezTo>
                      <a:pt x="73" y="131"/>
                      <a:pt x="74" y="131"/>
                      <a:pt x="74" y="131"/>
                    </a:cubicBezTo>
                    <a:cubicBezTo>
                      <a:pt x="75" y="131"/>
                      <a:pt x="75" y="131"/>
                      <a:pt x="76" y="130"/>
                    </a:cubicBezTo>
                    <a:cubicBezTo>
                      <a:pt x="76" y="130"/>
                      <a:pt x="76" y="130"/>
                      <a:pt x="76" y="129"/>
                    </a:cubicBezTo>
                    <a:cubicBezTo>
                      <a:pt x="76" y="129"/>
                      <a:pt x="76" y="128"/>
                      <a:pt x="76" y="128"/>
                    </a:cubicBezTo>
                    <a:cubicBezTo>
                      <a:pt x="76" y="127"/>
                      <a:pt x="75" y="127"/>
                      <a:pt x="75" y="126"/>
                    </a:cubicBezTo>
                    <a:cubicBezTo>
                      <a:pt x="74" y="124"/>
                      <a:pt x="74" y="123"/>
                      <a:pt x="73" y="122"/>
                    </a:cubicBezTo>
                    <a:cubicBezTo>
                      <a:pt x="73" y="122"/>
                      <a:pt x="73" y="121"/>
                      <a:pt x="73" y="120"/>
                    </a:cubicBezTo>
                    <a:cubicBezTo>
                      <a:pt x="73" y="119"/>
                      <a:pt x="74" y="119"/>
                      <a:pt x="74" y="118"/>
                    </a:cubicBezTo>
                    <a:cubicBezTo>
                      <a:pt x="75" y="117"/>
                      <a:pt x="76" y="116"/>
                      <a:pt x="77" y="116"/>
                    </a:cubicBezTo>
                    <a:cubicBezTo>
                      <a:pt x="78" y="116"/>
                      <a:pt x="79" y="116"/>
                      <a:pt x="80" y="117"/>
                    </a:cubicBezTo>
                    <a:cubicBezTo>
                      <a:pt x="81" y="117"/>
                      <a:pt x="81" y="118"/>
                      <a:pt x="81" y="118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20"/>
                      <a:pt x="83" y="120"/>
                      <a:pt x="83" y="120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0"/>
                      <a:pt x="84" y="120"/>
                      <a:pt x="84" y="120"/>
                    </a:cubicBezTo>
                    <a:cubicBezTo>
                      <a:pt x="84" y="120"/>
                      <a:pt x="84" y="120"/>
                      <a:pt x="84" y="120"/>
                    </a:cubicBezTo>
                    <a:close/>
                    <a:moveTo>
                      <a:pt x="87" y="138"/>
                    </a:moveTo>
                    <a:cubicBezTo>
                      <a:pt x="87" y="138"/>
                      <a:pt x="86" y="138"/>
                      <a:pt x="86" y="138"/>
                    </a:cubicBezTo>
                    <a:cubicBezTo>
                      <a:pt x="86" y="138"/>
                      <a:pt x="85" y="138"/>
                      <a:pt x="85" y="138"/>
                    </a:cubicBezTo>
                    <a:cubicBezTo>
                      <a:pt x="84" y="138"/>
                      <a:pt x="84" y="137"/>
                      <a:pt x="84" y="137"/>
                    </a:cubicBezTo>
                    <a:cubicBezTo>
                      <a:pt x="84" y="136"/>
                      <a:pt x="84" y="135"/>
                      <a:pt x="84" y="134"/>
                    </a:cubicBezTo>
                    <a:cubicBezTo>
                      <a:pt x="84" y="133"/>
                      <a:pt x="84" y="132"/>
                      <a:pt x="85" y="131"/>
                    </a:cubicBezTo>
                    <a:cubicBezTo>
                      <a:pt x="85" y="130"/>
                      <a:pt x="86" y="130"/>
                      <a:pt x="86" y="129"/>
                    </a:cubicBezTo>
                    <a:cubicBezTo>
                      <a:pt x="87" y="129"/>
                      <a:pt x="87" y="129"/>
                      <a:pt x="88" y="129"/>
                    </a:cubicBezTo>
                    <a:cubicBezTo>
                      <a:pt x="88" y="129"/>
                      <a:pt x="88" y="129"/>
                      <a:pt x="88" y="130"/>
                    </a:cubicBezTo>
                    <a:cubicBezTo>
                      <a:pt x="88" y="130"/>
                      <a:pt x="88" y="130"/>
                      <a:pt x="88" y="131"/>
                    </a:cubicBezTo>
                    <a:cubicBezTo>
                      <a:pt x="87" y="131"/>
                      <a:pt x="87" y="132"/>
                      <a:pt x="87" y="132"/>
                    </a:cubicBezTo>
                    <a:cubicBezTo>
                      <a:pt x="88" y="133"/>
                      <a:pt x="88" y="133"/>
                      <a:pt x="88" y="133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0" y="134"/>
                      <a:pt x="90" y="133"/>
                      <a:pt x="90" y="133"/>
                    </a:cubicBezTo>
                    <a:cubicBezTo>
                      <a:pt x="90" y="132"/>
                      <a:pt x="90" y="132"/>
                      <a:pt x="90" y="131"/>
                    </a:cubicBezTo>
                    <a:cubicBezTo>
                      <a:pt x="90" y="130"/>
                      <a:pt x="89" y="129"/>
                      <a:pt x="88" y="129"/>
                    </a:cubicBezTo>
                    <a:cubicBezTo>
                      <a:pt x="87" y="128"/>
                      <a:pt x="85" y="128"/>
                      <a:pt x="84" y="128"/>
                    </a:cubicBezTo>
                    <a:cubicBezTo>
                      <a:pt x="83" y="129"/>
                      <a:pt x="82" y="130"/>
                      <a:pt x="81" y="131"/>
                    </a:cubicBezTo>
                    <a:cubicBezTo>
                      <a:pt x="80" y="133"/>
                      <a:pt x="80" y="134"/>
                      <a:pt x="80" y="136"/>
                    </a:cubicBezTo>
                    <a:cubicBezTo>
                      <a:pt x="81" y="137"/>
                      <a:pt x="81" y="138"/>
                      <a:pt x="83" y="139"/>
                    </a:cubicBezTo>
                    <a:cubicBezTo>
                      <a:pt x="83" y="139"/>
                      <a:pt x="84" y="139"/>
                      <a:pt x="85" y="139"/>
                    </a:cubicBezTo>
                    <a:cubicBezTo>
                      <a:pt x="86" y="139"/>
                      <a:pt x="87" y="139"/>
                      <a:pt x="88" y="138"/>
                    </a:cubicBezTo>
                    <a:cubicBezTo>
                      <a:pt x="87" y="138"/>
                      <a:pt x="87" y="138"/>
                      <a:pt x="87" y="138"/>
                    </a:cubicBezTo>
                    <a:close/>
                    <a:moveTo>
                      <a:pt x="98" y="128"/>
                    </a:moveTo>
                    <a:cubicBezTo>
                      <a:pt x="98" y="128"/>
                      <a:pt x="99" y="129"/>
                      <a:pt x="99" y="129"/>
                    </a:cubicBezTo>
                    <a:cubicBezTo>
                      <a:pt x="99" y="130"/>
                      <a:pt x="99" y="130"/>
                      <a:pt x="99" y="131"/>
                    </a:cubicBezTo>
                    <a:cubicBezTo>
                      <a:pt x="99" y="131"/>
                      <a:pt x="98" y="131"/>
                      <a:pt x="98" y="131"/>
                    </a:cubicBezTo>
                    <a:cubicBezTo>
                      <a:pt x="97" y="132"/>
                      <a:pt x="97" y="132"/>
                      <a:pt x="96" y="131"/>
                    </a:cubicBezTo>
                    <a:cubicBezTo>
                      <a:pt x="96" y="131"/>
                      <a:pt x="96" y="131"/>
                      <a:pt x="96" y="130"/>
                    </a:cubicBezTo>
                    <a:cubicBezTo>
                      <a:pt x="95" y="130"/>
                      <a:pt x="95" y="129"/>
                      <a:pt x="96" y="129"/>
                    </a:cubicBezTo>
                    <a:cubicBezTo>
                      <a:pt x="96" y="128"/>
                      <a:pt x="96" y="128"/>
                      <a:pt x="97" y="128"/>
                    </a:cubicBezTo>
                    <a:cubicBezTo>
                      <a:pt x="97" y="128"/>
                      <a:pt x="98" y="128"/>
                      <a:pt x="98" y="128"/>
                    </a:cubicBezTo>
                    <a:close/>
                    <a:moveTo>
                      <a:pt x="97" y="134"/>
                    </a:moveTo>
                    <a:cubicBezTo>
                      <a:pt x="93" y="142"/>
                      <a:pt x="93" y="142"/>
                      <a:pt x="93" y="142"/>
                    </a:cubicBezTo>
                    <a:cubicBezTo>
                      <a:pt x="93" y="142"/>
                      <a:pt x="93" y="143"/>
                      <a:pt x="93" y="143"/>
                    </a:cubicBezTo>
                    <a:cubicBezTo>
                      <a:pt x="93" y="143"/>
                      <a:pt x="93" y="144"/>
                      <a:pt x="94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8" y="141"/>
                      <a:pt x="88" y="141"/>
                      <a:pt x="88" y="141"/>
                    </a:cubicBezTo>
                    <a:cubicBezTo>
                      <a:pt x="89" y="141"/>
                      <a:pt x="89" y="141"/>
                      <a:pt x="89" y="141"/>
                    </a:cubicBezTo>
                    <a:cubicBezTo>
                      <a:pt x="89" y="141"/>
                      <a:pt x="89" y="141"/>
                      <a:pt x="90" y="141"/>
                    </a:cubicBezTo>
                    <a:cubicBezTo>
                      <a:pt x="90" y="141"/>
                      <a:pt x="90" y="141"/>
                      <a:pt x="90" y="140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94" y="134"/>
                      <a:pt x="94" y="133"/>
                      <a:pt x="94" y="133"/>
                    </a:cubicBezTo>
                    <a:cubicBezTo>
                      <a:pt x="94" y="132"/>
                      <a:pt x="93" y="132"/>
                      <a:pt x="93" y="13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97" y="134"/>
                      <a:pt x="97" y="134"/>
                      <a:pt x="97" y="134"/>
                    </a:cubicBezTo>
                    <a:close/>
                    <a:moveTo>
                      <a:pt x="106" y="143"/>
                    </a:moveTo>
                    <a:cubicBezTo>
                      <a:pt x="106" y="142"/>
                      <a:pt x="106" y="140"/>
                      <a:pt x="106" y="139"/>
                    </a:cubicBezTo>
                    <a:cubicBezTo>
                      <a:pt x="106" y="138"/>
                      <a:pt x="105" y="137"/>
                      <a:pt x="104" y="137"/>
                    </a:cubicBezTo>
                    <a:cubicBezTo>
                      <a:pt x="103" y="136"/>
                      <a:pt x="102" y="136"/>
                      <a:pt x="100" y="137"/>
                    </a:cubicBezTo>
                    <a:cubicBezTo>
                      <a:pt x="99" y="138"/>
                      <a:pt x="98" y="139"/>
                      <a:pt x="97" y="140"/>
                    </a:cubicBezTo>
                    <a:cubicBezTo>
                      <a:pt x="97" y="142"/>
                      <a:pt x="97" y="143"/>
                      <a:pt x="97" y="144"/>
                    </a:cubicBezTo>
                    <a:cubicBezTo>
                      <a:pt x="97" y="146"/>
                      <a:pt x="98" y="147"/>
                      <a:pt x="100" y="147"/>
                    </a:cubicBezTo>
                    <a:cubicBezTo>
                      <a:pt x="101" y="148"/>
                      <a:pt x="101" y="148"/>
                      <a:pt x="102" y="148"/>
                    </a:cubicBezTo>
                    <a:cubicBezTo>
                      <a:pt x="103" y="147"/>
                      <a:pt x="104" y="147"/>
                      <a:pt x="105" y="146"/>
                    </a:cubicBezTo>
                    <a:cubicBezTo>
                      <a:pt x="105" y="146"/>
                      <a:pt x="105" y="146"/>
                      <a:pt x="105" y="146"/>
                    </a:cubicBezTo>
                    <a:cubicBezTo>
                      <a:pt x="104" y="146"/>
                      <a:pt x="103" y="146"/>
                      <a:pt x="103" y="146"/>
                    </a:cubicBezTo>
                    <a:cubicBezTo>
                      <a:pt x="103" y="147"/>
                      <a:pt x="102" y="147"/>
                      <a:pt x="102" y="146"/>
                    </a:cubicBezTo>
                    <a:cubicBezTo>
                      <a:pt x="101" y="146"/>
                      <a:pt x="101" y="146"/>
                      <a:pt x="100" y="145"/>
                    </a:cubicBezTo>
                    <a:cubicBezTo>
                      <a:pt x="100" y="144"/>
                      <a:pt x="100" y="142"/>
                      <a:pt x="100" y="141"/>
                    </a:cubicBezTo>
                    <a:cubicBezTo>
                      <a:pt x="106" y="143"/>
                      <a:pt x="106" y="143"/>
                      <a:pt x="106" y="143"/>
                    </a:cubicBezTo>
                    <a:close/>
                    <a:moveTo>
                      <a:pt x="104" y="141"/>
                    </a:move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39"/>
                      <a:pt x="102" y="138"/>
                      <a:pt x="102" y="137"/>
                    </a:cubicBezTo>
                    <a:cubicBezTo>
                      <a:pt x="103" y="137"/>
                      <a:pt x="103" y="137"/>
                      <a:pt x="104" y="137"/>
                    </a:cubicBezTo>
                    <a:cubicBezTo>
                      <a:pt x="104" y="137"/>
                      <a:pt x="104" y="137"/>
                      <a:pt x="104" y="138"/>
                    </a:cubicBezTo>
                    <a:cubicBezTo>
                      <a:pt x="104" y="138"/>
                      <a:pt x="104" y="138"/>
                      <a:pt x="104" y="139"/>
                    </a:cubicBezTo>
                    <a:cubicBezTo>
                      <a:pt x="104" y="139"/>
                      <a:pt x="104" y="140"/>
                      <a:pt x="104" y="141"/>
                    </a:cubicBezTo>
                    <a:close/>
                    <a:moveTo>
                      <a:pt x="113" y="141"/>
                    </a:move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4" y="142"/>
                      <a:pt x="114" y="141"/>
                      <a:pt x="115" y="141"/>
                    </a:cubicBezTo>
                    <a:cubicBezTo>
                      <a:pt x="115" y="141"/>
                      <a:pt x="116" y="141"/>
                      <a:pt x="116" y="141"/>
                    </a:cubicBezTo>
                    <a:cubicBezTo>
                      <a:pt x="117" y="142"/>
                      <a:pt x="118" y="142"/>
                      <a:pt x="118" y="142"/>
                    </a:cubicBezTo>
                    <a:cubicBezTo>
                      <a:pt x="118" y="143"/>
                      <a:pt x="118" y="144"/>
                      <a:pt x="118" y="144"/>
                    </a:cubicBezTo>
                    <a:cubicBezTo>
                      <a:pt x="118" y="145"/>
                      <a:pt x="118" y="145"/>
                      <a:pt x="118" y="147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16" y="152"/>
                      <a:pt x="116" y="152"/>
                      <a:pt x="116" y="152"/>
                    </a:cubicBezTo>
                    <a:cubicBezTo>
                      <a:pt x="116" y="153"/>
                      <a:pt x="116" y="153"/>
                      <a:pt x="117" y="153"/>
                    </a:cubicBezTo>
                    <a:cubicBezTo>
                      <a:pt x="117" y="153"/>
                      <a:pt x="117" y="153"/>
                      <a:pt x="117" y="153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51"/>
                      <a:pt x="113" y="151"/>
                      <a:pt x="113" y="151"/>
                    </a:cubicBezTo>
                    <a:cubicBezTo>
                      <a:pt x="113" y="151"/>
                      <a:pt x="113" y="150"/>
                      <a:pt x="113" y="150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4"/>
                      <a:pt x="115" y="144"/>
                      <a:pt x="115" y="143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5" y="143"/>
                      <a:pt x="115" y="142"/>
                      <a:pt x="115" y="142"/>
                    </a:cubicBezTo>
                    <a:cubicBezTo>
                      <a:pt x="114" y="142"/>
                      <a:pt x="113" y="142"/>
                      <a:pt x="113" y="143"/>
                    </a:cubicBezTo>
                    <a:cubicBezTo>
                      <a:pt x="111" y="149"/>
                      <a:pt x="111" y="149"/>
                      <a:pt x="111" y="149"/>
                    </a:cubicBezTo>
                    <a:cubicBezTo>
                      <a:pt x="111" y="150"/>
                      <a:pt x="110" y="150"/>
                      <a:pt x="111" y="150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06" y="150"/>
                      <a:pt x="106" y="150"/>
                      <a:pt x="106" y="150"/>
                    </a:cubicBezTo>
                    <a:cubicBezTo>
                      <a:pt x="106" y="149"/>
                      <a:pt x="106" y="149"/>
                      <a:pt x="106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7" y="149"/>
                      <a:pt x="108" y="149"/>
                      <a:pt x="108" y="148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1"/>
                      <a:pt x="110" y="141"/>
                      <a:pt x="110" y="140"/>
                    </a:cubicBezTo>
                    <a:cubicBezTo>
                      <a:pt x="110" y="140"/>
                      <a:pt x="110" y="140"/>
                      <a:pt x="109" y="140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3" y="141"/>
                      <a:pt x="113" y="141"/>
                      <a:pt x="113" y="141"/>
                    </a:cubicBezTo>
                    <a:close/>
                    <a:moveTo>
                      <a:pt x="128" y="153"/>
                    </a:moveTo>
                    <a:cubicBezTo>
                      <a:pt x="129" y="153"/>
                      <a:pt x="129" y="153"/>
                      <a:pt x="129" y="153"/>
                    </a:cubicBezTo>
                    <a:cubicBezTo>
                      <a:pt x="128" y="154"/>
                      <a:pt x="127" y="155"/>
                      <a:pt x="126" y="155"/>
                    </a:cubicBezTo>
                    <a:cubicBezTo>
                      <a:pt x="126" y="155"/>
                      <a:pt x="125" y="155"/>
                      <a:pt x="124" y="155"/>
                    </a:cubicBezTo>
                    <a:cubicBezTo>
                      <a:pt x="123" y="155"/>
                      <a:pt x="122" y="154"/>
                      <a:pt x="121" y="153"/>
                    </a:cubicBezTo>
                    <a:cubicBezTo>
                      <a:pt x="121" y="152"/>
                      <a:pt x="120" y="150"/>
                      <a:pt x="121" y="149"/>
                    </a:cubicBezTo>
                    <a:cubicBezTo>
                      <a:pt x="121" y="147"/>
                      <a:pt x="122" y="146"/>
                      <a:pt x="123" y="145"/>
                    </a:cubicBezTo>
                    <a:cubicBezTo>
                      <a:pt x="124" y="144"/>
                      <a:pt x="125" y="143"/>
                      <a:pt x="127" y="144"/>
                    </a:cubicBezTo>
                    <a:cubicBezTo>
                      <a:pt x="128" y="144"/>
                      <a:pt x="129" y="145"/>
                      <a:pt x="129" y="145"/>
                    </a:cubicBezTo>
                    <a:cubicBezTo>
                      <a:pt x="130" y="146"/>
                      <a:pt x="130" y="147"/>
                      <a:pt x="130" y="147"/>
                    </a:cubicBezTo>
                    <a:cubicBezTo>
                      <a:pt x="130" y="148"/>
                      <a:pt x="129" y="148"/>
                      <a:pt x="129" y="148"/>
                    </a:cubicBezTo>
                    <a:cubicBezTo>
                      <a:pt x="129" y="149"/>
                      <a:pt x="128" y="149"/>
                      <a:pt x="128" y="149"/>
                    </a:cubicBezTo>
                    <a:cubicBezTo>
                      <a:pt x="128" y="148"/>
                      <a:pt x="127" y="148"/>
                      <a:pt x="127" y="148"/>
                    </a:cubicBezTo>
                    <a:cubicBezTo>
                      <a:pt x="127" y="147"/>
                      <a:pt x="127" y="147"/>
                      <a:pt x="127" y="146"/>
                    </a:cubicBezTo>
                    <a:cubicBezTo>
                      <a:pt x="127" y="146"/>
                      <a:pt x="127" y="145"/>
                      <a:pt x="127" y="145"/>
                    </a:cubicBezTo>
                    <a:cubicBezTo>
                      <a:pt x="127" y="145"/>
                      <a:pt x="127" y="145"/>
                      <a:pt x="126" y="145"/>
                    </a:cubicBezTo>
                    <a:cubicBezTo>
                      <a:pt x="126" y="144"/>
                      <a:pt x="126" y="145"/>
                      <a:pt x="125" y="145"/>
                    </a:cubicBezTo>
                    <a:cubicBezTo>
                      <a:pt x="125" y="145"/>
                      <a:pt x="124" y="146"/>
                      <a:pt x="124" y="148"/>
                    </a:cubicBezTo>
                    <a:cubicBezTo>
                      <a:pt x="124" y="149"/>
                      <a:pt x="124" y="150"/>
                      <a:pt x="124" y="151"/>
                    </a:cubicBezTo>
                    <a:cubicBezTo>
                      <a:pt x="124" y="152"/>
                      <a:pt x="124" y="152"/>
                      <a:pt x="125" y="153"/>
                    </a:cubicBezTo>
                    <a:cubicBezTo>
                      <a:pt x="125" y="153"/>
                      <a:pt x="125" y="154"/>
                      <a:pt x="126" y="154"/>
                    </a:cubicBezTo>
                    <a:cubicBezTo>
                      <a:pt x="126" y="154"/>
                      <a:pt x="127" y="154"/>
                      <a:pt x="127" y="154"/>
                    </a:cubicBezTo>
                    <a:cubicBezTo>
                      <a:pt x="127" y="154"/>
                      <a:pt x="128" y="153"/>
                      <a:pt x="128" y="153"/>
                    </a:cubicBezTo>
                    <a:close/>
                    <a:moveTo>
                      <a:pt x="140" y="152"/>
                    </a:move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34" y="153"/>
                      <a:pt x="134" y="154"/>
                      <a:pt x="135" y="155"/>
                    </a:cubicBezTo>
                    <a:cubicBezTo>
                      <a:pt x="135" y="156"/>
                      <a:pt x="136" y="156"/>
                      <a:pt x="137" y="156"/>
                    </a:cubicBezTo>
                    <a:cubicBezTo>
                      <a:pt x="137" y="156"/>
                      <a:pt x="138" y="156"/>
                      <a:pt x="138" y="156"/>
                    </a:cubicBezTo>
                    <a:cubicBezTo>
                      <a:pt x="138" y="156"/>
                      <a:pt x="139" y="155"/>
                      <a:pt x="139" y="155"/>
                    </a:cubicBezTo>
                    <a:cubicBezTo>
                      <a:pt x="140" y="155"/>
                      <a:pt x="140" y="155"/>
                      <a:pt x="140" y="155"/>
                    </a:cubicBezTo>
                    <a:cubicBezTo>
                      <a:pt x="139" y="156"/>
                      <a:pt x="138" y="157"/>
                      <a:pt x="137" y="157"/>
                    </a:cubicBezTo>
                    <a:cubicBezTo>
                      <a:pt x="137" y="158"/>
                      <a:pt x="136" y="158"/>
                      <a:pt x="135" y="158"/>
                    </a:cubicBezTo>
                    <a:cubicBezTo>
                      <a:pt x="133" y="157"/>
                      <a:pt x="132" y="156"/>
                      <a:pt x="132" y="155"/>
                    </a:cubicBezTo>
                    <a:cubicBezTo>
                      <a:pt x="131" y="154"/>
                      <a:pt x="131" y="153"/>
                      <a:pt x="131" y="151"/>
                    </a:cubicBezTo>
                    <a:cubicBezTo>
                      <a:pt x="132" y="149"/>
                      <a:pt x="132" y="148"/>
                      <a:pt x="134" y="147"/>
                    </a:cubicBezTo>
                    <a:cubicBezTo>
                      <a:pt x="135" y="146"/>
                      <a:pt x="136" y="146"/>
                      <a:pt x="137" y="146"/>
                    </a:cubicBezTo>
                    <a:cubicBezTo>
                      <a:pt x="138" y="146"/>
                      <a:pt x="139" y="147"/>
                      <a:pt x="140" y="148"/>
                    </a:cubicBezTo>
                    <a:cubicBezTo>
                      <a:pt x="140" y="149"/>
                      <a:pt x="140" y="150"/>
                      <a:pt x="140" y="152"/>
                    </a:cubicBezTo>
                    <a:close/>
                    <a:moveTo>
                      <a:pt x="138" y="151"/>
                    </a:moveTo>
                    <a:cubicBezTo>
                      <a:pt x="138" y="150"/>
                      <a:pt x="138" y="149"/>
                      <a:pt x="138" y="148"/>
                    </a:cubicBezTo>
                    <a:cubicBezTo>
                      <a:pt x="138" y="148"/>
                      <a:pt x="138" y="147"/>
                      <a:pt x="137" y="147"/>
                    </a:cubicBezTo>
                    <a:cubicBezTo>
                      <a:pt x="137" y="147"/>
                      <a:pt x="137" y="147"/>
                      <a:pt x="137" y="147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5" y="148"/>
                      <a:pt x="135" y="149"/>
                      <a:pt x="135" y="150"/>
                    </a:cubicBezTo>
                    <a:cubicBezTo>
                      <a:pt x="135" y="150"/>
                      <a:pt x="135" y="150"/>
                      <a:pt x="135" y="150"/>
                    </a:cubicBezTo>
                    <a:cubicBezTo>
                      <a:pt x="138" y="151"/>
                      <a:pt x="138" y="151"/>
                      <a:pt x="138" y="151"/>
                    </a:cubicBezTo>
                    <a:close/>
                    <a:moveTo>
                      <a:pt x="152" y="157"/>
                    </a:moveTo>
                    <a:cubicBezTo>
                      <a:pt x="151" y="158"/>
                      <a:pt x="150" y="159"/>
                      <a:pt x="149" y="159"/>
                    </a:cubicBezTo>
                    <a:cubicBezTo>
                      <a:pt x="148" y="159"/>
                      <a:pt x="148" y="159"/>
                      <a:pt x="147" y="158"/>
                    </a:cubicBezTo>
                    <a:cubicBezTo>
                      <a:pt x="147" y="158"/>
                      <a:pt x="147" y="157"/>
                      <a:pt x="147" y="157"/>
                    </a:cubicBezTo>
                    <a:cubicBezTo>
                      <a:pt x="147" y="156"/>
                      <a:pt x="147" y="155"/>
                      <a:pt x="148" y="154"/>
                    </a:cubicBezTo>
                    <a:cubicBezTo>
                      <a:pt x="149" y="154"/>
                      <a:pt x="150" y="153"/>
                      <a:pt x="153" y="152"/>
                    </a:cubicBez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53" y="150"/>
                      <a:pt x="153" y="149"/>
                      <a:pt x="153" y="149"/>
                    </a:cubicBezTo>
                    <a:cubicBezTo>
                      <a:pt x="153" y="149"/>
                      <a:pt x="152" y="149"/>
                      <a:pt x="152" y="149"/>
                    </a:cubicBezTo>
                    <a:cubicBezTo>
                      <a:pt x="152" y="148"/>
                      <a:pt x="152" y="148"/>
                      <a:pt x="151" y="148"/>
                    </a:cubicBezTo>
                    <a:cubicBezTo>
                      <a:pt x="151" y="148"/>
                      <a:pt x="151" y="148"/>
                      <a:pt x="150" y="149"/>
                    </a:cubicBez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50" y="149"/>
                      <a:pt x="150" y="149"/>
                      <a:pt x="150" y="150"/>
                    </a:cubicBezTo>
                    <a:cubicBezTo>
                      <a:pt x="150" y="150"/>
                      <a:pt x="151" y="150"/>
                      <a:pt x="151" y="151"/>
                    </a:cubicBezTo>
                    <a:cubicBezTo>
                      <a:pt x="151" y="151"/>
                      <a:pt x="150" y="151"/>
                      <a:pt x="150" y="152"/>
                    </a:cubicBezTo>
                    <a:cubicBezTo>
                      <a:pt x="150" y="152"/>
                      <a:pt x="149" y="152"/>
                      <a:pt x="149" y="152"/>
                    </a:cubicBezTo>
                    <a:cubicBezTo>
                      <a:pt x="148" y="152"/>
                      <a:pt x="148" y="152"/>
                      <a:pt x="148" y="151"/>
                    </a:cubicBezTo>
                    <a:cubicBezTo>
                      <a:pt x="148" y="151"/>
                      <a:pt x="147" y="151"/>
                      <a:pt x="147" y="150"/>
                    </a:cubicBezTo>
                    <a:cubicBezTo>
                      <a:pt x="147" y="150"/>
                      <a:pt x="148" y="149"/>
                      <a:pt x="148" y="149"/>
                    </a:cubicBezTo>
                    <a:cubicBezTo>
                      <a:pt x="149" y="148"/>
                      <a:pt x="149" y="148"/>
                      <a:pt x="150" y="148"/>
                    </a:cubicBezTo>
                    <a:cubicBezTo>
                      <a:pt x="151" y="148"/>
                      <a:pt x="152" y="147"/>
                      <a:pt x="152" y="148"/>
                    </a:cubicBezTo>
                    <a:cubicBezTo>
                      <a:pt x="153" y="148"/>
                      <a:pt x="154" y="148"/>
                      <a:pt x="155" y="148"/>
                    </a:cubicBezTo>
                    <a:cubicBezTo>
                      <a:pt x="155" y="149"/>
                      <a:pt x="156" y="149"/>
                      <a:pt x="156" y="150"/>
                    </a:cubicBezTo>
                    <a:cubicBezTo>
                      <a:pt x="156" y="150"/>
                      <a:pt x="156" y="151"/>
                      <a:pt x="156" y="152"/>
                    </a:cubicBezTo>
                    <a:cubicBezTo>
                      <a:pt x="155" y="156"/>
                      <a:pt x="155" y="156"/>
                      <a:pt x="155" y="156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7"/>
                    </a:cubicBezTo>
                    <a:cubicBezTo>
                      <a:pt x="157" y="158"/>
                      <a:pt x="157" y="158"/>
                      <a:pt x="157" y="158"/>
                    </a:cubicBezTo>
                    <a:cubicBezTo>
                      <a:pt x="156" y="158"/>
                      <a:pt x="156" y="159"/>
                      <a:pt x="156" y="159"/>
                    </a:cubicBezTo>
                    <a:cubicBezTo>
                      <a:pt x="155" y="159"/>
                      <a:pt x="155" y="159"/>
                      <a:pt x="154" y="159"/>
                    </a:cubicBezTo>
                    <a:cubicBezTo>
                      <a:pt x="154" y="159"/>
                      <a:pt x="153" y="159"/>
                      <a:pt x="153" y="159"/>
                    </a:cubicBezTo>
                    <a:cubicBezTo>
                      <a:pt x="152" y="158"/>
                      <a:pt x="152" y="158"/>
                      <a:pt x="152" y="157"/>
                    </a:cubicBezTo>
                    <a:close/>
                    <a:moveTo>
                      <a:pt x="152" y="156"/>
                    </a:moveTo>
                    <a:cubicBezTo>
                      <a:pt x="153" y="153"/>
                      <a:pt x="153" y="153"/>
                      <a:pt x="153" y="153"/>
                    </a:cubicBezTo>
                    <a:cubicBezTo>
                      <a:pt x="152" y="153"/>
                      <a:pt x="151" y="154"/>
                      <a:pt x="150" y="154"/>
                    </a:cubicBezTo>
                    <a:cubicBezTo>
                      <a:pt x="150" y="155"/>
                      <a:pt x="150" y="155"/>
                      <a:pt x="150" y="156"/>
                    </a:cubicBezTo>
                    <a:cubicBezTo>
                      <a:pt x="150" y="156"/>
                      <a:pt x="150" y="156"/>
                      <a:pt x="150" y="157"/>
                    </a:cubicBezTo>
                    <a:cubicBezTo>
                      <a:pt x="150" y="157"/>
                      <a:pt x="151" y="157"/>
                      <a:pt x="151" y="157"/>
                    </a:cubicBezTo>
                    <a:cubicBezTo>
                      <a:pt x="151" y="157"/>
                      <a:pt x="152" y="157"/>
                      <a:pt x="152" y="156"/>
                    </a:cubicBezTo>
                    <a:close/>
                    <a:moveTo>
                      <a:pt x="163" y="148"/>
                    </a:move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4" y="149"/>
                      <a:pt x="164" y="148"/>
                      <a:pt x="165" y="148"/>
                    </a:cubicBezTo>
                    <a:cubicBezTo>
                      <a:pt x="165" y="148"/>
                      <a:pt x="166" y="148"/>
                      <a:pt x="166" y="148"/>
                    </a:cubicBezTo>
                    <a:cubicBezTo>
                      <a:pt x="167" y="148"/>
                      <a:pt x="168" y="148"/>
                      <a:pt x="168" y="148"/>
                    </a:cubicBezTo>
                    <a:cubicBezTo>
                      <a:pt x="168" y="149"/>
                      <a:pt x="169" y="149"/>
                      <a:pt x="169" y="150"/>
                    </a:cubicBezTo>
                    <a:cubicBezTo>
                      <a:pt x="169" y="150"/>
                      <a:pt x="169" y="151"/>
                      <a:pt x="169" y="152"/>
                    </a:cubicBezTo>
                    <a:cubicBezTo>
                      <a:pt x="169" y="157"/>
                      <a:pt x="169" y="157"/>
                      <a:pt x="169" y="157"/>
                    </a:cubicBezTo>
                    <a:cubicBezTo>
                      <a:pt x="169" y="157"/>
                      <a:pt x="169" y="158"/>
                      <a:pt x="169" y="158"/>
                    </a:cubicBezTo>
                    <a:cubicBezTo>
                      <a:pt x="170" y="158"/>
                      <a:pt x="170" y="159"/>
                      <a:pt x="170" y="159"/>
                    </a:cubicBezTo>
                    <a:cubicBezTo>
                      <a:pt x="170" y="159"/>
                      <a:pt x="170" y="159"/>
                      <a:pt x="170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6" y="158"/>
                      <a:pt x="166" y="158"/>
                    </a:cubicBezTo>
                    <a:cubicBezTo>
                      <a:pt x="166" y="158"/>
                      <a:pt x="166" y="157"/>
                      <a:pt x="166" y="157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6" y="151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4" y="149"/>
                      <a:pt x="164" y="150"/>
                      <a:pt x="163" y="151"/>
                    </a:cubicBezTo>
                    <a:cubicBezTo>
                      <a:pt x="163" y="157"/>
                      <a:pt x="163" y="157"/>
                      <a:pt x="163" y="157"/>
                    </a:cubicBezTo>
                    <a:cubicBezTo>
                      <a:pt x="163" y="158"/>
                      <a:pt x="163" y="158"/>
                      <a:pt x="164" y="158"/>
                    </a:cubicBezTo>
                    <a:cubicBezTo>
                      <a:pt x="164" y="158"/>
                      <a:pt x="164" y="159"/>
                      <a:pt x="164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60" y="159"/>
                      <a:pt x="160" y="158"/>
                    </a:cubicBezTo>
                    <a:cubicBezTo>
                      <a:pt x="160" y="158"/>
                      <a:pt x="160" y="158"/>
                      <a:pt x="160" y="157"/>
                    </a:cubicBezTo>
                    <a:cubicBezTo>
                      <a:pt x="160" y="150"/>
                      <a:pt x="160" y="150"/>
                      <a:pt x="160" y="150"/>
                    </a:cubicBezTo>
                    <a:cubicBezTo>
                      <a:pt x="160" y="150"/>
                      <a:pt x="160" y="149"/>
                      <a:pt x="160" y="149"/>
                    </a:cubicBezTo>
                    <a:cubicBezTo>
                      <a:pt x="160" y="149"/>
                      <a:pt x="159" y="149"/>
                      <a:pt x="159" y="149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3" y="148"/>
                      <a:pt x="163" y="148"/>
                      <a:pt x="163" y="148"/>
                    </a:cubicBezTo>
                    <a:close/>
                    <a:moveTo>
                      <a:pt x="181" y="142"/>
                    </a:moveTo>
                    <a:cubicBezTo>
                      <a:pt x="183" y="154"/>
                      <a:pt x="183" y="154"/>
                      <a:pt x="183" y="154"/>
                    </a:cubicBezTo>
                    <a:cubicBezTo>
                      <a:pt x="183" y="155"/>
                      <a:pt x="183" y="156"/>
                      <a:pt x="183" y="156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4" y="156"/>
                      <a:pt x="184" y="156"/>
                      <a:pt x="184" y="156"/>
                    </a:cubicBezTo>
                    <a:cubicBezTo>
                      <a:pt x="184" y="157"/>
                      <a:pt x="184" y="157"/>
                      <a:pt x="184" y="157"/>
                    </a:cubicBezTo>
                    <a:cubicBezTo>
                      <a:pt x="180" y="158"/>
                      <a:pt x="180" y="158"/>
                      <a:pt x="180" y="158"/>
                    </a:cubicBezTo>
                    <a:cubicBezTo>
                      <a:pt x="180" y="157"/>
                      <a:pt x="180" y="157"/>
                      <a:pt x="180" y="157"/>
                    </a:cubicBezTo>
                    <a:cubicBezTo>
                      <a:pt x="179" y="157"/>
                      <a:pt x="179" y="158"/>
                      <a:pt x="179" y="158"/>
                    </a:cubicBezTo>
                    <a:cubicBezTo>
                      <a:pt x="178" y="158"/>
                      <a:pt x="178" y="159"/>
                      <a:pt x="177" y="159"/>
                    </a:cubicBezTo>
                    <a:cubicBezTo>
                      <a:pt x="176" y="159"/>
                      <a:pt x="175" y="158"/>
                      <a:pt x="174" y="157"/>
                    </a:cubicBezTo>
                    <a:cubicBezTo>
                      <a:pt x="173" y="156"/>
                      <a:pt x="173" y="155"/>
                      <a:pt x="172" y="154"/>
                    </a:cubicBezTo>
                    <a:cubicBezTo>
                      <a:pt x="172" y="152"/>
                      <a:pt x="172" y="151"/>
                      <a:pt x="173" y="150"/>
                    </a:cubicBezTo>
                    <a:cubicBezTo>
                      <a:pt x="173" y="149"/>
                      <a:pt x="173" y="149"/>
                      <a:pt x="174" y="148"/>
                    </a:cubicBezTo>
                    <a:cubicBezTo>
                      <a:pt x="175" y="147"/>
                      <a:pt x="175" y="147"/>
                      <a:pt x="176" y="147"/>
                    </a:cubicBezTo>
                    <a:cubicBezTo>
                      <a:pt x="177" y="147"/>
                      <a:pt x="177" y="147"/>
                      <a:pt x="177" y="147"/>
                    </a:cubicBezTo>
                    <a:cubicBezTo>
                      <a:pt x="178" y="147"/>
                      <a:pt x="178" y="148"/>
                      <a:pt x="179" y="148"/>
                    </a:cubicBezTo>
                    <a:cubicBezTo>
                      <a:pt x="178" y="145"/>
                      <a:pt x="178" y="145"/>
                      <a:pt x="178" y="145"/>
                    </a:cubicBezTo>
                    <a:cubicBezTo>
                      <a:pt x="178" y="144"/>
                      <a:pt x="178" y="143"/>
                      <a:pt x="178" y="143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78" y="143"/>
                      <a:pt x="177" y="143"/>
                      <a:pt x="177" y="143"/>
                    </a:cubicBezTo>
                    <a:cubicBezTo>
                      <a:pt x="177" y="142"/>
                      <a:pt x="177" y="142"/>
                      <a:pt x="177" y="142"/>
                    </a:cubicBezTo>
                    <a:cubicBezTo>
                      <a:pt x="181" y="142"/>
                      <a:pt x="181" y="142"/>
                      <a:pt x="181" y="142"/>
                    </a:cubicBezTo>
                    <a:close/>
                    <a:moveTo>
                      <a:pt x="179" y="149"/>
                    </a:moveTo>
                    <a:cubicBezTo>
                      <a:pt x="178" y="148"/>
                      <a:pt x="178" y="148"/>
                      <a:pt x="177" y="148"/>
                    </a:cubicBezTo>
                    <a:cubicBezTo>
                      <a:pt x="177" y="148"/>
                      <a:pt x="176" y="148"/>
                      <a:pt x="176" y="148"/>
                    </a:cubicBezTo>
                    <a:cubicBezTo>
                      <a:pt x="176" y="149"/>
                      <a:pt x="176" y="149"/>
                      <a:pt x="176" y="150"/>
                    </a:cubicBezTo>
                    <a:cubicBezTo>
                      <a:pt x="176" y="150"/>
                      <a:pt x="176" y="151"/>
                      <a:pt x="176" y="153"/>
                    </a:cubicBezTo>
                    <a:cubicBezTo>
                      <a:pt x="176" y="154"/>
                      <a:pt x="176" y="155"/>
                      <a:pt x="176" y="156"/>
                    </a:cubicBezTo>
                    <a:cubicBezTo>
                      <a:pt x="177" y="156"/>
                      <a:pt x="177" y="157"/>
                      <a:pt x="177" y="157"/>
                    </a:cubicBezTo>
                    <a:cubicBezTo>
                      <a:pt x="177" y="157"/>
                      <a:pt x="178" y="157"/>
                      <a:pt x="178" y="157"/>
                    </a:cubicBezTo>
                    <a:cubicBezTo>
                      <a:pt x="179" y="157"/>
                      <a:pt x="179" y="156"/>
                      <a:pt x="180" y="155"/>
                    </a:cubicBezTo>
                    <a:cubicBezTo>
                      <a:pt x="179" y="149"/>
                      <a:pt x="179" y="149"/>
                      <a:pt x="179" y="149"/>
                    </a:cubicBezTo>
                    <a:close/>
                    <a:moveTo>
                      <a:pt x="201" y="138"/>
                    </a:move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1" y="142"/>
                      <a:pt x="201" y="142"/>
                      <a:pt x="201" y="142"/>
                    </a:cubicBezTo>
                    <a:cubicBezTo>
                      <a:pt x="201" y="141"/>
                      <a:pt x="201" y="140"/>
                      <a:pt x="200" y="140"/>
                    </a:cubicBezTo>
                    <a:cubicBezTo>
                      <a:pt x="200" y="140"/>
                      <a:pt x="199" y="139"/>
                      <a:pt x="199" y="139"/>
                    </a:cubicBezTo>
                    <a:cubicBezTo>
                      <a:pt x="198" y="139"/>
                      <a:pt x="198" y="139"/>
                      <a:pt x="197" y="139"/>
                    </a:cubicBezTo>
                    <a:cubicBezTo>
                      <a:pt x="196" y="140"/>
                      <a:pt x="196" y="140"/>
                      <a:pt x="196" y="140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199" y="153"/>
                      <a:pt x="199" y="153"/>
                      <a:pt x="199" y="153"/>
                    </a:cubicBezTo>
                    <a:cubicBezTo>
                      <a:pt x="199" y="153"/>
                      <a:pt x="200" y="154"/>
                      <a:pt x="200" y="154"/>
                    </a:cubicBezTo>
                    <a:cubicBezTo>
                      <a:pt x="200" y="154"/>
                      <a:pt x="200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194" y="156"/>
                      <a:pt x="194" y="156"/>
                      <a:pt x="194" y="156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5"/>
                      <a:pt x="195" y="154"/>
                      <a:pt x="195" y="154"/>
                    </a:cubicBezTo>
                    <a:cubicBezTo>
                      <a:pt x="195" y="154"/>
                      <a:pt x="195" y="153"/>
                      <a:pt x="195" y="153"/>
                    </a:cubicBezTo>
                    <a:cubicBezTo>
                      <a:pt x="193" y="141"/>
                      <a:pt x="193" y="141"/>
                      <a:pt x="193" y="141"/>
                    </a:cubicBezTo>
                    <a:cubicBezTo>
                      <a:pt x="192" y="141"/>
                      <a:pt x="192" y="141"/>
                      <a:pt x="192" y="141"/>
                    </a:cubicBezTo>
                    <a:cubicBezTo>
                      <a:pt x="191" y="141"/>
                      <a:pt x="190" y="142"/>
                      <a:pt x="189" y="142"/>
                    </a:cubicBezTo>
                    <a:cubicBezTo>
                      <a:pt x="189" y="143"/>
                      <a:pt x="189" y="144"/>
                      <a:pt x="189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1"/>
                      <a:pt x="188" y="141"/>
                      <a:pt x="188" y="141"/>
                    </a:cubicBezTo>
                    <a:cubicBezTo>
                      <a:pt x="201" y="138"/>
                      <a:pt x="201" y="138"/>
                      <a:pt x="201" y="138"/>
                    </a:cubicBezTo>
                    <a:close/>
                    <a:moveTo>
                      <a:pt x="212" y="145"/>
                    </a:move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7" y="148"/>
                      <a:pt x="207" y="149"/>
                      <a:pt x="208" y="150"/>
                    </a:cubicBezTo>
                    <a:cubicBezTo>
                      <a:pt x="209" y="150"/>
                      <a:pt x="210" y="150"/>
                      <a:pt x="210" y="150"/>
                    </a:cubicBezTo>
                    <a:cubicBezTo>
                      <a:pt x="211" y="150"/>
                      <a:pt x="211" y="150"/>
                      <a:pt x="211" y="149"/>
                    </a:cubicBezTo>
                    <a:cubicBezTo>
                      <a:pt x="212" y="149"/>
                      <a:pt x="212" y="148"/>
                      <a:pt x="212" y="148"/>
                    </a:cubicBezTo>
                    <a:cubicBezTo>
                      <a:pt x="213" y="148"/>
                      <a:pt x="213" y="148"/>
                      <a:pt x="213" y="148"/>
                    </a:cubicBezTo>
                    <a:cubicBezTo>
                      <a:pt x="212" y="149"/>
                      <a:pt x="212" y="150"/>
                      <a:pt x="211" y="151"/>
                    </a:cubicBezTo>
                    <a:cubicBezTo>
                      <a:pt x="211" y="152"/>
                      <a:pt x="210" y="152"/>
                      <a:pt x="209" y="152"/>
                    </a:cubicBezTo>
                    <a:cubicBezTo>
                      <a:pt x="208" y="153"/>
                      <a:pt x="207" y="152"/>
                      <a:pt x="205" y="151"/>
                    </a:cubicBezTo>
                    <a:cubicBezTo>
                      <a:pt x="205" y="151"/>
                      <a:pt x="204" y="149"/>
                      <a:pt x="204" y="148"/>
                    </a:cubicBezTo>
                    <a:cubicBezTo>
                      <a:pt x="203" y="146"/>
                      <a:pt x="203" y="145"/>
                      <a:pt x="204" y="143"/>
                    </a:cubicBezTo>
                    <a:cubicBezTo>
                      <a:pt x="205" y="142"/>
                      <a:pt x="205" y="141"/>
                      <a:pt x="207" y="141"/>
                    </a:cubicBezTo>
                    <a:cubicBezTo>
                      <a:pt x="208" y="140"/>
                      <a:pt x="209" y="141"/>
                      <a:pt x="210" y="141"/>
                    </a:cubicBezTo>
                    <a:cubicBezTo>
                      <a:pt x="211" y="142"/>
                      <a:pt x="211" y="143"/>
                      <a:pt x="212" y="145"/>
                    </a:cubicBezTo>
                    <a:close/>
                    <a:moveTo>
                      <a:pt x="209" y="145"/>
                    </a:moveTo>
                    <a:cubicBezTo>
                      <a:pt x="209" y="144"/>
                      <a:pt x="209" y="143"/>
                      <a:pt x="208" y="142"/>
                    </a:cubicBezTo>
                    <a:cubicBezTo>
                      <a:pt x="208" y="142"/>
                      <a:pt x="208" y="142"/>
                      <a:pt x="207" y="142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6" y="142"/>
                      <a:pt x="206" y="142"/>
                      <a:pt x="206" y="142"/>
                    </a:cubicBezTo>
                    <a:cubicBezTo>
                      <a:pt x="206" y="143"/>
                      <a:pt x="206" y="144"/>
                      <a:pt x="206" y="145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9" y="145"/>
                      <a:pt x="209" y="145"/>
                      <a:pt x="209" y="145"/>
                    </a:cubicBezTo>
                    <a:close/>
                    <a:moveTo>
                      <a:pt x="223" y="144"/>
                    </a:moveTo>
                    <a:cubicBezTo>
                      <a:pt x="223" y="144"/>
                      <a:pt x="223" y="144"/>
                      <a:pt x="223" y="144"/>
                    </a:cubicBezTo>
                    <a:cubicBezTo>
                      <a:pt x="223" y="145"/>
                      <a:pt x="223" y="146"/>
                      <a:pt x="222" y="147"/>
                    </a:cubicBezTo>
                    <a:cubicBezTo>
                      <a:pt x="222" y="147"/>
                      <a:pt x="221" y="148"/>
                      <a:pt x="220" y="148"/>
                    </a:cubicBezTo>
                    <a:cubicBezTo>
                      <a:pt x="219" y="149"/>
                      <a:pt x="218" y="149"/>
                      <a:pt x="217" y="148"/>
                    </a:cubicBezTo>
                    <a:cubicBezTo>
                      <a:pt x="215" y="147"/>
                      <a:pt x="215" y="146"/>
                      <a:pt x="214" y="145"/>
                    </a:cubicBezTo>
                    <a:cubicBezTo>
                      <a:pt x="213" y="143"/>
                      <a:pt x="213" y="142"/>
                      <a:pt x="214" y="140"/>
                    </a:cubicBezTo>
                    <a:cubicBezTo>
                      <a:pt x="214" y="139"/>
                      <a:pt x="215" y="138"/>
                      <a:pt x="217" y="137"/>
                    </a:cubicBezTo>
                    <a:cubicBezTo>
                      <a:pt x="218" y="137"/>
                      <a:pt x="218" y="137"/>
                      <a:pt x="219" y="137"/>
                    </a:cubicBezTo>
                    <a:cubicBezTo>
                      <a:pt x="220" y="137"/>
                      <a:pt x="221" y="138"/>
                      <a:pt x="221" y="138"/>
                    </a:cubicBezTo>
                    <a:cubicBezTo>
                      <a:pt x="221" y="139"/>
                      <a:pt x="221" y="139"/>
                      <a:pt x="221" y="140"/>
                    </a:cubicBezTo>
                    <a:cubicBezTo>
                      <a:pt x="221" y="140"/>
                      <a:pt x="220" y="140"/>
                      <a:pt x="220" y="140"/>
                    </a:cubicBezTo>
                    <a:cubicBezTo>
                      <a:pt x="220" y="140"/>
                      <a:pt x="219" y="140"/>
                      <a:pt x="219" y="140"/>
                    </a:cubicBezTo>
                    <a:cubicBezTo>
                      <a:pt x="218" y="140"/>
                      <a:pt x="218" y="140"/>
                      <a:pt x="218" y="139"/>
                    </a:cubicBezTo>
                    <a:cubicBezTo>
                      <a:pt x="218" y="138"/>
                      <a:pt x="217" y="138"/>
                      <a:pt x="217" y="138"/>
                    </a:cubicBezTo>
                    <a:cubicBezTo>
                      <a:pt x="217" y="138"/>
                      <a:pt x="217" y="138"/>
                      <a:pt x="216" y="138"/>
                    </a:cubicBezTo>
                    <a:cubicBezTo>
                      <a:pt x="216" y="138"/>
                      <a:pt x="216" y="138"/>
                      <a:pt x="216" y="139"/>
                    </a:cubicBezTo>
                    <a:cubicBezTo>
                      <a:pt x="216" y="140"/>
                      <a:pt x="216" y="141"/>
                      <a:pt x="216" y="142"/>
                    </a:cubicBezTo>
                    <a:cubicBezTo>
                      <a:pt x="217" y="143"/>
                      <a:pt x="217" y="144"/>
                      <a:pt x="218" y="144"/>
                    </a:cubicBezTo>
                    <a:cubicBezTo>
                      <a:pt x="218" y="145"/>
                      <a:pt x="219" y="146"/>
                      <a:pt x="220" y="146"/>
                    </a:cubicBezTo>
                    <a:cubicBezTo>
                      <a:pt x="220" y="146"/>
                      <a:pt x="221" y="146"/>
                      <a:pt x="221" y="146"/>
                    </a:cubicBezTo>
                    <a:cubicBezTo>
                      <a:pt x="221" y="146"/>
                      <a:pt x="222" y="145"/>
                      <a:pt x="222" y="145"/>
                    </a:cubicBezTo>
                    <a:cubicBezTo>
                      <a:pt x="222" y="145"/>
                      <a:pt x="222" y="144"/>
                      <a:pt x="223" y="14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şľîḍe">
                <a:extLst>
                  <a:ext uri="{FF2B5EF4-FFF2-40B4-BE49-F238E27FC236}">
                    <a16:creationId xmlns:a16="http://schemas.microsoft.com/office/drawing/2014/main" id="{AA07C525-077B-9525-AD46-B32B985D2E1E}"/>
                  </a:ext>
                </a:extLst>
              </p:cNvPr>
              <p:cNvSpPr/>
              <p:nvPr/>
            </p:nvSpPr>
            <p:spPr bwMode="auto">
              <a:xfrm>
                <a:off x="3440113" y="3430588"/>
                <a:ext cx="346075" cy="481013"/>
              </a:xfrm>
              <a:custGeom>
                <a:avLst/>
                <a:gdLst>
                  <a:gd name="T0" fmla="*/ 14 w 105"/>
                  <a:gd name="T1" fmla="*/ 134 h 145"/>
                  <a:gd name="T2" fmla="*/ 13 w 105"/>
                  <a:gd name="T3" fmla="*/ 141 h 145"/>
                  <a:gd name="T4" fmla="*/ 8 w 105"/>
                  <a:gd name="T5" fmla="*/ 136 h 145"/>
                  <a:gd name="T6" fmla="*/ 8 w 105"/>
                  <a:gd name="T7" fmla="*/ 144 h 145"/>
                  <a:gd name="T8" fmla="*/ 19 w 105"/>
                  <a:gd name="T9" fmla="*/ 127 h 145"/>
                  <a:gd name="T10" fmla="*/ 20 w 105"/>
                  <a:gd name="T11" fmla="*/ 139 h 145"/>
                  <a:gd name="T12" fmla="*/ 21 w 105"/>
                  <a:gd name="T13" fmla="*/ 127 h 145"/>
                  <a:gd name="T14" fmla="*/ 25 w 105"/>
                  <a:gd name="T15" fmla="*/ 136 h 145"/>
                  <a:gd name="T16" fmla="*/ 23 w 105"/>
                  <a:gd name="T17" fmla="*/ 125 h 145"/>
                  <a:gd name="T18" fmla="*/ 35 w 105"/>
                  <a:gd name="T19" fmla="*/ 120 h 145"/>
                  <a:gd name="T20" fmla="*/ 30 w 105"/>
                  <a:gd name="T21" fmla="*/ 120 h 145"/>
                  <a:gd name="T22" fmla="*/ 36 w 105"/>
                  <a:gd name="T23" fmla="*/ 129 h 145"/>
                  <a:gd name="T24" fmla="*/ 36 w 105"/>
                  <a:gd name="T25" fmla="*/ 109 h 145"/>
                  <a:gd name="T26" fmla="*/ 42 w 105"/>
                  <a:gd name="T27" fmla="*/ 124 h 145"/>
                  <a:gd name="T28" fmla="*/ 44 w 105"/>
                  <a:gd name="T29" fmla="*/ 107 h 145"/>
                  <a:gd name="T30" fmla="*/ 45 w 105"/>
                  <a:gd name="T31" fmla="*/ 115 h 145"/>
                  <a:gd name="T32" fmla="*/ 52 w 105"/>
                  <a:gd name="T33" fmla="*/ 113 h 145"/>
                  <a:gd name="T34" fmla="*/ 45 w 105"/>
                  <a:gd name="T35" fmla="*/ 109 h 145"/>
                  <a:gd name="T36" fmla="*/ 57 w 105"/>
                  <a:gd name="T37" fmla="*/ 105 h 145"/>
                  <a:gd name="T38" fmla="*/ 62 w 105"/>
                  <a:gd name="T39" fmla="*/ 112 h 145"/>
                  <a:gd name="T40" fmla="*/ 59 w 105"/>
                  <a:gd name="T41" fmla="*/ 106 h 145"/>
                  <a:gd name="T42" fmla="*/ 60 w 105"/>
                  <a:gd name="T43" fmla="*/ 100 h 145"/>
                  <a:gd name="T44" fmla="*/ 53 w 105"/>
                  <a:gd name="T45" fmla="*/ 99 h 145"/>
                  <a:gd name="T46" fmla="*/ 53 w 105"/>
                  <a:gd name="T47" fmla="*/ 100 h 145"/>
                  <a:gd name="T48" fmla="*/ 64 w 105"/>
                  <a:gd name="T49" fmla="*/ 109 h 145"/>
                  <a:gd name="T50" fmla="*/ 58 w 105"/>
                  <a:gd name="T51" fmla="*/ 93 h 145"/>
                  <a:gd name="T52" fmla="*/ 62 w 105"/>
                  <a:gd name="T53" fmla="*/ 91 h 145"/>
                  <a:gd name="T54" fmla="*/ 64 w 105"/>
                  <a:gd name="T55" fmla="*/ 84 h 145"/>
                  <a:gd name="T56" fmla="*/ 69 w 105"/>
                  <a:gd name="T57" fmla="*/ 103 h 145"/>
                  <a:gd name="T58" fmla="*/ 70 w 105"/>
                  <a:gd name="T59" fmla="*/ 100 h 145"/>
                  <a:gd name="T60" fmla="*/ 77 w 105"/>
                  <a:gd name="T61" fmla="*/ 74 h 145"/>
                  <a:gd name="T62" fmla="*/ 70 w 105"/>
                  <a:gd name="T63" fmla="*/ 76 h 145"/>
                  <a:gd name="T64" fmla="*/ 78 w 105"/>
                  <a:gd name="T65" fmla="*/ 80 h 145"/>
                  <a:gd name="T66" fmla="*/ 77 w 105"/>
                  <a:gd name="T67" fmla="*/ 63 h 145"/>
                  <a:gd name="T68" fmla="*/ 72 w 105"/>
                  <a:gd name="T69" fmla="*/ 61 h 145"/>
                  <a:gd name="T70" fmla="*/ 74 w 105"/>
                  <a:gd name="T71" fmla="*/ 59 h 145"/>
                  <a:gd name="T72" fmla="*/ 73 w 105"/>
                  <a:gd name="T73" fmla="*/ 69 h 145"/>
                  <a:gd name="T74" fmla="*/ 82 w 105"/>
                  <a:gd name="T75" fmla="*/ 74 h 145"/>
                  <a:gd name="T76" fmla="*/ 84 w 105"/>
                  <a:gd name="T77" fmla="*/ 43 h 145"/>
                  <a:gd name="T78" fmla="*/ 86 w 105"/>
                  <a:gd name="T79" fmla="*/ 55 h 145"/>
                  <a:gd name="T80" fmla="*/ 92 w 105"/>
                  <a:gd name="T81" fmla="*/ 53 h 145"/>
                  <a:gd name="T82" fmla="*/ 79 w 105"/>
                  <a:gd name="T83" fmla="*/ 44 h 145"/>
                  <a:gd name="T84" fmla="*/ 81 w 105"/>
                  <a:gd name="T85" fmla="*/ 40 h 145"/>
                  <a:gd name="T86" fmla="*/ 97 w 105"/>
                  <a:gd name="T87" fmla="*/ 39 h 145"/>
                  <a:gd name="T88" fmla="*/ 88 w 105"/>
                  <a:gd name="T89" fmla="*/ 35 h 145"/>
                  <a:gd name="T90" fmla="*/ 98 w 105"/>
                  <a:gd name="T91" fmla="*/ 33 h 145"/>
                  <a:gd name="T92" fmla="*/ 87 w 105"/>
                  <a:gd name="T93" fmla="*/ 34 h 145"/>
                  <a:gd name="T94" fmla="*/ 88 w 105"/>
                  <a:gd name="T95" fmla="*/ 25 h 145"/>
                  <a:gd name="T96" fmla="*/ 98 w 105"/>
                  <a:gd name="T97" fmla="*/ 27 h 145"/>
                  <a:gd name="T98" fmla="*/ 98 w 105"/>
                  <a:gd name="T99" fmla="*/ 30 h 145"/>
                  <a:gd name="T100" fmla="*/ 93 w 105"/>
                  <a:gd name="T101" fmla="*/ 18 h 145"/>
                  <a:gd name="T102" fmla="*/ 102 w 105"/>
                  <a:gd name="T103" fmla="*/ 13 h 145"/>
                  <a:gd name="T104" fmla="*/ 95 w 105"/>
                  <a:gd name="T105" fmla="*/ 16 h 145"/>
                  <a:gd name="T106" fmla="*/ 101 w 105"/>
                  <a:gd name="T107" fmla="*/ 18 h 145"/>
                  <a:gd name="T108" fmla="*/ 92 w 105"/>
                  <a:gd name="T109" fmla="*/ 22 h 145"/>
                  <a:gd name="T110" fmla="*/ 102 w 105"/>
                  <a:gd name="T111" fmla="*/ 10 h 145"/>
                  <a:gd name="T112" fmla="*/ 95 w 105"/>
                  <a:gd name="T113" fmla="*/ 7 h 145"/>
                  <a:gd name="T114" fmla="*/ 96 w 105"/>
                  <a:gd name="T115" fmla="*/ 10 h 145"/>
                  <a:gd name="T116" fmla="*/ 102 w 105"/>
                  <a:gd name="T117" fmla="*/ 1 h 145"/>
                  <a:gd name="T118" fmla="*/ 105 w 105"/>
                  <a:gd name="T119" fmla="*/ 3 h 145"/>
                  <a:gd name="T120" fmla="*/ 102 w 105"/>
                  <a:gd name="T121" fmla="*/ 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5" h="145">
                    <a:moveTo>
                      <a:pt x="4" y="129"/>
                    </a:moveTo>
                    <a:cubicBezTo>
                      <a:pt x="7" y="135"/>
                      <a:pt x="7" y="135"/>
                      <a:pt x="7" y="135"/>
                    </a:cubicBezTo>
                    <a:cubicBezTo>
                      <a:pt x="7" y="134"/>
                      <a:pt x="8" y="133"/>
                      <a:pt x="8" y="133"/>
                    </a:cubicBezTo>
                    <a:cubicBezTo>
                      <a:pt x="8" y="132"/>
                      <a:pt x="9" y="132"/>
                      <a:pt x="9" y="131"/>
                    </a:cubicBezTo>
                    <a:cubicBezTo>
                      <a:pt x="10" y="131"/>
                      <a:pt x="10" y="131"/>
                      <a:pt x="11" y="131"/>
                    </a:cubicBezTo>
                    <a:cubicBezTo>
                      <a:pt x="11" y="131"/>
                      <a:pt x="12" y="132"/>
                      <a:pt x="12" y="132"/>
                    </a:cubicBezTo>
                    <a:cubicBezTo>
                      <a:pt x="13" y="132"/>
                      <a:pt x="13" y="133"/>
                      <a:pt x="14" y="134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17" y="140"/>
                      <a:pt x="17" y="140"/>
                      <a:pt x="17" y="139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1"/>
                      <a:pt x="13" y="141"/>
                    </a:cubicBezTo>
                    <a:cubicBezTo>
                      <a:pt x="13" y="141"/>
                      <a:pt x="13" y="140"/>
                      <a:pt x="13" y="140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9" y="134"/>
                      <a:pt x="9" y="133"/>
                      <a:pt x="9" y="133"/>
                    </a:cubicBezTo>
                    <a:cubicBezTo>
                      <a:pt x="9" y="133"/>
                      <a:pt x="9" y="133"/>
                      <a:pt x="9" y="134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8" y="135"/>
                      <a:pt x="8" y="135"/>
                      <a:pt x="8" y="136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2"/>
                      <a:pt x="11" y="142"/>
                      <a:pt x="11" y="142"/>
                    </a:cubicBezTo>
                    <a:cubicBezTo>
                      <a:pt x="11" y="142"/>
                      <a:pt x="11" y="142"/>
                      <a:pt x="12" y="142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8" y="145"/>
                      <a:pt x="8" y="144"/>
                      <a:pt x="8" y="144"/>
                    </a:cubicBezTo>
                    <a:cubicBezTo>
                      <a:pt x="8" y="144"/>
                      <a:pt x="8" y="143"/>
                      <a:pt x="7" y="143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2" y="132"/>
                      <a:pt x="2" y="131"/>
                      <a:pt x="2" y="131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4" y="129"/>
                      <a:pt x="4" y="129"/>
                      <a:pt x="4" y="129"/>
                    </a:cubicBezTo>
                    <a:close/>
                    <a:moveTo>
                      <a:pt x="19" y="127"/>
                    </a:moveTo>
                    <a:cubicBezTo>
                      <a:pt x="15" y="129"/>
                      <a:pt x="15" y="129"/>
                      <a:pt x="15" y="129"/>
                    </a:cubicBezTo>
                    <a:cubicBezTo>
                      <a:pt x="15" y="130"/>
                      <a:pt x="15" y="130"/>
                      <a:pt x="15" y="130"/>
                    </a:cubicBezTo>
                    <a:cubicBezTo>
                      <a:pt x="15" y="130"/>
                      <a:pt x="16" y="130"/>
                      <a:pt x="16" y="130"/>
                    </a:cubicBezTo>
                    <a:cubicBezTo>
                      <a:pt x="16" y="130"/>
                      <a:pt x="17" y="130"/>
                      <a:pt x="17" y="131"/>
                    </a:cubicBezTo>
                    <a:cubicBezTo>
                      <a:pt x="20" y="136"/>
                      <a:pt x="20" y="136"/>
                      <a:pt x="20" y="136"/>
                    </a:cubicBezTo>
                    <a:cubicBezTo>
                      <a:pt x="20" y="137"/>
                      <a:pt x="20" y="138"/>
                      <a:pt x="20" y="138"/>
                    </a:cubicBezTo>
                    <a:cubicBezTo>
                      <a:pt x="20" y="138"/>
                      <a:pt x="20" y="138"/>
                      <a:pt x="20" y="139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24" y="136"/>
                      <a:pt x="24" y="136"/>
                      <a:pt x="24" y="136"/>
                    </a:cubicBezTo>
                    <a:cubicBezTo>
                      <a:pt x="24" y="136"/>
                      <a:pt x="24" y="136"/>
                      <a:pt x="23" y="136"/>
                    </a:cubicBezTo>
                    <a:cubicBezTo>
                      <a:pt x="23" y="136"/>
                      <a:pt x="23" y="136"/>
                      <a:pt x="23" y="135"/>
                    </a:cubicBezTo>
                    <a:cubicBezTo>
                      <a:pt x="20" y="130"/>
                      <a:pt x="20" y="130"/>
                      <a:pt x="20" y="130"/>
                    </a:cubicBezTo>
                    <a:cubicBezTo>
                      <a:pt x="20" y="128"/>
                      <a:pt x="20" y="128"/>
                      <a:pt x="21" y="127"/>
                    </a:cubicBezTo>
                    <a:cubicBezTo>
                      <a:pt x="21" y="127"/>
                      <a:pt x="21" y="127"/>
                      <a:pt x="21" y="127"/>
                    </a:cubicBezTo>
                    <a:cubicBezTo>
                      <a:pt x="21" y="127"/>
                      <a:pt x="22" y="127"/>
                      <a:pt x="22" y="128"/>
                    </a:cubicBezTo>
                    <a:cubicBezTo>
                      <a:pt x="22" y="128"/>
                      <a:pt x="22" y="128"/>
                      <a:pt x="23" y="129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25" y="134"/>
                      <a:pt x="26" y="135"/>
                      <a:pt x="25" y="135"/>
                    </a:cubicBezTo>
                    <a:cubicBezTo>
                      <a:pt x="25" y="135"/>
                      <a:pt x="25" y="135"/>
                      <a:pt x="25" y="136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8" y="133"/>
                      <a:pt x="28" y="133"/>
                      <a:pt x="28" y="132"/>
                    </a:cubicBezTo>
                    <a:cubicBezTo>
                      <a:pt x="26" y="128"/>
                      <a:pt x="26" y="128"/>
                      <a:pt x="26" y="128"/>
                    </a:cubicBezTo>
                    <a:cubicBezTo>
                      <a:pt x="25" y="127"/>
                      <a:pt x="25" y="126"/>
                      <a:pt x="24" y="126"/>
                    </a:cubicBezTo>
                    <a:cubicBezTo>
                      <a:pt x="24" y="125"/>
                      <a:pt x="23" y="125"/>
                      <a:pt x="23" y="125"/>
                    </a:cubicBezTo>
                    <a:cubicBezTo>
                      <a:pt x="22" y="125"/>
                      <a:pt x="22" y="125"/>
                      <a:pt x="21" y="125"/>
                    </a:cubicBezTo>
                    <a:cubicBezTo>
                      <a:pt x="21" y="126"/>
                      <a:pt x="20" y="126"/>
                      <a:pt x="20" y="126"/>
                    </a:cubicBezTo>
                    <a:cubicBezTo>
                      <a:pt x="20" y="127"/>
                      <a:pt x="19" y="128"/>
                      <a:pt x="19" y="128"/>
                    </a:cubicBezTo>
                    <a:cubicBezTo>
                      <a:pt x="19" y="127"/>
                      <a:pt x="19" y="127"/>
                      <a:pt x="19" y="127"/>
                    </a:cubicBezTo>
                    <a:close/>
                    <a:moveTo>
                      <a:pt x="30" y="120"/>
                    </a:moveTo>
                    <a:cubicBezTo>
                      <a:pt x="31" y="119"/>
                      <a:pt x="31" y="119"/>
                      <a:pt x="32" y="119"/>
                    </a:cubicBezTo>
                    <a:cubicBezTo>
                      <a:pt x="33" y="119"/>
                      <a:pt x="34" y="119"/>
                      <a:pt x="35" y="120"/>
                    </a:cubicBezTo>
                    <a:cubicBezTo>
                      <a:pt x="36" y="120"/>
                      <a:pt x="36" y="121"/>
                      <a:pt x="37" y="122"/>
                    </a:cubicBezTo>
                    <a:cubicBezTo>
                      <a:pt x="38" y="123"/>
                      <a:pt x="38" y="124"/>
                      <a:pt x="38" y="126"/>
                    </a:cubicBezTo>
                    <a:cubicBezTo>
                      <a:pt x="38" y="127"/>
                      <a:pt x="38" y="128"/>
                      <a:pt x="36" y="129"/>
                    </a:cubicBezTo>
                    <a:cubicBezTo>
                      <a:pt x="35" y="130"/>
                      <a:pt x="34" y="131"/>
                      <a:pt x="32" y="130"/>
                    </a:cubicBezTo>
                    <a:cubicBezTo>
                      <a:pt x="31" y="130"/>
                      <a:pt x="30" y="129"/>
                      <a:pt x="29" y="128"/>
                    </a:cubicBezTo>
                    <a:cubicBezTo>
                      <a:pt x="28" y="126"/>
                      <a:pt x="28" y="125"/>
                      <a:pt x="28" y="123"/>
                    </a:cubicBezTo>
                    <a:cubicBezTo>
                      <a:pt x="28" y="122"/>
                      <a:pt x="29" y="121"/>
                      <a:pt x="30" y="120"/>
                    </a:cubicBezTo>
                    <a:close/>
                    <a:moveTo>
                      <a:pt x="30" y="121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0"/>
                      <a:pt x="32" y="120"/>
                      <a:pt x="32" y="121"/>
                    </a:cubicBezTo>
                    <a:cubicBezTo>
                      <a:pt x="33" y="121"/>
                      <a:pt x="33" y="122"/>
                      <a:pt x="34" y="123"/>
                    </a:cubicBezTo>
                    <a:cubicBezTo>
                      <a:pt x="35" y="125"/>
                      <a:pt x="36" y="126"/>
                      <a:pt x="36" y="127"/>
                    </a:cubicBezTo>
                    <a:cubicBezTo>
                      <a:pt x="36" y="127"/>
                      <a:pt x="36" y="128"/>
                      <a:pt x="36" y="128"/>
                    </a:cubicBezTo>
                    <a:cubicBezTo>
                      <a:pt x="36" y="128"/>
                      <a:pt x="36" y="129"/>
                      <a:pt x="36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4" y="129"/>
                      <a:pt x="34" y="129"/>
                      <a:pt x="34" y="128"/>
                    </a:cubicBezTo>
                    <a:cubicBezTo>
                      <a:pt x="33" y="128"/>
                      <a:pt x="33" y="127"/>
                      <a:pt x="32" y="126"/>
                    </a:cubicBezTo>
                    <a:cubicBezTo>
                      <a:pt x="31" y="125"/>
                      <a:pt x="31" y="124"/>
                      <a:pt x="30" y="123"/>
                    </a:cubicBezTo>
                    <a:cubicBezTo>
                      <a:pt x="30" y="123"/>
                      <a:pt x="30" y="122"/>
                      <a:pt x="30" y="121"/>
                    </a:cubicBezTo>
                    <a:cubicBezTo>
                      <a:pt x="30" y="121"/>
                      <a:pt x="30" y="121"/>
                      <a:pt x="30" y="121"/>
                    </a:cubicBezTo>
                    <a:close/>
                    <a:moveTo>
                      <a:pt x="36" y="109"/>
                    </a:move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4" y="112"/>
                      <a:pt x="34" y="112"/>
                    </a:cubicBezTo>
                    <a:cubicBezTo>
                      <a:pt x="34" y="112"/>
                      <a:pt x="35" y="112"/>
                      <a:pt x="35" y="113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6" y="121"/>
                      <a:pt x="45" y="121"/>
                    </a:cubicBezTo>
                    <a:cubicBezTo>
                      <a:pt x="45" y="121"/>
                      <a:pt x="45" y="121"/>
                      <a:pt x="44" y="120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  <a:moveTo>
                      <a:pt x="44" y="107"/>
                    </a:moveTo>
                    <a:cubicBezTo>
                      <a:pt x="45" y="107"/>
                      <a:pt x="46" y="106"/>
                      <a:pt x="47" y="106"/>
                    </a:cubicBezTo>
                    <a:cubicBezTo>
                      <a:pt x="48" y="106"/>
                      <a:pt x="49" y="106"/>
                      <a:pt x="49" y="106"/>
                    </a:cubicBezTo>
                    <a:cubicBezTo>
                      <a:pt x="50" y="107"/>
                      <a:pt x="51" y="107"/>
                      <a:pt x="52" y="108"/>
                    </a:cubicBezTo>
                    <a:cubicBezTo>
                      <a:pt x="53" y="109"/>
                      <a:pt x="53" y="110"/>
                      <a:pt x="54" y="112"/>
                    </a:cubicBezTo>
                    <a:cubicBezTo>
                      <a:pt x="54" y="113"/>
                      <a:pt x="53" y="115"/>
                      <a:pt x="52" y="116"/>
                    </a:cubicBezTo>
                    <a:cubicBezTo>
                      <a:pt x="51" y="117"/>
                      <a:pt x="50" y="117"/>
                      <a:pt x="48" y="117"/>
                    </a:cubicBezTo>
                    <a:cubicBezTo>
                      <a:pt x="47" y="117"/>
                      <a:pt x="46" y="116"/>
                      <a:pt x="45" y="115"/>
                    </a:cubicBezTo>
                    <a:cubicBezTo>
                      <a:pt x="44" y="114"/>
                      <a:pt x="43" y="113"/>
                      <a:pt x="43" y="111"/>
                    </a:cubicBezTo>
                    <a:cubicBezTo>
                      <a:pt x="43" y="110"/>
                      <a:pt x="43" y="108"/>
                      <a:pt x="44" y="107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6" y="108"/>
                    </a:cubicBezTo>
                    <a:cubicBezTo>
                      <a:pt x="46" y="107"/>
                      <a:pt x="46" y="108"/>
                      <a:pt x="47" y="108"/>
                    </a:cubicBezTo>
                    <a:cubicBezTo>
                      <a:pt x="47" y="108"/>
                      <a:pt x="48" y="109"/>
                      <a:pt x="49" y="110"/>
                    </a:cubicBezTo>
                    <a:cubicBezTo>
                      <a:pt x="50" y="111"/>
                      <a:pt x="51" y="113"/>
                      <a:pt x="52" y="113"/>
                    </a:cubicBez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15"/>
                      <a:pt x="52" y="115"/>
                      <a:pt x="52" y="115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50" y="116"/>
                      <a:pt x="50" y="115"/>
                      <a:pt x="49" y="115"/>
                    </a:cubicBezTo>
                    <a:cubicBezTo>
                      <a:pt x="49" y="115"/>
                      <a:pt x="48" y="114"/>
                      <a:pt x="48" y="113"/>
                    </a:cubicBezTo>
                    <a:cubicBezTo>
                      <a:pt x="47" y="112"/>
                      <a:pt x="46" y="111"/>
                      <a:pt x="45" y="111"/>
                    </a:cubicBezTo>
                    <a:cubicBezTo>
                      <a:pt x="45" y="110"/>
                      <a:pt x="45" y="109"/>
                      <a:pt x="45" y="109"/>
                    </a:cubicBezTo>
                    <a:cubicBezTo>
                      <a:pt x="45" y="109"/>
                      <a:pt x="45" y="108"/>
                      <a:pt x="45" y="108"/>
                    </a:cubicBezTo>
                    <a:close/>
                    <a:moveTo>
                      <a:pt x="54" y="97"/>
                    </a:moveTo>
                    <a:cubicBezTo>
                      <a:pt x="54" y="98"/>
                      <a:pt x="53" y="98"/>
                      <a:pt x="53" y="99"/>
                    </a:cubicBezTo>
                    <a:cubicBezTo>
                      <a:pt x="52" y="100"/>
                      <a:pt x="51" y="101"/>
                      <a:pt x="51" y="102"/>
                    </a:cubicBezTo>
                    <a:cubicBezTo>
                      <a:pt x="51" y="103"/>
                      <a:pt x="51" y="104"/>
                      <a:pt x="52" y="105"/>
                    </a:cubicBezTo>
                    <a:cubicBezTo>
                      <a:pt x="53" y="105"/>
                      <a:pt x="53" y="106"/>
                      <a:pt x="54" y="106"/>
                    </a:cubicBezTo>
                    <a:cubicBezTo>
                      <a:pt x="55" y="106"/>
                      <a:pt x="56" y="106"/>
                      <a:pt x="57" y="105"/>
                    </a:cubicBezTo>
                    <a:cubicBezTo>
                      <a:pt x="56" y="106"/>
                      <a:pt x="56" y="107"/>
                      <a:pt x="56" y="108"/>
                    </a:cubicBezTo>
                    <a:cubicBezTo>
                      <a:pt x="56" y="108"/>
                      <a:pt x="57" y="109"/>
                      <a:pt x="57" y="109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59" y="110"/>
                      <a:pt x="59" y="111"/>
                      <a:pt x="59" y="111"/>
                    </a:cubicBezTo>
                    <a:cubicBezTo>
                      <a:pt x="59" y="111"/>
                      <a:pt x="59" y="112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1" y="112"/>
                      <a:pt x="61" y="112"/>
                      <a:pt x="62" y="112"/>
                    </a:cubicBezTo>
                    <a:cubicBezTo>
                      <a:pt x="63" y="111"/>
                      <a:pt x="63" y="111"/>
                      <a:pt x="64" y="110"/>
                    </a:cubicBezTo>
                    <a:cubicBezTo>
                      <a:pt x="65" y="109"/>
                      <a:pt x="66" y="108"/>
                      <a:pt x="66" y="107"/>
                    </a:cubicBezTo>
                    <a:cubicBezTo>
                      <a:pt x="66" y="106"/>
                      <a:pt x="66" y="106"/>
                      <a:pt x="66" y="105"/>
                    </a:cubicBezTo>
                    <a:cubicBezTo>
                      <a:pt x="66" y="104"/>
                      <a:pt x="66" y="104"/>
                      <a:pt x="65" y="103"/>
                    </a:cubicBezTo>
                    <a:cubicBezTo>
                      <a:pt x="65" y="103"/>
                      <a:pt x="64" y="102"/>
                      <a:pt x="63" y="103"/>
                    </a:cubicBezTo>
                    <a:cubicBezTo>
                      <a:pt x="62" y="103"/>
                      <a:pt x="61" y="103"/>
                      <a:pt x="60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9" y="103"/>
                      <a:pt x="59" y="103"/>
                      <a:pt x="59" y="102"/>
                    </a:cubicBezTo>
                    <a:cubicBezTo>
                      <a:pt x="60" y="101"/>
                      <a:pt x="60" y="100"/>
                      <a:pt x="60" y="100"/>
                    </a:cubicBezTo>
                    <a:cubicBezTo>
                      <a:pt x="60" y="99"/>
                      <a:pt x="59" y="98"/>
                      <a:pt x="59" y="98"/>
                    </a:cubicBezTo>
                    <a:cubicBezTo>
                      <a:pt x="58" y="98"/>
                      <a:pt x="58" y="97"/>
                      <a:pt x="58" y="97"/>
                    </a:cubicBezTo>
                    <a:cubicBezTo>
                      <a:pt x="57" y="97"/>
                      <a:pt x="57" y="97"/>
                      <a:pt x="56" y="97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3" y="99"/>
                    </a:moveTo>
                    <a:cubicBezTo>
                      <a:pt x="53" y="99"/>
                      <a:pt x="54" y="98"/>
                      <a:pt x="54" y="99"/>
                    </a:cubicBezTo>
                    <a:cubicBezTo>
                      <a:pt x="55" y="99"/>
                      <a:pt x="56" y="99"/>
                      <a:pt x="57" y="100"/>
                    </a:cubicBezTo>
                    <a:cubicBezTo>
                      <a:pt x="57" y="101"/>
                      <a:pt x="58" y="102"/>
                      <a:pt x="58" y="102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57" y="104"/>
                      <a:pt x="57" y="104"/>
                      <a:pt x="57" y="104"/>
                    </a:cubicBezTo>
                    <a:cubicBezTo>
                      <a:pt x="56" y="104"/>
                      <a:pt x="55" y="103"/>
                      <a:pt x="55" y="103"/>
                    </a:cubicBezTo>
                    <a:cubicBezTo>
                      <a:pt x="54" y="102"/>
                      <a:pt x="53" y="101"/>
                      <a:pt x="53" y="100"/>
                    </a:cubicBezTo>
                    <a:cubicBezTo>
                      <a:pt x="53" y="100"/>
                      <a:pt x="53" y="99"/>
                      <a:pt x="53" y="99"/>
                    </a:cubicBezTo>
                    <a:close/>
                    <a:moveTo>
                      <a:pt x="61" y="108"/>
                    </a:moveTo>
                    <a:cubicBezTo>
                      <a:pt x="62" y="107"/>
                      <a:pt x="63" y="106"/>
                      <a:pt x="63" y="106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6"/>
                      <a:pt x="65" y="106"/>
                      <a:pt x="65" y="107"/>
                    </a:cubicBezTo>
                    <a:cubicBezTo>
                      <a:pt x="65" y="108"/>
                      <a:pt x="64" y="108"/>
                      <a:pt x="64" y="109"/>
                    </a:cubicBezTo>
                    <a:cubicBezTo>
                      <a:pt x="63" y="110"/>
                      <a:pt x="62" y="111"/>
                      <a:pt x="62" y="111"/>
                    </a:cubicBezTo>
                    <a:cubicBezTo>
                      <a:pt x="61" y="111"/>
                      <a:pt x="61" y="111"/>
                      <a:pt x="60" y="110"/>
                    </a:cubicBezTo>
                    <a:cubicBezTo>
                      <a:pt x="60" y="110"/>
                      <a:pt x="60" y="110"/>
                      <a:pt x="60" y="109"/>
                    </a:cubicBezTo>
                    <a:cubicBezTo>
                      <a:pt x="60" y="109"/>
                      <a:pt x="61" y="109"/>
                      <a:pt x="61" y="108"/>
                    </a:cubicBezTo>
                    <a:close/>
                    <a:moveTo>
                      <a:pt x="69" y="96"/>
                    </a:move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59" y="93"/>
                      <a:pt x="58" y="93"/>
                    </a:cubicBezTo>
                    <a:cubicBezTo>
                      <a:pt x="58" y="93"/>
                      <a:pt x="58" y="94"/>
                      <a:pt x="57" y="94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1"/>
                      <a:pt x="62" y="91"/>
                      <a:pt x="62" y="91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8"/>
                      <a:pt x="64" y="87"/>
                      <a:pt x="64" y="87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64" y="85"/>
                      <a:pt x="64" y="85"/>
                      <a:pt x="64" y="86"/>
                    </a:cubicBezTo>
                    <a:cubicBezTo>
                      <a:pt x="64" y="86"/>
                      <a:pt x="65" y="87"/>
                      <a:pt x="65" y="88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70" y="98"/>
                      <a:pt x="71" y="99"/>
                      <a:pt x="71" y="99"/>
                    </a:cubicBezTo>
                    <a:cubicBezTo>
                      <a:pt x="71" y="100"/>
                      <a:pt x="71" y="101"/>
                      <a:pt x="71" y="102"/>
                    </a:cubicBezTo>
                    <a:cubicBezTo>
                      <a:pt x="70" y="102"/>
                      <a:pt x="70" y="102"/>
                      <a:pt x="69" y="103"/>
                    </a:cubicBezTo>
                    <a:cubicBezTo>
                      <a:pt x="69" y="103"/>
                      <a:pt x="68" y="102"/>
                      <a:pt x="68" y="102"/>
                    </a:cubicBezTo>
                    <a:cubicBezTo>
                      <a:pt x="68" y="102"/>
                      <a:pt x="67" y="102"/>
                      <a:pt x="67" y="101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9" y="100"/>
                    </a:cubicBezTo>
                    <a:cubicBezTo>
                      <a:pt x="69" y="99"/>
                      <a:pt x="69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1" y="100"/>
                      <a:pt x="70" y="99"/>
                    </a:cubicBezTo>
                    <a:cubicBezTo>
                      <a:pt x="70" y="99"/>
                      <a:pt x="70" y="98"/>
                      <a:pt x="69" y="97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9" y="75"/>
                    </a:moveTo>
                    <a:cubicBezTo>
                      <a:pt x="70" y="74"/>
                      <a:pt x="70" y="74"/>
                      <a:pt x="71" y="73"/>
                    </a:cubicBezTo>
                    <a:cubicBezTo>
                      <a:pt x="72" y="73"/>
                      <a:pt x="73" y="73"/>
                      <a:pt x="74" y="73"/>
                    </a:cubicBezTo>
                    <a:cubicBezTo>
                      <a:pt x="75" y="73"/>
                      <a:pt x="76" y="73"/>
                      <a:pt x="77" y="74"/>
                    </a:cubicBezTo>
                    <a:cubicBezTo>
                      <a:pt x="78" y="74"/>
                      <a:pt x="79" y="75"/>
                      <a:pt x="79" y="77"/>
                    </a:cubicBezTo>
                    <a:cubicBezTo>
                      <a:pt x="80" y="78"/>
                      <a:pt x="80" y="80"/>
                      <a:pt x="79" y="81"/>
                    </a:cubicBezTo>
                    <a:cubicBezTo>
                      <a:pt x="78" y="83"/>
                      <a:pt x="77" y="83"/>
                      <a:pt x="76" y="84"/>
                    </a:cubicBezTo>
                    <a:cubicBezTo>
                      <a:pt x="74" y="84"/>
                      <a:pt x="73" y="83"/>
                      <a:pt x="72" y="83"/>
                    </a:cubicBezTo>
                    <a:cubicBezTo>
                      <a:pt x="70" y="82"/>
                      <a:pt x="69" y="81"/>
                      <a:pt x="69" y="79"/>
                    </a:cubicBezTo>
                    <a:cubicBezTo>
                      <a:pt x="68" y="78"/>
                      <a:pt x="68" y="77"/>
                      <a:pt x="69" y="75"/>
                    </a:cubicBezTo>
                    <a:close/>
                    <a:moveTo>
                      <a:pt x="70" y="76"/>
                    </a:moveTo>
                    <a:cubicBezTo>
                      <a:pt x="70" y="76"/>
                      <a:pt x="70" y="76"/>
                      <a:pt x="70" y="77"/>
                    </a:cubicBezTo>
                    <a:cubicBezTo>
                      <a:pt x="70" y="77"/>
                      <a:pt x="70" y="78"/>
                      <a:pt x="71" y="78"/>
                    </a:cubicBezTo>
                    <a:cubicBezTo>
                      <a:pt x="72" y="79"/>
                      <a:pt x="73" y="79"/>
                      <a:pt x="74" y="80"/>
                    </a:cubicBezTo>
                    <a:cubicBezTo>
                      <a:pt x="75" y="81"/>
                      <a:pt x="75" y="81"/>
                      <a:pt x="76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8"/>
                      <a:pt x="76" y="77"/>
                      <a:pt x="74" y="76"/>
                    </a:cubicBezTo>
                    <a:cubicBezTo>
                      <a:pt x="73" y="76"/>
                      <a:pt x="72" y="75"/>
                      <a:pt x="72" y="75"/>
                    </a:cubicBezTo>
                    <a:cubicBezTo>
                      <a:pt x="71" y="75"/>
                      <a:pt x="71" y="75"/>
                      <a:pt x="70" y="75"/>
                    </a:cubicBezTo>
                    <a:cubicBezTo>
                      <a:pt x="70" y="75"/>
                      <a:pt x="70" y="75"/>
                      <a:pt x="70" y="76"/>
                    </a:cubicBezTo>
                    <a:close/>
                    <a:moveTo>
                      <a:pt x="76" y="65"/>
                    </a:moveTo>
                    <a:cubicBezTo>
                      <a:pt x="77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2"/>
                      <a:pt x="72" y="62"/>
                    </a:cubicBezTo>
                    <a:cubicBezTo>
                      <a:pt x="71" y="62"/>
                      <a:pt x="71" y="62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3" y="61"/>
                      <a:pt x="73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4" y="62"/>
                    </a:cubicBezTo>
                    <a:cubicBezTo>
                      <a:pt x="74" y="62"/>
                      <a:pt x="74" y="61"/>
                      <a:pt x="74" y="61"/>
                    </a:cubicBezTo>
                    <a:cubicBezTo>
                      <a:pt x="75" y="61"/>
                      <a:pt x="75" y="60"/>
                      <a:pt x="75" y="60"/>
                    </a:cubicBezTo>
                    <a:cubicBezTo>
                      <a:pt x="75" y="59"/>
                      <a:pt x="74" y="59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ubicBezTo>
                      <a:pt x="72" y="59"/>
                      <a:pt x="72" y="60"/>
                      <a:pt x="71" y="61"/>
                    </a:cubicBezTo>
                    <a:cubicBezTo>
                      <a:pt x="71" y="62"/>
                      <a:pt x="70" y="63"/>
                      <a:pt x="71" y="64"/>
                    </a:cubicBezTo>
                    <a:cubicBezTo>
                      <a:pt x="71" y="65"/>
                      <a:pt x="72" y="66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2" y="72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4" y="69"/>
                      <a:pt x="84" y="69"/>
                    </a:cubicBezTo>
                    <a:cubicBezTo>
                      <a:pt x="84" y="69"/>
                      <a:pt x="83" y="69"/>
                      <a:pt x="83" y="68"/>
                    </a:cubicBezTo>
                    <a:cubicBezTo>
                      <a:pt x="76" y="65"/>
                      <a:pt x="76" y="65"/>
                      <a:pt x="76" y="65"/>
                    </a:cubicBezTo>
                    <a:close/>
                    <a:moveTo>
                      <a:pt x="79" y="41"/>
                    </a:move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3" y="43"/>
                      <a:pt x="81" y="43"/>
                      <a:pt x="80" y="44"/>
                    </a:cubicBezTo>
                    <a:cubicBezTo>
                      <a:pt x="79" y="44"/>
                      <a:pt x="79" y="45"/>
                      <a:pt x="78" y="46"/>
                    </a:cubicBezTo>
                    <a:cubicBezTo>
                      <a:pt x="78" y="47"/>
                      <a:pt x="78" y="48"/>
                      <a:pt x="78" y="49"/>
                    </a:cubicBezTo>
                    <a:cubicBezTo>
                      <a:pt x="78" y="50"/>
                      <a:pt x="79" y="51"/>
                      <a:pt x="79" y="52"/>
                    </a:cubicBezTo>
                    <a:cubicBezTo>
                      <a:pt x="80" y="53"/>
                      <a:pt x="81" y="53"/>
                      <a:pt x="83" y="54"/>
                    </a:cubicBezTo>
                    <a:cubicBezTo>
                      <a:pt x="84" y="54"/>
                      <a:pt x="85" y="55"/>
                      <a:pt x="86" y="55"/>
                    </a:cubicBezTo>
                    <a:cubicBezTo>
                      <a:pt x="87" y="55"/>
                      <a:pt x="88" y="55"/>
                      <a:pt x="89" y="54"/>
                    </a:cubicBezTo>
                    <a:cubicBezTo>
                      <a:pt x="90" y="54"/>
                      <a:pt x="91" y="53"/>
                      <a:pt x="91" y="52"/>
                    </a:cubicBezTo>
                    <a:cubicBezTo>
                      <a:pt x="91" y="51"/>
                      <a:pt x="92" y="50"/>
                      <a:pt x="91" y="49"/>
                    </a:cubicBezTo>
                    <a:cubicBezTo>
                      <a:pt x="91" y="48"/>
                      <a:pt x="91" y="47"/>
                      <a:pt x="90" y="46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47"/>
                      <a:pt x="92" y="49"/>
                      <a:pt x="92" y="50"/>
                    </a:cubicBezTo>
                    <a:cubicBezTo>
                      <a:pt x="92" y="51"/>
                      <a:pt x="92" y="52"/>
                      <a:pt x="92" y="53"/>
                    </a:cubicBezTo>
                    <a:cubicBezTo>
                      <a:pt x="91" y="55"/>
                      <a:pt x="90" y="56"/>
                      <a:pt x="89" y="57"/>
                    </a:cubicBezTo>
                    <a:cubicBezTo>
                      <a:pt x="88" y="58"/>
                      <a:pt x="87" y="58"/>
                      <a:pt x="86" y="59"/>
                    </a:cubicBezTo>
                    <a:cubicBezTo>
                      <a:pt x="84" y="59"/>
                      <a:pt x="83" y="59"/>
                      <a:pt x="82" y="58"/>
                    </a:cubicBezTo>
                    <a:cubicBezTo>
                      <a:pt x="80" y="58"/>
                      <a:pt x="79" y="57"/>
                      <a:pt x="78" y="55"/>
                    </a:cubicBezTo>
                    <a:cubicBezTo>
                      <a:pt x="77" y="54"/>
                      <a:pt x="77" y="53"/>
                      <a:pt x="76" y="51"/>
                    </a:cubicBezTo>
                    <a:cubicBezTo>
                      <a:pt x="76" y="50"/>
                      <a:pt x="76" y="48"/>
                      <a:pt x="77" y="47"/>
                    </a:cubicBezTo>
                    <a:cubicBezTo>
                      <a:pt x="77" y="46"/>
                      <a:pt x="78" y="45"/>
                      <a:pt x="79" y="44"/>
                    </a:cubicBezTo>
                    <a:cubicBezTo>
                      <a:pt x="79" y="43"/>
                      <a:pt x="80" y="43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79" y="41"/>
                      <a:pt x="79" y="41"/>
                    </a:cubicBezTo>
                    <a:cubicBezTo>
                      <a:pt x="79" y="41"/>
                      <a:pt x="79" y="41"/>
                      <a:pt x="79" y="41"/>
                    </a:cubicBezTo>
                    <a:close/>
                    <a:moveTo>
                      <a:pt x="82" y="3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40"/>
                      <a:pt x="81" y="40"/>
                      <a:pt x="82" y="40"/>
                    </a:cubicBezTo>
                    <a:cubicBezTo>
                      <a:pt x="82" y="40"/>
                      <a:pt x="82" y="40"/>
                      <a:pt x="83" y="40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5" y="44"/>
                    </a:cubicBezTo>
                    <a:cubicBezTo>
                      <a:pt x="95" y="44"/>
                      <a:pt x="95" y="44"/>
                      <a:pt x="95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5" y="40"/>
                      <a:pt x="95" y="40"/>
                      <a:pt x="94" y="40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88" y="38"/>
                      <a:pt x="88" y="37"/>
                      <a:pt x="88" y="37"/>
                    </a:cubicBezTo>
                    <a:cubicBezTo>
                      <a:pt x="88" y="37"/>
                      <a:pt x="88" y="36"/>
                      <a:pt x="88" y="36"/>
                    </a:cubicBezTo>
                    <a:cubicBezTo>
                      <a:pt x="88" y="36"/>
                      <a:pt x="88" y="36"/>
                      <a:pt x="88" y="35"/>
                    </a:cubicBezTo>
                    <a:cubicBezTo>
                      <a:pt x="88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0" y="36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6" y="37"/>
                      <a:pt x="96" y="37"/>
                      <a:pt x="96" y="38"/>
                    </a:cubicBezTo>
                    <a:cubicBezTo>
                      <a:pt x="96" y="38"/>
                      <a:pt x="96" y="38"/>
                      <a:pt x="96" y="39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91" y="32"/>
                      <a:pt x="90" y="32"/>
                      <a:pt x="89" y="32"/>
                    </a:cubicBezTo>
                    <a:cubicBezTo>
                      <a:pt x="89" y="32"/>
                      <a:pt x="88" y="32"/>
                      <a:pt x="88" y="33"/>
                    </a:cubicBezTo>
                    <a:cubicBezTo>
                      <a:pt x="87" y="33"/>
                      <a:pt x="87" y="34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7" y="36"/>
                      <a:pt x="87" y="37"/>
                      <a:pt x="88" y="38"/>
                    </a:cubicBezTo>
                    <a:cubicBezTo>
                      <a:pt x="82" y="36"/>
                      <a:pt x="82" y="36"/>
                      <a:pt x="82" y="36"/>
                    </a:cubicBezTo>
                    <a:close/>
                    <a:moveTo>
                      <a:pt x="85" y="26"/>
                    </a:moveTo>
                    <a:cubicBezTo>
                      <a:pt x="85" y="26"/>
                      <a:pt x="85" y="25"/>
                      <a:pt x="86" y="25"/>
                    </a:cubicBezTo>
                    <a:cubicBezTo>
                      <a:pt x="86" y="25"/>
                      <a:pt x="87" y="25"/>
                      <a:pt x="87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88" y="26"/>
                      <a:pt x="88" y="26"/>
                      <a:pt x="88" y="27"/>
                    </a:cubicBezTo>
                    <a:cubicBezTo>
                      <a:pt x="88" y="27"/>
                      <a:pt x="88" y="28"/>
                      <a:pt x="88" y="28"/>
                    </a:cubicBezTo>
                    <a:cubicBezTo>
                      <a:pt x="87" y="28"/>
                      <a:pt x="87" y="28"/>
                      <a:pt x="86" y="28"/>
                    </a:cubicBezTo>
                    <a:cubicBezTo>
                      <a:pt x="86" y="28"/>
                      <a:pt x="86" y="28"/>
                      <a:pt x="85" y="28"/>
                    </a:cubicBezTo>
                    <a:cubicBezTo>
                      <a:pt x="85" y="27"/>
                      <a:pt x="85" y="27"/>
                      <a:pt x="85" y="26"/>
                    </a:cubicBezTo>
                    <a:close/>
                    <a:moveTo>
                      <a:pt x="90" y="26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99" y="32"/>
                      <a:pt x="99" y="31"/>
                      <a:pt x="99" y="31"/>
                    </a:cubicBezTo>
                    <a:cubicBezTo>
                      <a:pt x="99" y="31"/>
                      <a:pt x="99" y="31"/>
                      <a:pt x="98" y="30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1" y="29"/>
                      <a:pt x="91" y="29"/>
                      <a:pt x="90" y="29"/>
                    </a:cubicBezTo>
                    <a:cubicBezTo>
                      <a:pt x="90" y="29"/>
                      <a:pt x="90" y="30"/>
                      <a:pt x="90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90" y="26"/>
                      <a:pt x="90" y="26"/>
                      <a:pt x="90" y="26"/>
                    </a:cubicBezTo>
                    <a:close/>
                    <a:moveTo>
                      <a:pt x="91" y="18"/>
                    </a:moveTo>
                    <a:cubicBezTo>
                      <a:pt x="93" y="18"/>
                      <a:pt x="93" y="18"/>
                      <a:pt x="93" y="18"/>
                    </a:cubicBezTo>
                    <a:cubicBezTo>
                      <a:pt x="92" y="18"/>
                      <a:pt x="92" y="17"/>
                      <a:pt x="92" y="16"/>
                    </a:cubicBezTo>
                    <a:cubicBezTo>
                      <a:pt x="91" y="16"/>
                      <a:pt x="91" y="15"/>
                      <a:pt x="91" y="15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3" y="13"/>
                      <a:pt x="93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01" y="13"/>
                      <a:pt x="102" y="13"/>
                      <a:pt x="102" y="13"/>
                    </a:cubicBezTo>
                    <a:cubicBezTo>
                      <a:pt x="102" y="13"/>
                      <a:pt x="102" y="13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6"/>
                      <a:pt x="100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7"/>
                      <a:pt x="93" y="18"/>
                      <a:pt x="94" y="18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0" y="19"/>
                      <a:pt x="101" y="19"/>
                      <a:pt x="101" y="19"/>
                    </a:cubicBezTo>
                    <a:cubicBezTo>
                      <a:pt x="101" y="19"/>
                      <a:pt x="101" y="19"/>
                      <a:pt x="101" y="18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3"/>
                      <a:pt x="100" y="23"/>
                    </a:cubicBezTo>
                    <a:cubicBezTo>
                      <a:pt x="100" y="23"/>
                      <a:pt x="100" y="23"/>
                      <a:pt x="99" y="23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1" y="22"/>
                      <a:pt x="91" y="22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18"/>
                      <a:pt x="91" y="18"/>
                      <a:pt x="91" y="18"/>
                    </a:cubicBezTo>
                    <a:close/>
                    <a:moveTo>
                      <a:pt x="103" y="4"/>
                    </a:moveTo>
                    <a:cubicBezTo>
                      <a:pt x="104" y="6"/>
                      <a:pt x="104" y="7"/>
                      <a:pt x="104" y="8"/>
                    </a:cubicBezTo>
                    <a:cubicBezTo>
                      <a:pt x="104" y="9"/>
                      <a:pt x="104" y="9"/>
                      <a:pt x="104" y="10"/>
                    </a:cubicBezTo>
                    <a:cubicBezTo>
                      <a:pt x="103" y="10"/>
                      <a:pt x="103" y="10"/>
                      <a:pt x="102" y="10"/>
                    </a:cubicBezTo>
                    <a:cubicBezTo>
                      <a:pt x="101" y="10"/>
                      <a:pt x="101" y="10"/>
                      <a:pt x="100" y="9"/>
                    </a:cubicBezTo>
                    <a:cubicBezTo>
                      <a:pt x="99" y="8"/>
                      <a:pt x="99" y="7"/>
                      <a:pt x="98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6" y="4"/>
                      <a:pt x="96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5"/>
                      <a:pt x="94" y="5"/>
                      <a:pt x="94" y="5"/>
                    </a:cubicBezTo>
                    <a:cubicBezTo>
                      <a:pt x="94" y="6"/>
                      <a:pt x="94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5" y="7"/>
                      <a:pt x="95" y="7"/>
                      <a:pt x="96" y="7"/>
                    </a:cubicBezTo>
                    <a:cubicBezTo>
                      <a:pt x="96" y="6"/>
                      <a:pt x="96" y="6"/>
                      <a:pt x="97" y="6"/>
                    </a:cubicBezTo>
                    <a:cubicBezTo>
                      <a:pt x="97" y="6"/>
                      <a:pt x="97" y="6"/>
                      <a:pt x="98" y="7"/>
                    </a:cubicBezTo>
                    <a:cubicBezTo>
                      <a:pt x="98" y="7"/>
                      <a:pt x="98" y="7"/>
                      <a:pt x="98" y="8"/>
                    </a:cubicBezTo>
                    <a:cubicBezTo>
                      <a:pt x="98" y="8"/>
                      <a:pt x="98" y="9"/>
                      <a:pt x="97" y="9"/>
                    </a:cubicBezTo>
                    <a:cubicBezTo>
                      <a:pt x="97" y="9"/>
                      <a:pt x="97" y="10"/>
                      <a:pt x="96" y="10"/>
                    </a:cubicBezTo>
                    <a:cubicBezTo>
                      <a:pt x="96" y="9"/>
                      <a:pt x="95" y="9"/>
                      <a:pt x="95" y="9"/>
                    </a:cubicBezTo>
                    <a:cubicBezTo>
                      <a:pt x="94" y="8"/>
                      <a:pt x="94" y="8"/>
                      <a:pt x="94" y="7"/>
                    </a:cubicBezTo>
                    <a:cubicBezTo>
                      <a:pt x="94" y="6"/>
                      <a:pt x="94" y="5"/>
                      <a:pt x="94" y="4"/>
                    </a:cubicBezTo>
                    <a:cubicBezTo>
                      <a:pt x="94" y="3"/>
                      <a:pt x="94" y="2"/>
                      <a:pt x="94" y="2"/>
                    </a:cubicBezTo>
                    <a:cubicBezTo>
                      <a:pt x="95" y="1"/>
                      <a:pt x="95" y="1"/>
                      <a:pt x="96" y="1"/>
                    </a:cubicBezTo>
                    <a:cubicBezTo>
                      <a:pt x="96" y="1"/>
                      <a:pt x="97" y="1"/>
                      <a:pt x="98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4" y="1"/>
                      <a:pt x="104" y="1"/>
                    </a:cubicBezTo>
                    <a:cubicBezTo>
                      <a:pt x="104" y="0"/>
                      <a:pt x="103" y="0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4" y="0"/>
                      <a:pt x="104" y="1"/>
                      <a:pt x="105" y="1"/>
                    </a:cubicBezTo>
                    <a:cubicBezTo>
                      <a:pt x="105" y="1"/>
                      <a:pt x="105" y="2"/>
                      <a:pt x="105" y="3"/>
                    </a:cubicBezTo>
                    <a:cubicBezTo>
                      <a:pt x="105" y="3"/>
                      <a:pt x="105" y="4"/>
                      <a:pt x="104" y="4"/>
                    </a:cubicBezTo>
                    <a:cubicBezTo>
                      <a:pt x="104" y="4"/>
                      <a:pt x="104" y="4"/>
                      <a:pt x="103" y="4"/>
                    </a:cubicBezTo>
                    <a:close/>
                    <a:moveTo>
                      <a:pt x="102" y="4"/>
                    </a:moveTo>
                    <a:cubicBezTo>
                      <a:pt x="99" y="4"/>
                      <a:pt x="99" y="4"/>
                      <a:pt x="99" y="4"/>
                    </a:cubicBezTo>
                    <a:cubicBezTo>
                      <a:pt x="99" y="5"/>
                      <a:pt x="100" y="6"/>
                      <a:pt x="100" y="6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2" y="6"/>
                      <a:pt x="103" y="6"/>
                      <a:pt x="103" y="6"/>
                    </a:cubicBezTo>
                    <a:cubicBezTo>
                      <a:pt x="103" y="5"/>
                      <a:pt x="102" y="5"/>
                      <a:pt x="102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ṥ1iďê">
                <a:extLst>
                  <a:ext uri="{FF2B5EF4-FFF2-40B4-BE49-F238E27FC236}">
                    <a16:creationId xmlns:a16="http://schemas.microsoft.com/office/drawing/2014/main" id="{6BCE691B-21FF-B213-C148-96860369EFBE}"/>
                  </a:ext>
                </a:extLst>
              </p:cNvPr>
              <p:cNvSpPr/>
              <p:nvPr/>
            </p:nvSpPr>
            <p:spPr bwMode="auto">
              <a:xfrm>
                <a:off x="2622550" y="2797175"/>
                <a:ext cx="1260475" cy="1266825"/>
              </a:xfrm>
              <a:custGeom>
                <a:avLst/>
                <a:gdLst>
                  <a:gd name="T0" fmla="*/ 191 w 382"/>
                  <a:gd name="T1" fmla="*/ 0 h 382"/>
                  <a:gd name="T2" fmla="*/ 382 w 382"/>
                  <a:gd name="T3" fmla="*/ 191 h 382"/>
                  <a:gd name="T4" fmla="*/ 191 w 382"/>
                  <a:gd name="T5" fmla="*/ 382 h 382"/>
                  <a:gd name="T6" fmla="*/ 0 w 382"/>
                  <a:gd name="T7" fmla="*/ 191 h 382"/>
                  <a:gd name="T8" fmla="*/ 191 w 382"/>
                  <a:gd name="T9" fmla="*/ 0 h 382"/>
                  <a:gd name="T10" fmla="*/ 191 w 382"/>
                  <a:gd name="T11" fmla="*/ 10 h 382"/>
                  <a:gd name="T12" fmla="*/ 10 w 382"/>
                  <a:gd name="T13" fmla="*/ 191 h 382"/>
                  <a:gd name="T14" fmla="*/ 191 w 382"/>
                  <a:gd name="T15" fmla="*/ 372 h 382"/>
                  <a:gd name="T16" fmla="*/ 372 w 382"/>
                  <a:gd name="T17" fmla="*/ 191 h 382"/>
                  <a:gd name="T18" fmla="*/ 191 w 382"/>
                  <a:gd name="T19" fmla="*/ 1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382">
                    <a:moveTo>
                      <a:pt x="191" y="0"/>
                    </a:moveTo>
                    <a:cubicBezTo>
                      <a:pt x="296" y="0"/>
                      <a:pt x="382" y="86"/>
                      <a:pt x="382" y="191"/>
                    </a:cubicBezTo>
                    <a:cubicBezTo>
                      <a:pt x="382" y="296"/>
                      <a:pt x="296" y="382"/>
                      <a:pt x="191" y="382"/>
                    </a:cubicBezTo>
                    <a:cubicBezTo>
                      <a:pt x="85" y="382"/>
                      <a:pt x="0" y="296"/>
                      <a:pt x="0" y="191"/>
                    </a:cubicBezTo>
                    <a:cubicBezTo>
                      <a:pt x="0" y="86"/>
                      <a:pt x="85" y="0"/>
                      <a:pt x="191" y="0"/>
                    </a:cubicBezTo>
                    <a:close/>
                    <a:moveTo>
                      <a:pt x="191" y="10"/>
                    </a:moveTo>
                    <a:cubicBezTo>
                      <a:pt x="91" y="10"/>
                      <a:pt x="10" y="92"/>
                      <a:pt x="10" y="191"/>
                    </a:cubicBezTo>
                    <a:cubicBezTo>
                      <a:pt x="10" y="291"/>
                      <a:pt x="91" y="372"/>
                      <a:pt x="191" y="372"/>
                    </a:cubicBezTo>
                    <a:cubicBezTo>
                      <a:pt x="290" y="372"/>
                      <a:pt x="372" y="291"/>
                      <a:pt x="372" y="191"/>
                    </a:cubicBezTo>
                    <a:cubicBezTo>
                      <a:pt x="372" y="92"/>
                      <a:pt x="290" y="10"/>
                      <a:pt x="191" y="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9F12A9-16EF-3A5C-3DE8-1ABAC56943A7}"/>
                </a:ext>
              </a:extLst>
            </p:cNvPr>
            <p:cNvGrpSpPr/>
            <p:nvPr/>
          </p:nvGrpSpPr>
          <p:grpSpPr>
            <a:xfrm>
              <a:off x="1207043" y="2112701"/>
              <a:ext cx="1285079" cy="287542"/>
              <a:chOff x="1207043" y="2112701"/>
              <a:chExt cx="1285079" cy="287542"/>
            </a:xfrm>
          </p:grpSpPr>
          <p:grpSp>
            <p:nvGrpSpPr>
              <p:cNvPr id="18" name="í$ľïḓe">
                <a:extLst>
                  <a:ext uri="{FF2B5EF4-FFF2-40B4-BE49-F238E27FC236}">
                    <a16:creationId xmlns:a16="http://schemas.microsoft.com/office/drawing/2014/main" id="{F85EC32D-7370-DD69-1681-5A12B03EE86C}"/>
                  </a:ext>
                </a:extLst>
              </p:cNvPr>
              <p:cNvGrpSpPr/>
              <p:nvPr/>
            </p:nvGrpSpPr>
            <p:grpSpPr>
              <a:xfrm>
                <a:off x="1208550" y="2112701"/>
                <a:ext cx="1282816" cy="209532"/>
                <a:chOff x="4159250" y="2794000"/>
                <a:chExt cx="5403850" cy="882650"/>
              </a:xfrm>
            </p:grpSpPr>
            <p:sp>
              <p:nvSpPr>
                <p:cNvPr id="67" name="ïślîḍe">
                  <a:extLst>
                    <a:ext uri="{FF2B5EF4-FFF2-40B4-BE49-F238E27FC236}">
                      <a16:creationId xmlns:a16="http://schemas.microsoft.com/office/drawing/2014/main" id="{185675B8-C71F-EA59-A277-07D620FE3D56}"/>
                    </a:ext>
                  </a:extLst>
                </p:cNvPr>
                <p:cNvSpPr/>
                <p:nvPr/>
              </p:nvSpPr>
              <p:spPr bwMode="auto">
                <a:xfrm>
                  <a:off x="4159250" y="2897188"/>
                  <a:ext cx="514350" cy="685800"/>
                </a:xfrm>
                <a:custGeom>
                  <a:avLst/>
                  <a:gdLst>
                    <a:gd name="T0" fmla="*/ 98 w 156"/>
                    <a:gd name="T1" fmla="*/ 55 h 207"/>
                    <a:gd name="T2" fmla="*/ 100 w 156"/>
                    <a:gd name="T3" fmla="*/ 29 h 207"/>
                    <a:gd name="T4" fmla="*/ 64 w 156"/>
                    <a:gd name="T5" fmla="*/ 2 h 207"/>
                    <a:gd name="T6" fmla="*/ 58 w 156"/>
                    <a:gd name="T7" fmla="*/ 60 h 207"/>
                    <a:gd name="T8" fmla="*/ 20 w 156"/>
                    <a:gd name="T9" fmla="*/ 80 h 207"/>
                    <a:gd name="T10" fmla="*/ 3 w 156"/>
                    <a:gd name="T11" fmla="*/ 72 h 207"/>
                    <a:gd name="T12" fmla="*/ 0 w 156"/>
                    <a:gd name="T13" fmla="*/ 100 h 207"/>
                    <a:gd name="T14" fmla="*/ 3 w 156"/>
                    <a:gd name="T15" fmla="*/ 115 h 207"/>
                    <a:gd name="T16" fmla="*/ 4 w 156"/>
                    <a:gd name="T17" fmla="*/ 117 h 207"/>
                    <a:gd name="T18" fmla="*/ 18 w 156"/>
                    <a:gd name="T19" fmla="*/ 138 h 207"/>
                    <a:gd name="T20" fmla="*/ 24 w 156"/>
                    <a:gd name="T21" fmla="*/ 136 h 207"/>
                    <a:gd name="T22" fmla="*/ 40 w 156"/>
                    <a:gd name="T23" fmla="*/ 155 h 207"/>
                    <a:gd name="T24" fmla="*/ 51 w 156"/>
                    <a:gd name="T25" fmla="*/ 156 h 207"/>
                    <a:gd name="T26" fmla="*/ 49 w 156"/>
                    <a:gd name="T27" fmla="*/ 157 h 207"/>
                    <a:gd name="T28" fmla="*/ 65 w 156"/>
                    <a:gd name="T29" fmla="*/ 207 h 207"/>
                    <a:gd name="T30" fmla="*/ 78 w 156"/>
                    <a:gd name="T31" fmla="*/ 177 h 207"/>
                    <a:gd name="T32" fmla="*/ 84 w 156"/>
                    <a:gd name="T33" fmla="*/ 141 h 207"/>
                    <a:gd name="T34" fmla="*/ 116 w 156"/>
                    <a:gd name="T35" fmla="*/ 122 h 207"/>
                    <a:gd name="T36" fmla="*/ 139 w 156"/>
                    <a:gd name="T37" fmla="*/ 118 h 207"/>
                    <a:gd name="T38" fmla="*/ 142 w 156"/>
                    <a:gd name="T39" fmla="*/ 111 h 207"/>
                    <a:gd name="T40" fmla="*/ 113 w 156"/>
                    <a:gd name="T41" fmla="*/ 94 h 207"/>
                    <a:gd name="T42" fmla="*/ 137 w 156"/>
                    <a:gd name="T43" fmla="*/ 79 h 207"/>
                    <a:gd name="T44" fmla="*/ 156 w 156"/>
                    <a:gd name="T45" fmla="*/ 60 h 207"/>
                    <a:gd name="T46" fmla="*/ 98 w 156"/>
                    <a:gd name="T47" fmla="*/ 55 h 207"/>
                    <a:gd name="T48" fmla="*/ 92 w 156"/>
                    <a:gd name="T49" fmla="*/ 72 h 207"/>
                    <a:gd name="T50" fmla="*/ 116 w 156"/>
                    <a:gd name="T51" fmla="*/ 69 h 207"/>
                    <a:gd name="T52" fmla="*/ 118 w 156"/>
                    <a:gd name="T53" fmla="*/ 76 h 207"/>
                    <a:gd name="T54" fmla="*/ 92 w 156"/>
                    <a:gd name="T55" fmla="*/ 97 h 207"/>
                    <a:gd name="T56" fmla="*/ 92 w 156"/>
                    <a:gd name="T57" fmla="*/ 72 h 207"/>
                    <a:gd name="T58" fmla="*/ 32 w 156"/>
                    <a:gd name="T59" fmla="*/ 107 h 207"/>
                    <a:gd name="T60" fmla="*/ 48 w 156"/>
                    <a:gd name="T61" fmla="*/ 96 h 207"/>
                    <a:gd name="T62" fmla="*/ 54 w 156"/>
                    <a:gd name="T63" fmla="*/ 110 h 207"/>
                    <a:gd name="T64" fmla="*/ 48 w 156"/>
                    <a:gd name="T65" fmla="*/ 130 h 207"/>
                    <a:gd name="T66" fmla="*/ 32 w 156"/>
                    <a:gd name="T67" fmla="*/ 1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6" h="207">
                      <a:moveTo>
                        <a:pt x="98" y="55"/>
                      </a:moveTo>
                      <a:cubicBezTo>
                        <a:pt x="100" y="29"/>
                        <a:pt x="100" y="29"/>
                        <a:pt x="100" y="29"/>
                      </a:cubicBezTo>
                      <a:cubicBezTo>
                        <a:pt x="95" y="23"/>
                        <a:pt x="71" y="0"/>
                        <a:pt x="64" y="2"/>
                      </a:cubicBezTo>
                      <a:cubicBezTo>
                        <a:pt x="58" y="5"/>
                        <a:pt x="56" y="50"/>
                        <a:pt x="58" y="60"/>
                      </a:cubicBezTo>
                      <a:cubicBezTo>
                        <a:pt x="49" y="63"/>
                        <a:pt x="20" y="80"/>
                        <a:pt x="20" y="80"/>
                      </a:cubicBezTo>
                      <a:cubicBezTo>
                        <a:pt x="13" y="82"/>
                        <a:pt x="11" y="74"/>
                        <a:pt x="3" y="72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4" y="117"/>
                        <a:pt x="4" y="117"/>
                        <a:pt x="4" y="117"/>
                      </a:cubicBezTo>
                      <a:cubicBezTo>
                        <a:pt x="6" y="126"/>
                        <a:pt x="13" y="118"/>
                        <a:pt x="18" y="138"/>
                      </a:cubicBezTo>
                      <a:cubicBezTo>
                        <a:pt x="24" y="136"/>
                        <a:pt x="24" y="136"/>
                        <a:pt x="24" y="136"/>
                      </a:cubicBezTo>
                      <a:cubicBezTo>
                        <a:pt x="33" y="134"/>
                        <a:pt x="37" y="144"/>
                        <a:pt x="40" y="155"/>
                      </a:cubicBezTo>
                      <a:cubicBezTo>
                        <a:pt x="51" y="156"/>
                        <a:pt x="51" y="156"/>
                        <a:pt x="51" y="156"/>
                      </a:cubicBezTo>
                      <a:cubicBezTo>
                        <a:pt x="49" y="157"/>
                        <a:pt x="49" y="157"/>
                        <a:pt x="49" y="157"/>
                      </a:cubicBezTo>
                      <a:cubicBezTo>
                        <a:pt x="65" y="207"/>
                        <a:pt x="65" y="207"/>
                        <a:pt x="65" y="207"/>
                      </a:cubicBezTo>
                      <a:cubicBezTo>
                        <a:pt x="76" y="193"/>
                        <a:pt x="68" y="187"/>
                        <a:pt x="78" y="177"/>
                      </a:cubicBezTo>
                      <a:cubicBezTo>
                        <a:pt x="87" y="167"/>
                        <a:pt x="80" y="157"/>
                        <a:pt x="84" y="141"/>
                      </a:cubicBezTo>
                      <a:cubicBezTo>
                        <a:pt x="105" y="135"/>
                        <a:pt x="110" y="124"/>
                        <a:pt x="116" y="122"/>
                      </a:cubicBezTo>
                      <a:cubicBezTo>
                        <a:pt x="139" y="118"/>
                        <a:pt x="139" y="118"/>
                        <a:pt x="139" y="118"/>
                      </a:cubicBezTo>
                      <a:cubicBezTo>
                        <a:pt x="140" y="116"/>
                        <a:pt x="142" y="112"/>
                        <a:pt x="142" y="111"/>
                      </a:cubicBezTo>
                      <a:cubicBezTo>
                        <a:pt x="137" y="94"/>
                        <a:pt x="119" y="111"/>
                        <a:pt x="113" y="94"/>
                      </a:cubicBezTo>
                      <a:cubicBezTo>
                        <a:pt x="119" y="90"/>
                        <a:pt x="131" y="83"/>
                        <a:pt x="137" y="79"/>
                      </a:cubicBezTo>
                      <a:cubicBezTo>
                        <a:pt x="144" y="73"/>
                        <a:pt x="153" y="62"/>
                        <a:pt x="156" y="60"/>
                      </a:cubicBezTo>
                      <a:cubicBezTo>
                        <a:pt x="151" y="41"/>
                        <a:pt x="118" y="54"/>
                        <a:pt x="98" y="55"/>
                      </a:cubicBezTo>
                      <a:close/>
                      <a:moveTo>
                        <a:pt x="92" y="72"/>
                      </a:moveTo>
                      <a:cubicBezTo>
                        <a:pt x="116" y="69"/>
                        <a:pt x="116" y="69"/>
                        <a:pt x="116" y="69"/>
                      </a:cubicBezTo>
                      <a:cubicBezTo>
                        <a:pt x="120" y="70"/>
                        <a:pt x="121" y="72"/>
                        <a:pt x="118" y="76"/>
                      </a:cubicBezTo>
                      <a:cubicBezTo>
                        <a:pt x="92" y="97"/>
                        <a:pt x="92" y="97"/>
                        <a:pt x="92" y="97"/>
                      </a:cubicBezTo>
                      <a:cubicBezTo>
                        <a:pt x="87" y="94"/>
                        <a:pt x="88" y="86"/>
                        <a:pt x="92" y="72"/>
                      </a:cubicBezTo>
                      <a:close/>
                      <a:moveTo>
                        <a:pt x="32" y="107"/>
                      </a:moveTo>
                      <a:cubicBezTo>
                        <a:pt x="36" y="101"/>
                        <a:pt x="41" y="98"/>
                        <a:pt x="48" y="96"/>
                      </a:cubicBezTo>
                      <a:cubicBezTo>
                        <a:pt x="52" y="98"/>
                        <a:pt x="53" y="104"/>
                        <a:pt x="54" y="110"/>
                      </a:cubicBezTo>
                      <a:cubicBezTo>
                        <a:pt x="48" y="130"/>
                        <a:pt x="48" y="130"/>
                        <a:pt x="48" y="130"/>
                      </a:cubicBezTo>
                      <a:cubicBezTo>
                        <a:pt x="40" y="131"/>
                        <a:pt x="35" y="123"/>
                        <a:pt x="32" y="107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is1íḍe">
                  <a:extLst>
                    <a:ext uri="{FF2B5EF4-FFF2-40B4-BE49-F238E27FC236}">
                      <a16:creationId xmlns:a16="http://schemas.microsoft.com/office/drawing/2014/main" id="{28487301-0C60-D6A0-57DB-78BF197EEDBC}"/>
                    </a:ext>
                  </a:extLst>
                </p:cNvPr>
                <p:cNvSpPr/>
                <p:nvPr/>
              </p:nvSpPr>
              <p:spPr bwMode="auto">
                <a:xfrm>
                  <a:off x="4826000" y="2876550"/>
                  <a:ext cx="547688" cy="709613"/>
                </a:xfrm>
                <a:custGeom>
                  <a:avLst/>
                  <a:gdLst>
                    <a:gd name="T0" fmla="*/ 66 w 166"/>
                    <a:gd name="T1" fmla="*/ 41 h 214"/>
                    <a:gd name="T2" fmla="*/ 125 w 166"/>
                    <a:gd name="T3" fmla="*/ 28 h 214"/>
                    <a:gd name="T4" fmla="*/ 123 w 166"/>
                    <a:gd name="T5" fmla="*/ 178 h 214"/>
                    <a:gd name="T6" fmla="*/ 95 w 166"/>
                    <a:gd name="T7" fmla="*/ 173 h 214"/>
                    <a:gd name="T8" fmla="*/ 91 w 166"/>
                    <a:gd name="T9" fmla="*/ 182 h 214"/>
                    <a:gd name="T10" fmla="*/ 73 w 166"/>
                    <a:gd name="T11" fmla="*/ 176 h 214"/>
                    <a:gd name="T12" fmla="*/ 72 w 166"/>
                    <a:gd name="T13" fmla="*/ 183 h 214"/>
                    <a:gd name="T14" fmla="*/ 38 w 166"/>
                    <a:gd name="T15" fmla="*/ 181 h 214"/>
                    <a:gd name="T16" fmla="*/ 33 w 166"/>
                    <a:gd name="T17" fmla="*/ 177 h 214"/>
                    <a:gd name="T18" fmla="*/ 44 w 166"/>
                    <a:gd name="T19" fmla="*/ 97 h 214"/>
                    <a:gd name="T20" fmla="*/ 75 w 166"/>
                    <a:gd name="T21" fmla="*/ 93 h 214"/>
                    <a:gd name="T22" fmla="*/ 70 w 166"/>
                    <a:gd name="T23" fmla="*/ 98 h 214"/>
                    <a:gd name="T24" fmla="*/ 47 w 166"/>
                    <a:gd name="T25" fmla="*/ 114 h 214"/>
                    <a:gd name="T26" fmla="*/ 44 w 166"/>
                    <a:gd name="T27" fmla="*/ 131 h 214"/>
                    <a:gd name="T28" fmla="*/ 63 w 166"/>
                    <a:gd name="T29" fmla="*/ 141 h 214"/>
                    <a:gd name="T30" fmla="*/ 53 w 166"/>
                    <a:gd name="T31" fmla="*/ 149 h 214"/>
                    <a:gd name="T32" fmla="*/ 60 w 166"/>
                    <a:gd name="T33" fmla="*/ 170 h 214"/>
                    <a:gd name="T34" fmla="*/ 128 w 166"/>
                    <a:gd name="T35" fmla="*/ 132 h 214"/>
                    <a:gd name="T36" fmla="*/ 126 w 166"/>
                    <a:gd name="T37" fmla="*/ 117 h 214"/>
                    <a:gd name="T38" fmla="*/ 85 w 166"/>
                    <a:gd name="T39" fmla="*/ 98 h 214"/>
                    <a:gd name="T40" fmla="*/ 89 w 166"/>
                    <a:gd name="T41" fmla="*/ 67 h 214"/>
                    <a:gd name="T42" fmla="*/ 87 w 166"/>
                    <a:gd name="T43" fmla="*/ 64 h 214"/>
                    <a:gd name="T44" fmla="*/ 45 w 166"/>
                    <a:gd name="T45" fmla="*/ 83 h 214"/>
                    <a:gd name="T46" fmla="*/ 66 w 166"/>
                    <a:gd name="T47" fmla="*/ 41 h 214"/>
                    <a:gd name="T48" fmla="*/ 31 w 166"/>
                    <a:gd name="T49" fmla="*/ 47 h 214"/>
                    <a:gd name="T50" fmla="*/ 21 w 166"/>
                    <a:gd name="T51" fmla="*/ 125 h 214"/>
                    <a:gd name="T52" fmla="*/ 23 w 166"/>
                    <a:gd name="T53" fmla="*/ 204 h 214"/>
                    <a:gd name="T54" fmla="*/ 33 w 166"/>
                    <a:gd name="T55" fmla="*/ 196 h 214"/>
                    <a:gd name="T56" fmla="*/ 39 w 166"/>
                    <a:gd name="T57" fmla="*/ 202 h 214"/>
                    <a:gd name="T58" fmla="*/ 73 w 166"/>
                    <a:gd name="T59" fmla="*/ 201 h 214"/>
                    <a:gd name="T60" fmla="*/ 108 w 166"/>
                    <a:gd name="T61" fmla="*/ 214 h 214"/>
                    <a:gd name="T62" fmla="*/ 150 w 166"/>
                    <a:gd name="T63" fmla="*/ 130 h 214"/>
                    <a:gd name="T64" fmla="*/ 137 w 166"/>
                    <a:gd name="T65" fmla="*/ 22 h 214"/>
                    <a:gd name="T66" fmla="*/ 31 w 166"/>
                    <a:gd name="T67" fmla="*/ 47 h 214"/>
                    <a:gd name="T68" fmla="*/ 106 w 166"/>
                    <a:gd name="T69" fmla="*/ 127 h 214"/>
                    <a:gd name="T70" fmla="*/ 106 w 166"/>
                    <a:gd name="T71" fmla="*/ 132 h 214"/>
                    <a:gd name="T72" fmla="*/ 111 w 166"/>
                    <a:gd name="T73" fmla="*/ 133 h 214"/>
                    <a:gd name="T74" fmla="*/ 110 w 166"/>
                    <a:gd name="T75" fmla="*/ 125 h 214"/>
                    <a:gd name="T76" fmla="*/ 106 w 166"/>
                    <a:gd name="T77" fmla="*/ 127 h 214"/>
                    <a:gd name="T78" fmla="*/ 60 w 166"/>
                    <a:gd name="T79" fmla="*/ 124 h 214"/>
                    <a:gd name="T80" fmla="*/ 63 w 166"/>
                    <a:gd name="T81" fmla="*/ 126 h 214"/>
                    <a:gd name="T82" fmla="*/ 70 w 166"/>
                    <a:gd name="T83" fmla="*/ 122 h 214"/>
                    <a:gd name="T84" fmla="*/ 68 w 166"/>
                    <a:gd name="T85" fmla="*/ 117 h 214"/>
                    <a:gd name="T86" fmla="*/ 60 w 166"/>
                    <a:gd name="T87" fmla="*/ 124 h 214"/>
                    <a:gd name="T88" fmla="*/ 84 w 166"/>
                    <a:gd name="T89" fmla="*/ 118 h 214"/>
                    <a:gd name="T90" fmla="*/ 88 w 166"/>
                    <a:gd name="T91" fmla="*/ 118 h 214"/>
                    <a:gd name="T92" fmla="*/ 89 w 166"/>
                    <a:gd name="T93" fmla="*/ 114 h 214"/>
                    <a:gd name="T94" fmla="*/ 87 w 166"/>
                    <a:gd name="T95" fmla="*/ 111 h 214"/>
                    <a:gd name="T96" fmla="*/ 84 w 166"/>
                    <a:gd name="T97" fmla="*/ 11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6" h="214">
                      <a:moveTo>
                        <a:pt x="66" y="41"/>
                      </a:moveTo>
                      <a:cubicBezTo>
                        <a:pt x="80" y="26"/>
                        <a:pt x="111" y="23"/>
                        <a:pt x="125" y="28"/>
                      </a:cubicBezTo>
                      <a:cubicBezTo>
                        <a:pt x="133" y="56"/>
                        <a:pt x="145" y="155"/>
                        <a:pt x="123" y="178"/>
                      </a:cubicBezTo>
                      <a:cubicBezTo>
                        <a:pt x="114" y="188"/>
                        <a:pt x="104" y="177"/>
                        <a:pt x="95" y="173"/>
                      </a:cubicBezTo>
                      <a:cubicBezTo>
                        <a:pt x="91" y="182"/>
                        <a:pt x="91" y="182"/>
                        <a:pt x="91" y="182"/>
                      </a:cubicBezTo>
                      <a:cubicBezTo>
                        <a:pt x="73" y="176"/>
                        <a:pt x="73" y="176"/>
                        <a:pt x="73" y="176"/>
                      </a:cubicBezTo>
                      <a:cubicBezTo>
                        <a:pt x="72" y="183"/>
                        <a:pt x="72" y="183"/>
                        <a:pt x="72" y="183"/>
                      </a:cubicBezTo>
                      <a:cubicBezTo>
                        <a:pt x="62" y="185"/>
                        <a:pt x="47" y="191"/>
                        <a:pt x="38" y="181"/>
                      </a:cubicBezTo>
                      <a:cubicBezTo>
                        <a:pt x="33" y="177"/>
                        <a:pt x="33" y="177"/>
                        <a:pt x="33" y="177"/>
                      </a:cubicBezTo>
                      <a:cubicBezTo>
                        <a:pt x="38" y="168"/>
                        <a:pt x="34" y="108"/>
                        <a:pt x="44" y="97"/>
                      </a:cubicBezTo>
                      <a:cubicBezTo>
                        <a:pt x="47" y="94"/>
                        <a:pt x="68" y="87"/>
                        <a:pt x="75" y="93"/>
                      </a:cubicBezTo>
                      <a:cubicBezTo>
                        <a:pt x="70" y="98"/>
                        <a:pt x="70" y="98"/>
                        <a:pt x="70" y="98"/>
                      </a:cubicBezTo>
                      <a:cubicBezTo>
                        <a:pt x="63" y="105"/>
                        <a:pt x="54" y="111"/>
                        <a:pt x="47" y="114"/>
                      </a:cubicBezTo>
                      <a:cubicBezTo>
                        <a:pt x="44" y="119"/>
                        <a:pt x="43" y="125"/>
                        <a:pt x="44" y="131"/>
                      </a:cubicBezTo>
                      <a:cubicBezTo>
                        <a:pt x="63" y="141"/>
                        <a:pt x="63" y="141"/>
                        <a:pt x="63" y="141"/>
                      </a:cubicBezTo>
                      <a:cubicBezTo>
                        <a:pt x="53" y="149"/>
                        <a:pt x="53" y="149"/>
                        <a:pt x="53" y="149"/>
                      </a:cubicBezTo>
                      <a:cubicBezTo>
                        <a:pt x="55" y="156"/>
                        <a:pt x="54" y="164"/>
                        <a:pt x="60" y="170"/>
                      </a:cubicBezTo>
                      <a:cubicBezTo>
                        <a:pt x="71" y="183"/>
                        <a:pt x="113" y="141"/>
                        <a:pt x="128" y="132"/>
                      </a:cubicBezTo>
                      <a:cubicBezTo>
                        <a:pt x="128" y="127"/>
                        <a:pt x="130" y="122"/>
                        <a:pt x="126" y="117"/>
                      </a:cubicBezTo>
                      <a:cubicBezTo>
                        <a:pt x="109" y="98"/>
                        <a:pt x="104" y="118"/>
                        <a:pt x="85" y="98"/>
                      </a:cubicBezTo>
                      <a:cubicBezTo>
                        <a:pt x="89" y="91"/>
                        <a:pt x="95" y="73"/>
                        <a:pt x="89" y="67"/>
                      </a:cubicBezTo>
                      <a:cubicBezTo>
                        <a:pt x="87" y="64"/>
                        <a:pt x="87" y="64"/>
                        <a:pt x="87" y="64"/>
                      </a:cubicBezTo>
                      <a:cubicBezTo>
                        <a:pt x="78" y="54"/>
                        <a:pt x="56" y="76"/>
                        <a:pt x="45" y="83"/>
                      </a:cubicBezTo>
                      <a:cubicBezTo>
                        <a:pt x="43" y="69"/>
                        <a:pt x="54" y="54"/>
                        <a:pt x="66" y="41"/>
                      </a:cubicBezTo>
                      <a:close/>
                      <a:moveTo>
                        <a:pt x="31" y="47"/>
                      </a:moveTo>
                      <a:cubicBezTo>
                        <a:pt x="6" y="74"/>
                        <a:pt x="21" y="98"/>
                        <a:pt x="21" y="125"/>
                      </a:cubicBezTo>
                      <a:cubicBezTo>
                        <a:pt x="22" y="156"/>
                        <a:pt x="0" y="177"/>
                        <a:pt x="23" y="204"/>
                      </a:cubicBezTo>
                      <a:cubicBezTo>
                        <a:pt x="33" y="196"/>
                        <a:pt x="33" y="196"/>
                        <a:pt x="33" y="196"/>
                      </a:cubicBezTo>
                      <a:cubicBezTo>
                        <a:pt x="39" y="202"/>
                        <a:pt x="39" y="202"/>
                        <a:pt x="39" y="202"/>
                      </a:cubicBezTo>
                      <a:cubicBezTo>
                        <a:pt x="44" y="208"/>
                        <a:pt x="67" y="203"/>
                        <a:pt x="73" y="201"/>
                      </a:cubicBezTo>
                      <a:cubicBezTo>
                        <a:pt x="92" y="194"/>
                        <a:pt x="88" y="191"/>
                        <a:pt x="108" y="214"/>
                      </a:cubicBezTo>
                      <a:cubicBezTo>
                        <a:pt x="166" y="201"/>
                        <a:pt x="146" y="172"/>
                        <a:pt x="150" y="130"/>
                      </a:cubicBezTo>
                      <a:cubicBezTo>
                        <a:pt x="151" y="107"/>
                        <a:pt x="154" y="41"/>
                        <a:pt x="137" y="22"/>
                      </a:cubicBezTo>
                      <a:cubicBezTo>
                        <a:pt x="117" y="0"/>
                        <a:pt x="54" y="22"/>
                        <a:pt x="31" y="47"/>
                      </a:cubicBezTo>
                      <a:close/>
                      <a:moveTo>
                        <a:pt x="106" y="127"/>
                      </a:moveTo>
                      <a:cubicBezTo>
                        <a:pt x="106" y="127"/>
                        <a:pt x="104" y="130"/>
                        <a:pt x="106" y="132"/>
                      </a:cubicBezTo>
                      <a:cubicBezTo>
                        <a:pt x="108" y="135"/>
                        <a:pt x="109" y="135"/>
                        <a:pt x="111" y="133"/>
                      </a:cubicBezTo>
                      <a:cubicBezTo>
                        <a:pt x="113" y="131"/>
                        <a:pt x="113" y="128"/>
                        <a:pt x="110" y="125"/>
                      </a:cubicBezTo>
                      <a:cubicBezTo>
                        <a:pt x="107" y="123"/>
                        <a:pt x="106" y="127"/>
                        <a:pt x="106" y="127"/>
                      </a:cubicBezTo>
                      <a:close/>
                      <a:moveTo>
                        <a:pt x="60" y="124"/>
                      </a:moveTo>
                      <a:cubicBezTo>
                        <a:pt x="59" y="125"/>
                        <a:pt x="60" y="126"/>
                        <a:pt x="63" y="126"/>
                      </a:cubicBezTo>
                      <a:cubicBezTo>
                        <a:pt x="66" y="126"/>
                        <a:pt x="67" y="125"/>
                        <a:pt x="70" y="122"/>
                      </a:cubicBezTo>
                      <a:cubicBezTo>
                        <a:pt x="73" y="119"/>
                        <a:pt x="72" y="116"/>
                        <a:pt x="68" y="117"/>
                      </a:cubicBezTo>
                      <a:cubicBezTo>
                        <a:pt x="65" y="117"/>
                        <a:pt x="60" y="123"/>
                        <a:pt x="60" y="124"/>
                      </a:cubicBezTo>
                      <a:close/>
                      <a:moveTo>
                        <a:pt x="84" y="118"/>
                      </a:moveTo>
                      <a:cubicBezTo>
                        <a:pt x="84" y="120"/>
                        <a:pt x="87" y="120"/>
                        <a:pt x="88" y="118"/>
                      </a:cubicBezTo>
                      <a:cubicBezTo>
                        <a:pt x="89" y="116"/>
                        <a:pt x="88" y="116"/>
                        <a:pt x="89" y="114"/>
                      </a:cubicBezTo>
                      <a:cubicBezTo>
                        <a:pt x="90" y="111"/>
                        <a:pt x="89" y="111"/>
                        <a:pt x="87" y="111"/>
                      </a:cubicBezTo>
                      <a:cubicBezTo>
                        <a:pt x="85" y="111"/>
                        <a:pt x="84" y="116"/>
                        <a:pt x="84" y="118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ş1ïḑe">
                  <a:extLst>
                    <a:ext uri="{FF2B5EF4-FFF2-40B4-BE49-F238E27FC236}">
                      <a16:creationId xmlns:a16="http://schemas.microsoft.com/office/drawing/2014/main" id="{426BCF99-BB4D-02EB-C3C7-307DF7241718}"/>
                    </a:ext>
                  </a:extLst>
                </p:cNvPr>
                <p:cNvSpPr/>
                <p:nvPr/>
              </p:nvSpPr>
              <p:spPr bwMode="auto">
                <a:xfrm>
                  <a:off x="5532438" y="2925763"/>
                  <a:ext cx="668338" cy="739775"/>
                </a:xfrm>
                <a:custGeom>
                  <a:avLst/>
                  <a:gdLst>
                    <a:gd name="T0" fmla="*/ 137 w 203"/>
                    <a:gd name="T1" fmla="*/ 49 h 223"/>
                    <a:gd name="T2" fmla="*/ 112 w 203"/>
                    <a:gd name="T3" fmla="*/ 45 h 223"/>
                    <a:gd name="T4" fmla="*/ 98 w 203"/>
                    <a:gd name="T5" fmla="*/ 52 h 223"/>
                    <a:gd name="T6" fmla="*/ 69 w 203"/>
                    <a:gd name="T7" fmla="*/ 84 h 223"/>
                    <a:gd name="T8" fmla="*/ 92 w 203"/>
                    <a:gd name="T9" fmla="*/ 27 h 223"/>
                    <a:gd name="T10" fmla="*/ 78 w 203"/>
                    <a:gd name="T11" fmla="*/ 13 h 223"/>
                    <a:gd name="T12" fmla="*/ 71 w 203"/>
                    <a:gd name="T13" fmla="*/ 33 h 223"/>
                    <a:gd name="T14" fmla="*/ 48 w 203"/>
                    <a:gd name="T15" fmla="*/ 101 h 223"/>
                    <a:gd name="T16" fmla="*/ 56 w 203"/>
                    <a:gd name="T17" fmla="*/ 156 h 223"/>
                    <a:gd name="T18" fmla="*/ 76 w 203"/>
                    <a:gd name="T19" fmla="*/ 186 h 223"/>
                    <a:gd name="T20" fmla="*/ 90 w 203"/>
                    <a:gd name="T21" fmla="*/ 115 h 223"/>
                    <a:gd name="T22" fmla="*/ 110 w 203"/>
                    <a:gd name="T23" fmla="*/ 78 h 223"/>
                    <a:gd name="T24" fmla="*/ 99 w 203"/>
                    <a:gd name="T25" fmla="*/ 118 h 223"/>
                    <a:gd name="T26" fmla="*/ 86 w 203"/>
                    <a:gd name="T27" fmla="*/ 156 h 223"/>
                    <a:gd name="T28" fmla="*/ 131 w 203"/>
                    <a:gd name="T29" fmla="*/ 186 h 223"/>
                    <a:gd name="T30" fmla="*/ 159 w 203"/>
                    <a:gd name="T31" fmla="*/ 172 h 223"/>
                    <a:gd name="T32" fmla="*/ 202 w 203"/>
                    <a:gd name="T33" fmla="*/ 110 h 223"/>
                    <a:gd name="T34" fmla="*/ 188 w 203"/>
                    <a:gd name="T35" fmla="*/ 91 h 223"/>
                    <a:gd name="T36" fmla="*/ 153 w 203"/>
                    <a:gd name="T37" fmla="*/ 4 h 223"/>
                    <a:gd name="T38" fmla="*/ 144 w 203"/>
                    <a:gd name="T39" fmla="*/ 2 h 223"/>
                    <a:gd name="T40" fmla="*/ 82 w 203"/>
                    <a:gd name="T41" fmla="*/ 96 h 223"/>
                    <a:gd name="T42" fmla="*/ 86 w 203"/>
                    <a:gd name="T43" fmla="*/ 106 h 223"/>
                    <a:gd name="T44" fmla="*/ 75 w 203"/>
                    <a:gd name="T45" fmla="*/ 108 h 223"/>
                    <a:gd name="T46" fmla="*/ 89 w 203"/>
                    <a:gd name="T47" fmla="*/ 73 h 223"/>
                    <a:gd name="T48" fmla="*/ 83 w 203"/>
                    <a:gd name="T49" fmla="*/ 80 h 223"/>
                    <a:gd name="T50" fmla="*/ 57 w 203"/>
                    <a:gd name="T51" fmla="*/ 138 h 223"/>
                    <a:gd name="T52" fmla="*/ 56 w 203"/>
                    <a:gd name="T53" fmla="*/ 125 h 223"/>
                    <a:gd name="T54" fmla="*/ 126 w 203"/>
                    <a:gd name="T55" fmla="*/ 120 h 223"/>
                    <a:gd name="T56" fmla="*/ 117 w 203"/>
                    <a:gd name="T57" fmla="*/ 126 h 223"/>
                    <a:gd name="T58" fmla="*/ 136 w 203"/>
                    <a:gd name="T59" fmla="*/ 73 h 223"/>
                    <a:gd name="T60" fmla="*/ 130 w 203"/>
                    <a:gd name="T61" fmla="*/ 75 h 223"/>
                    <a:gd name="T62" fmla="*/ 171 w 203"/>
                    <a:gd name="T63" fmla="*/ 98 h 223"/>
                    <a:gd name="T64" fmla="*/ 168 w 203"/>
                    <a:gd name="T65" fmla="*/ 10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3" h="223">
                      <a:moveTo>
                        <a:pt x="144" y="2"/>
                      </a:moveTo>
                      <a:cubicBezTo>
                        <a:pt x="138" y="13"/>
                        <a:pt x="143" y="36"/>
                        <a:pt x="137" y="49"/>
                      </a:cubicBezTo>
                      <a:cubicBezTo>
                        <a:pt x="126" y="33"/>
                        <a:pt x="126" y="33"/>
                        <a:pt x="126" y="33"/>
                      </a:cubicBezTo>
                      <a:cubicBezTo>
                        <a:pt x="117" y="33"/>
                        <a:pt x="109" y="34"/>
                        <a:pt x="112" y="45"/>
                      </a:cubicBezTo>
                      <a:cubicBezTo>
                        <a:pt x="116" y="57"/>
                        <a:pt x="119" y="59"/>
                        <a:pt x="110" y="69"/>
                      </a:cubicBezTo>
                      <a:cubicBezTo>
                        <a:pt x="106" y="65"/>
                        <a:pt x="100" y="53"/>
                        <a:pt x="98" y="52"/>
                      </a:cubicBezTo>
                      <a:cubicBezTo>
                        <a:pt x="95" y="49"/>
                        <a:pt x="87" y="48"/>
                        <a:pt x="85" y="50"/>
                      </a:cubicBezTo>
                      <a:cubicBezTo>
                        <a:pt x="69" y="84"/>
                        <a:pt x="69" y="84"/>
                        <a:pt x="69" y="84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51" y="70"/>
                        <a:pt x="74" y="58"/>
                        <a:pt x="92" y="27"/>
                      </a:cubicBezTo>
                      <a:cubicBezTo>
                        <a:pt x="94" y="23"/>
                        <a:pt x="94" y="23"/>
                        <a:pt x="94" y="23"/>
                      </a:cubicBezTo>
                      <a:cubicBezTo>
                        <a:pt x="101" y="12"/>
                        <a:pt x="79" y="10"/>
                        <a:pt x="78" y="13"/>
                      </a:cubicBezTo>
                      <a:cubicBezTo>
                        <a:pt x="74" y="19"/>
                        <a:pt x="78" y="21"/>
                        <a:pt x="73" y="29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59" y="53"/>
                        <a:pt x="6" y="94"/>
                        <a:pt x="21" y="105"/>
                      </a:cubicBezTo>
                      <a:cubicBezTo>
                        <a:pt x="27" y="110"/>
                        <a:pt x="42" y="101"/>
                        <a:pt x="48" y="101"/>
                      </a:cubicBezTo>
                      <a:cubicBezTo>
                        <a:pt x="38" y="113"/>
                        <a:pt x="0" y="157"/>
                        <a:pt x="19" y="172"/>
                      </a:cubicBezTo>
                      <a:cubicBezTo>
                        <a:pt x="30" y="181"/>
                        <a:pt x="48" y="165"/>
                        <a:pt x="56" y="156"/>
                      </a:cubicBezTo>
                      <a:cubicBezTo>
                        <a:pt x="63" y="164"/>
                        <a:pt x="60" y="179"/>
                        <a:pt x="69" y="186"/>
                      </a:cubicBezTo>
                      <a:cubicBezTo>
                        <a:pt x="72" y="188"/>
                        <a:pt x="75" y="188"/>
                        <a:pt x="76" y="186"/>
                      </a:cubicBezTo>
                      <a:cubicBezTo>
                        <a:pt x="82" y="176"/>
                        <a:pt x="66" y="160"/>
                        <a:pt x="75" y="136"/>
                      </a:cubicBezTo>
                      <a:cubicBezTo>
                        <a:pt x="80" y="123"/>
                        <a:pt x="85" y="126"/>
                        <a:pt x="90" y="115"/>
                      </a:cubicBezTo>
                      <a:cubicBezTo>
                        <a:pt x="94" y="106"/>
                        <a:pt x="96" y="97"/>
                        <a:pt x="102" y="86"/>
                      </a:cubicBezTo>
                      <a:cubicBezTo>
                        <a:pt x="105" y="81"/>
                        <a:pt x="106" y="82"/>
                        <a:pt x="110" y="78"/>
                      </a:cubicBezTo>
                      <a:cubicBezTo>
                        <a:pt x="115" y="81"/>
                        <a:pt x="115" y="81"/>
                        <a:pt x="115" y="81"/>
                      </a:cubicBezTo>
                      <a:cubicBezTo>
                        <a:pt x="99" y="118"/>
                        <a:pt x="99" y="118"/>
                        <a:pt x="99" y="118"/>
                      </a:cubicBezTo>
                      <a:cubicBezTo>
                        <a:pt x="98" y="119"/>
                        <a:pt x="87" y="125"/>
                        <a:pt x="87" y="126"/>
                      </a:cubicBezTo>
                      <a:cubicBezTo>
                        <a:pt x="84" y="130"/>
                        <a:pt x="84" y="155"/>
                        <a:pt x="86" y="156"/>
                      </a:cubicBezTo>
                      <a:cubicBezTo>
                        <a:pt x="95" y="163"/>
                        <a:pt x="126" y="148"/>
                        <a:pt x="128" y="149"/>
                      </a:cubicBezTo>
                      <a:cubicBezTo>
                        <a:pt x="135" y="155"/>
                        <a:pt x="130" y="176"/>
                        <a:pt x="131" y="186"/>
                      </a:cubicBezTo>
                      <a:cubicBezTo>
                        <a:pt x="132" y="204"/>
                        <a:pt x="134" y="207"/>
                        <a:pt x="142" y="223"/>
                      </a:cubicBezTo>
                      <a:cubicBezTo>
                        <a:pt x="148" y="211"/>
                        <a:pt x="157" y="185"/>
                        <a:pt x="159" y="172"/>
                      </a:cubicBezTo>
                      <a:cubicBezTo>
                        <a:pt x="162" y="156"/>
                        <a:pt x="163" y="133"/>
                        <a:pt x="166" y="121"/>
                      </a:cubicBezTo>
                      <a:cubicBezTo>
                        <a:pt x="202" y="110"/>
                        <a:pt x="202" y="110"/>
                        <a:pt x="202" y="110"/>
                      </a:cubicBezTo>
                      <a:cubicBezTo>
                        <a:pt x="203" y="99"/>
                        <a:pt x="203" y="99"/>
                        <a:pt x="203" y="99"/>
                      </a:cubicBezTo>
                      <a:cubicBezTo>
                        <a:pt x="188" y="91"/>
                        <a:pt x="188" y="91"/>
                        <a:pt x="188" y="91"/>
                      </a:cubicBezTo>
                      <a:cubicBezTo>
                        <a:pt x="187" y="66"/>
                        <a:pt x="168" y="68"/>
                        <a:pt x="172" y="48"/>
                      </a:cubicBezTo>
                      <a:cubicBezTo>
                        <a:pt x="174" y="34"/>
                        <a:pt x="166" y="14"/>
                        <a:pt x="153" y="4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ubicBezTo>
                        <a:pt x="149" y="0"/>
                        <a:pt x="146" y="0"/>
                        <a:pt x="144" y="2"/>
                      </a:cubicBezTo>
                      <a:close/>
                      <a:moveTo>
                        <a:pt x="75" y="108"/>
                      </a:moveTo>
                      <a:cubicBezTo>
                        <a:pt x="78" y="102"/>
                        <a:pt x="78" y="95"/>
                        <a:pt x="82" y="96"/>
                      </a:cubicBezTo>
                      <a:cubicBezTo>
                        <a:pt x="85" y="97"/>
                        <a:pt x="89" y="93"/>
                        <a:pt x="91" y="95"/>
                      </a:cubicBezTo>
                      <a:cubicBezTo>
                        <a:pt x="93" y="98"/>
                        <a:pt x="90" y="104"/>
                        <a:pt x="86" y="106"/>
                      </a:cubicBezTo>
                      <a:cubicBezTo>
                        <a:pt x="82" y="109"/>
                        <a:pt x="77" y="114"/>
                        <a:pt x="77" y="114"/>
                      </a:cubicBezTo>
                      <a:cubicBezTo>
                        <a:pt x="77" y="114"/>
                        <a:pt x="72" y="114"/>
                        <a:pt x="75" y="108"/>
                      </a:cubicBezTo>
                      <a:close/>
                      <a:moveTo>
                        <a:pt x="83" y="80"/>
                      </a:moveTo>
                      <a:cubicBezTo>
                        <a:pt x="84" y="76"/>
                        <a:pt x="85" y="74"/>
                        <a:pt x="89" y="73"/>
                      </a:cubicBezTo>
                      <a:cubicBezTo>
                        <a:pt x="93" y="72"/>
                        <a:pt x="93" y="76"/>
                        <a:pt x="90" y="81"/>
                      </a:cubicBezTo>
                      <a:cubicBezTo>
                        <a:pt x="87" y="86"/>
                        <a:pt x="81" y="84"/>
                        <a:pt x="83" y="80"/>
                      </a:cubicBezTo>
                      <a:close/>
                      <a:moveTo>
                        <a:pt x="56" y="125"/>
                      </a:moveTo>
                      <a:cubicBezTo>
                        <a:pt x="59" y="127"/>
                        <a:pt x="60" y="136"/>
                        <a:pt x="57" y="138"/>
                      </a:cubicBezTo>
                      <a:cubicBezTo>
                        <a:pt x="53" y="140"/>
                        <a:pt x="48" y="148"/>
                        <a:pt x="46" y="145"/>
                      </a:cubicBezTo>
                      <a:cubicBezTo>
                        <a:pt x="43" y="142"/>
                        <a:pt x="53" y="122"/>
                        <a:pt x="56" y="125"/>
                      </a:cubicBezTo>
                      <a:close/>
                      <a:moveTo>
                        <a:pt x="117" y="126"/>
                      </a:moveTo>
                      <a:cubicBezTo>
                        <a:pt x="115" y="121"/>
                        <a:pt x="120" y="120"/>
                        <a:pt x="126" y="120"/>
                      </a:cubicBezTo>
                      <a:cubicBezTo>
                        <a:pt x="132" y="119"/>
                        <a:pt x="133" y="124"/>
                        <a:pt x="128" y="126"/>
                      </a:cubicBezTo>
                      <a:cubicBezTo>
                        <a:pt x="123" y="128"/>
                        <a:pt x="118" y="131"/>
                        <a:pt x="117" y="126"/>
                      </a:cubicBezTo>
                      <a:close/>
                      <a:moveTo>
                        <a:pt x="130" y="75"/>
                      </a:moveTo>
                      <a:cubicBezTo>
                        <a:pt x="130" y="73"/>
                        <a:pt x="133" y="71"/>
                        <a:pt x="136" y="73"/>
                      </a:cubicBezTo>
                      <a:cubicBezTo>
                        <a:pt x="140" y="75"/>
                        <a:pt x="139" y="76"/>
                        <a:pt x="134" y="79"/>
                      </a:cubicBezTo>
                      <a:cubicBezTo>
                        <a:pt x="129" y="81"/>
                        <a:pt x="130" y="76"/>
                        <a:pt x="130" y="75"/>
                      </a:cubicBezTo>
                      <a:close/>
                      <a:moveTo>
                        <a:pt x="166" y="99"/>
                      </a:moveTo>
                      <a:cubicBezTo>
                        <a:pt x="171" y="98"/>
                        <a:pt x="171" y="98"/>
                        <a:pt x="171" y="98"/>
                      </a:cubicBezTo>
                      <a:cubicBezTo>
                        <a:pt x="172" y="104"/>
                        <a:pt x="172" y="104"/>
                        <a:pt x="172" y="104"/>
                      </a:cubicBezTo>
                      <a:cubicBezTo>
                        <a:pt x="172" y="104"/>
                        <a:pt x="171" y="105"/>
                        <a:pt x="168" y="103"/>
                      </a:cubicBezTo>
                      <a:cubicBezTo>
                        <a:pt x="164" y="101"/>
                        <a:pt x="167" y="99"/>
                        <a:pt x="166" y="99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ïṩ1ïḓe">
                  <a:extLst>
                    <a:ext uri="{FF2B5EF4-FFF2-40B4-BE49-F238E27FC236}">
                      <a16:creationId xmlns:a16="http://schemas.microsoft.com/office/drawing/2014/main" id="{114DB8D7-8104-3240-BCE9-58275177B8EB}"/>
                    </a:ext>
                  </a:extLst>
                </p:cNvPr>
                <p:cNvSpPr/>
                <p:nvPr/>
              </p:nvSpPr>
              <p:spPr bwMode="auto">
                <a:xfrm>
                  <a:off x="6399213" y="2949575"/>
                  <a:ext cx="122238" cy="166688"/>
                </a:xfrm>
                <a:custGeom>
                  <a:avLst/>
                  <a:gdLst>
                    <a:gd name="T0" fmla="*/ 12 w 37"/>
                    <a:gd name="T1" fmla="*/ 4 h 50"/>
                    <a:gd name="T2" fmla="*/ 21 w 37"/>
                    <a:gd name="T3" fmla="*/ 49 h 50"/>
                    <a:gd name="T4" fmla="*/ 25 w 37"/>
                    <a:gd name="T5" fmla="*/ 49 h 50"/>
                    <a:gd name="T6" fmla="*/ 33 w 37"/>
                    <a:gd name="T7" fmla="*/ 46 h 50"/>
                    <a:gd name="T8" fmla="*/ 24 w 37"/>
                    <a:gd name="T9" fmla="*/ 2 h 50"/>
                    <a:gd name="T10" fmla="*/ 19 w 37"/>
                    <a:gd name="T11" fmla="*/ 2 h 50"/>
                    <a:gd name="T12" fmla="*/ 12 w 37"/>
                    <a:gd name="T13" fmla="*/ 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0">
                      <a:moveTo>
                        <a:pt x="12" y="4"/>
                      </a:moveTo>
                      <a:cubicBezTo>
                        <a:pt x="14" y="20"/>
                        <a:pt x="0" y="45"/>
                        <a:pt x="21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9" y="50"/>
                        <a:pt x="32" y="49"/>
                        <a:pt x="33" y="46"/>
                      </a:cubicBezTo>
                      <a:cubicBezTo>
                        <a:pt x="37" y="31"/>
                        <a:pt x="28" y="13"/>
                        <a:pt x="24" y="2"/>
                      </a:cubicBezTo>
                      <a:cubicBezTo>
                        <a:pt x="23" y="2"/>
                        <a:pt x="20" y="0"/>
                        <a:pt x="19" y="2"/>
                      </a:cubicBezTo>
                      <a:cubicBezTo>
                        <a:pt x="17" y="5"/>
                        <a:pt x="19" y="4"/>
                        <a:pt x="12" y="4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íślïḓé">
                  <a:extLst>
                    <a:ext uri="{FF2B5EF4-FFF2-40B4-BE49-F238E27FC236}">
                      <a16:creationId xmlns:a16="http://schemas.microsoft.com/office/drawing/2014/main" id="{4EC9FF00-7E65-D458-E392-6E687905A710}"/>
                    </a:ext>
                  </a:extLst>
                </p:cNvPr>
                <p:cNvSpPr/>
                <p:nvPr/>
              </p:nvSpPr>
              <p:spPr bwMode="auto">
                <a:xfrm>
                  <a:off x="6337300" y="2970213"/>
                  <a:ext cx="465138" cy="666750"/>
                </a:xfrm>
                <a:custGeom>
                  <a:avLst/>
                  <a:gdLst>
                    <a:gd name="T0" fmla="*/ 60 w 141"/>
                    <a:gd name="T1" fmla="*/ 16 h 201"/>
                    <a:gd name="T2" fmla="*/ 86 w 141"/>
                    <a:gd name="T3" fmla="*/ 32 h 201"/>
                    <a:gd name="T4" fmla="*/ 41 w 141"/>
                    <a:gd name="T5" fmla="*/ 64 h 201"/>
                    <a:gd name="T6" fmla="*/ 3 w 141"/>
                    <a:gd name="T7" fmla="*/ 105 h 201"/>
                    <a:gd name="T8" fmla="*/ 29 w 141"/>
                    <a:gd name="T9" fmla="*/ 134 h 201"/>
                    <a:gd name="T10" fmla="*/ 68 w 141"/>
                    <a:gd name="T11" fmla="*/ 70 h 201"/>
                    <a:gd name="T12" fmla="*/ 123 w 141"/>
                    <a:gd name="T13" fmla="*/ 71 h 201"/>
                    <a:gd name="T14" fmla="*/ 93 w 141"/>
                    <a:gd name="T15" fmla="*/ 91 h 201"/>
                    <a:gd name="T16" fmla="*/ 84 w 141"/>
                    <a:gd name="T17" fmla="*/ 87 h 201"/>
                    <a:gd name="T18" fmla="*/ 78 w 141"/>
                    <a:gd name="T19" fmla="*/ 86 h 201"/>
                    <a:gd name="T20" fmla="*/ 57 w 141"/>
                    <a:gd name="T21" fmla="*/ 113 h 201"/>
                    <a:gd name="T22" fmla="*/ 81 w 141"/>
                    <a:gd name="T23" fmla="*/ 101 h 201"/>
                    <a:gd name="T24" fmla="*/ 79 w 141"/>
                    <a:gd name="T25" fmla="*/ 126 h 201"/>
                    <a:gd name="T26" fmla="*/ 78 w 141"/>
                    <a:gd name="T27" fmla="*/ 128 h 201"/>
                    <a:gd name="T28" fmla="*/ 84 w 141"/>
                    <a:gd name="T29" fmla="*/ 140 h 201"/>
                    <a:gd name="T30" fmla="*/ 40 w 141"/>
                    <a:gd name="T31" fmla="*/ 150 h 201"/>
                    <a:gd name="T32" fmla="*/ 53 w 141"/>
                    <a:gd name="T33" fmla="*/ 159 h 201"/>
                    <a:gd name="T34" fmla="*/ 60 w 141"/>
                    <a:gd name="T35" fmla="*/ 160 h 201"/>
                    <a:gd name="T36" fmla="*/ 91 w 141"/>
                    <a:gd name="T37" fmla="*/ 155 h 201"/>
                    <a:gd name="T38" fmla="*/ 47 w 141"/>
                    <a:gd name="T39" fmla="*/ 181 h 201"/>
                    <a:gd name="T40" fmla="*/ 108 w 141"/>
                    <a:gd name="T41" fmla="*/ 176 h 201"/>
                    <a:gd name="T42" fmla="*/ 106 w 141"/>
                    <a:gd name="T43" fmla="*/ 148 h 201"/>
                    <a:gd name="T44" fmla="*/ 113 w 141"/>
                    <a:gd name="T45" fmla="*/ 147 h 201"/>
                    <a:gd name="T46" fmla="*/ 130 w 141"/>
                    <a:gd name="T47" fmla="*/ 154 h 201"/>
                    <a:gd name="T48" fmla="*/ 138 w 141"/>
                    <a:gd name="T49" fmla="*/ 146 h 201"/>
                    <a:gd name="T50" fmla="*/ 131 w 141"/>
                    <a:gd name="T51" fmla="*/ 131 h 201"/>
                    <a:gd name="T52" fmla="*/ 102 w 141"/>
                    <a:gd name="T53" fmla="*/ 127 h 201"/>
                    <a:gd name="T54" fmla="*/ 98 w 141"/>
                    <a:gd name="T55" fmla="*/ 135 h 201"/>
                    <a:gd name="T56" fmla="*/ 90 w 141"/>
                    <a:gd name="T57" fmla="*/ 131 h 201"/>
                    <a:gd name="T58" fmla="*/ 104 w 141"/>
                    <a:gd name="T59" fmla="*/ 113 h 201"/>
                    <a:gd name="T60" fmla="*/ 103 w 141"/>
                    <a:gd name="T61" fmla="*/ 99 h 201"/>
                    <a:gd name="T62" fmla="*/ 120 w 141"/>
                    <a:gd name="T63" fmla="*/ 99 h 201"/>
                    <a:gd name="T64" fmla="*/ 138 w 141"/>
                    <a:gd name="T65" fmla="*/ 83 h 201"/>
                    <a:gd name="T66" fmla="*/ 139 w 141"/>
                    <a:gd name="T67" fmla="*/ 79 h 201"/>
                    <a:gd name="T68" fmla="*/ 119 w 141"/>
                    <a:gd name="T69" fmla="*/ 42 h 201"/>
                    <a:gd name="T70" fmla="*/ 101 w 141"/>
                    <a:gd name="T71" fmla="*/ 36 h 201"/>
                    <a:gd name="T72" fmla="*/ 139 w 141"/>
                    <a:gd name="T73" fmla="*/ 14 h 201"/>
                    <a:gd name="T74" fmla="*/ 122 w 141"/>
                    <a:gd name="T75" fmla="*/ 2 h 201"/>
                    <a:gd name="T76" fmla="*/ 113 w 141"/>
                    <a:gd name="T77" fmla="*/ 1 h 201"/>
                    <a:gd name="T78" fmla="*/ 60 w 141"/>
                    <a:gd name="T79" fmla="*/ 1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1" h="201">
                      <a:moveTo>
                        <a:pt x="60" y="16"/>
                      </a:move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78" y="40"/>
                        <a:pt x="54" y="54"/>
                        <a:pt x="41" y="64"/>
                      </a:cubicBezTo>
                      <a:cubicBezTo>
                        <a:pt x="36" y="67"/>
                        <a:pt x="3" y="102"/>
                        <a:pt x="3" y="105"/>
                      </a:cubicBezTo>
                      <a:cubicBezTo>
                        <a:pt x="0" y="127"/>
                        <a:pt x="12" y="132"/>
                        <a:pt x="29" y="134"/>
                      </a:cubicBezTo>
                      <a:cubicBezTo>
                        <a:pt x="35" y="97"/>
                        <a:pt x="49" y="91"/>
                        <a:pt x="68" y="70"/>
                      </a:cubicBezTo>
                      <a:cubicBezTo>
                        <a:pt x="85" y="51"/>
                        <a:pt x="109" y="32"/>
                        <a:pt x="123" y="71"/>
                      </a:cubicBezTo>
                      <a:cubicBezTo>
                        <a:pt x="93" y="91"/>
                        <a:pt x="93" y="91"/>
                        <a:pt x="93" y="91"/>
                      </a:cubicBezTo>
                      <a:cubicBezTo>
                        <a:pt x="90" y="89"/>
                        <a:pt x="90" y="88"/>
                        <a:pt x="84" y="87"/>
                      </a:cubicBezTo>
                      <a:cubicBezTo>
                        <a:pt x="78" y="86"/>
                        <a:pt x="78" y="86"/>
                        <a:pt x="78" y="86"/>
                      </a:cubicBezTo>
                      <a:cubicBezTo>
                        <a:pt x="64" y="84"/>
                        <a:pt x="57" y="102"/>
                        <a:pt x="57" y="113"/>
                      </a:cubicBezTo>
                      <a:cubicBezTo>
                        <a:pt x="69" y="112"/>
                        <a:pt x="73" y="101"/>
                        <a:pt x="81" y="101"/>
                      </a:cubicBezTo>
                      <a:cubicBezTo>
                        <a:pt x="93" y="101"/>
                        <a:pt x="80" y="115"/>
                        <a:pt x="79" y="126"/>
                      </a:cubicBezTo>
                      <a:cubicBezTo>
                        <a:pt x="78" y="128"/>
                        <a:pt x="78" y="128"/>
                        <a:pt x="78" y="128"/>
                      </a:cubicBezTo>
                      <a:cubicBezTo>
                        <a:pt x="78" y="133"/>
                        <a:pt x="81" y="135"/>
                        <a:pt x="84" y="140"/>
                      </a:cubicBezTo>
                      <a:cubicBezTo>
                        <a:pt x="40" y="150"/>
                        <a:pt x="40" y="150"/>
                        <a:pt x="40" y="150"/>
                      </a:cubicBezTo>
                      <a:cubicBezTo>
                        <a:pt x="43" y="155"/>
                        <a:pt x="44" y="158"/>
                        <a:pt x="53" y="159"/>
                      </a:cubicBezTo>
                      <a:cubicBezTo>
                        <a:pt x="60" y="160"/>
                        <a:pt x="60" y="160"/>
                        <a:pt x="60" y="160"/>
                      </a:cubicBezTo>
                      <a:cubicBezTo>
                        <a:pt x="65" y="161"/>
                        <a:pt x="81" y="156"/>
                        <a:pt x="91" y="155"/>
                      </a:cubicBezTo>
                      <a:cubicBezTo>
                        <a:pt x="85" y="177"/>
                        <a:pt x="54" y="165"/>
                        <a:pt x="47" y="181"/>
                      </a:cubicBezTo>
                      <a:cubicBezTo>
                        <a:pt x="73" y="186"/>
                        <a:pt x="90" y="201"/>
                        <a:pt x="108" y="176"/>
                      </a:cubicBezTo>
                      <a:cubicBezTo>
                        <a:pt x="106" y="148"/>
                        <a:pt x="106" y="148"/>
                        <a:pt x="106" y="148"/>
                      </a:cubicBezTo>
                      <a:cubicBezTo>
                        <a:pt x="113" y="147"/>
                        <a:pt x="113" y="147"/>
                        <a:pt x="113" y="147"/>
                      </a:cubicBezTo>
                      <a:cubicBezTo>
                        <a:pt x="119" y="149"/>
                        <a:pt x="123" y="153"/>
                        <a:pt x="130" y="154"/>
                      </a:cubicBezTo>
                      <a:cubicBezTo>
                        <a:pt x="133" y="154"/>
                        <a:pt x="138" y="150"/>
                        <a:pt x="138" y="146"/>
                      </a:cubicBezTo>
                      <a:cubicBezTo>
                        <a:pt x="139" y="139"/>
                        <a:pt x="138" y="132"/>
                        <a:pt x="131" y="131"/>
                      </a:cubicBezTo>
                      <a:cubicBezTo>
                        <a:pt x="102" y="127"/>
                        <a:pt x="102" y="127"/>
                        <a:pt x="102" y="127"/>
                      </a:cubicBezTo>
                      <a:cubicBezTo>
                        <a:pt x="98" y="135"/>
                        <a:pt x="98" y="135"/>
                        <a:pt x="98" y="135"/>
                      </a:cubicBezTo>
                      <a:cubicBezTo>
                        <a:pt x="90" y="131"/>
                        <a:pt x="90" y="131"/>
                        <a:pt x="90" y="131"/>
                      </a:cubicBezTo>
                      <a:cubicBezTo>
                        <a:pt x="104" y="113"/>
                        <a:pt x="104" y="113"/>
                        <a:pt x="104" y="113"/>
                      </a:cubicBezTo>
                      <a:cubicBezTo>
                        <a:pt x="103" y="99"/>
                        <a:pt x="103" y="99"/>
                        <a:pt x="103" y="99"/>
                      </a:cubicBezTo>
                      <a:cubicBezTo>
                        <a:pt x="120" y="99"/>
                        <a:pt x="120" y="99"/>
                        <a:pt x="120" y="99"/>
                      </a:cubicBezTo>
                      <a:cubicBezTo>
                        <a:pt x="126" y="92"/>
                        <a:pt x="137" y="92"/>
                        <a:pt x="138" y="83"/>
                      </a:cubicBezTo>
                      <a:cubicBezTo>
                        <a:pt x="139" y="79"/>
                        <a:pt x="139" y="79"/>
                        <a:pt x="139" y="79"/>
                      </a:cubicBezTo>
                      <a:cubicBezTo>
                        <a:pt x="141" y="64"/>
                        <a:pt x="127" y="49"/>
                        <a:pt x="119" y="42"/>
                      </a:cubicBezTo>
                      <a:cubicBezTo>
                        <a:pt x="101" y="36"/>
                        <a:pt x="101" y="36"/>
                        <a:pt x="101" y="36"/>
                      </a:cubicBezTo>
                      <a:cubicBezTo>
                        <a:pt x="110" y="26"/>
                        <a:pt x="138" y="26"/>
                        <a:pt x="139" y="14"/>
                      </a:cubicBezTo>
                      <a:cubicBezTo>
                        <a:pt x="140" y="6"/>
                        <a:pt x="131" y="3"/>
                        <a:pt x="122" y="2"/>
                      </a:cubicBezTo>
                      <a:cubicBezTo>
                        <a:pt x="113" y="1"/>
                        <a:pt x="113" y="1"/>
                        <a:pt x="113" y="1"/>
                      </a:cubicBezTo>
                      <a:cubicBezTo>
                        <a:pt x="107" y="0"/>
                        <a:pt x="88" y="20"/>
                        <a:pt x="60" y="16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íṧľiḑè">
                  <a:extLst>
                    <a:ext uri="{FF2B5EF4-FFF2-40B4-BE49-F238E27FC236}">
                      <a16:creationId xmlns:a16="http://schemas.microsoft.com/office/drawing/2014/main" id="{BCB37F2F-9C26-F764-02DB-C2361BD40FCD}"/>
                    </a:ext>
                  </a:extLst>
                </p:cNvPr>
                <p:cNvSpPr/>
                <p:nvPr/>
              </p:nvSpPr>
              <p:spPr bwMode="auto">
                <a:xfrm>
                  <a:off x="6992938" y="2933700"/>
                  <a:ext cx="587375" cy="646113"/>
                </a:xfrm>
                <a:custGeom>
                  <a:avLst/>
                  <a:gdLst>
                    <a:gd name="T0" fmla="*/ 71 w 178"/>
                    <a:gd name="T1" fmla="*/ 145 h 195"/>
                    <a:gd name="T2" fmla="*/ 109 w 178"/>
                    <a:gd name="T3" fmla="*/ 85 h 195"/>
                    <a:gd name="T4" fmla="*/ 110 w 178"/>
                    <a:gd name="T5" fmla="*/ 108 h 195"/>
                    <a:gd name="T6" fmla="*/ 116 w 178"/>
                    <a:gd name="T7" fmla="*/ 121 h 195"/>
                    <a:gd name="T8" fmla="*/ 130 w 178"/>
                    <a:gd name="T9" fmla="*/ 106 h 195"/>
                    <a:gd name="T10" fmla="*/ 133 w 178"/>
                    <a:gd name="T11" fmla="*/ 114 h 195"/>
                    <a:gd name="T12" fmla="*/ 132 w 178"/>
                    <a:gd name="T13" fmla="*/ 138 h 195"/>
                    <a:gd name="T14" fmla="*/ 94 w 178"/>
                    <a:gd name="T15" fmla="*/ 128 h 195"/>
                    <a:gd name="T16" fmla="*/ 113 w 178"/>
                    <a:gd name="T17" fmla="*/ 163 h 195"/>
                    <a:gd name="T18" fmla="*/ 101 w 178"/>
                    <a:gd name="T19" fmla="*/ 166 h 195"/>
                    <a:gd name="T20" fmla="*/ 71 w 178"/>
                    <a:gd name="T21" fmla="*/ 145 h 195"/>
                    <a:gd name="T22" fmla="*/ 121 w 178"/>
                    <a:gd name="T23" fmla="*/ 18 h 195"/>
                    <a:gd name="T24" fmla="*/ 113 w 178"/>
                    <a:gd name="T25" fmla="*/ 69 h 195"/>
                    <a:gd name="T26" fmla="*/ 98 w 178"/>
                    <a:gd name="T27" fmla="*/ 71 h 195"/>
                    <a:gd name="T28" fmla="*/ 83 w 178"/>
                    <a:gd name="T29" fmla="*/ 87 h 195"/>
                    <a:gd name="T30" fmla="*/ 90 w 178"/>
                    <a:gd name="T31" fmla="*/ 45 h 195"/>
                    <a:gd name="T32" fmla="*/ 109 w 178"/>
                    <a:gd name="T33" fmla="*/ 10 h 195"/>
                    <a:gd name="T34" fmla="*/ 93 w 178"/>
                    <a:gd name="T35" fmla="*/ 8 h 195"/>
                    <a:gd name="T36" fmla="*/ 55 w 178"/>
                    <a:gd name="T37" fmla="*/ 49 h 195"/>
                    <a:gd name="T38" fmla="*/ 41 w 178"/>
                    <a:gd name="T39" fmla="*/ 50 h 195"/>
                    <a:gd name="T40" fmla="*/ 48 w 178"/>
                    <a:gd name="T41" fmla="*/ 62 h 195"/>
                    <a:gd name="T42" fmla="*/ 70 w 178"/>
                    <a:gd name="T43" fmla="*/ 61 h 195"/>
                    <a:gd name="T44" fmla="*/ 63 w 178"/>
                    <a:gd name="T45" fmla="*/ 98 h 195"/>
                    <a:gd name="T46" fmla="*/ 32 w 178"/>
                    <a:gd name="T47" fmla="*/ 116 h 195"/>
                    <a:gd name="T48" fmla="*/ 30 w 178"/>
                    <a:gd name="T49" fmla="*/ 117 h 195"/>
                    <a:gd name="T50" fmla="*/ 10 w 178"/>
                    <a:gd name="T51" fmla="*/ 117 h 195"/>
                    <a:gd name="T52" fmla="*/ 1 w 178"/>
                    <a:gd name="T53" fmla="*/ 142 h 195"/>
                    <a:gd name="T54" fmla="*/ 21 w 178"/>
                    <a:gd name="T55" fmla="*/ 158 h 195"/>
                    <a:gd name="T56" fmla="*/ 23 w 178"/>
                    <a:gd name="T57" fmla="*/ 158 h 195"/>
                    <a:gd name="T58" fmla="*/ 46 w 178"/>
                    <a:gd name="T59" fmla="*/ 151 h 195"/>
                    <a:gd name="T60" fmla="*/ 59 w 178"/>
                    <a:gd name="T61" fmla="*/ 176 h 195"/>
                    <a:gd name="T62" fmla="*/ 78 w 178"/>
                    <a:gd name="T63" fmla="*/ 195 h 195"/>
                    <a:gd name="T64" fmla="*/ 72 w 178"/>
                    <a:gd name="T65" fmla="*/ 166 h 195"/>
                    <a:gd name="T66" fmla="*/ 77 w 178"/>
                    <a:gd name="T67" fmla="*/ 165 h 195"/>
                    <a:gd name="T68" fmla="*/ 97 w 178"/>
                    <a:gd name="T69" fmla="*/ 183 h 195"/>
                    <a:gd name="T70" fmla="*/ 112 w 178"/>
                    <a:gd name="T71" fmla="*/ 181 h 195"/>
                    <a:gd name="T72" fmla="*/ 142 w 178"/>
                    <a:gd name="T73" fmla="*/ 179 h 195"/>
                    <a:gd name="T74" fmla="*/ 164 w 178"/>
                    <a:gd name="T75" fmla="*/ 193 h 195"/>
                    <a:gd name="T76" fmla="*/ 177 w 178"/>
                    <a:gd name="T77" fmla="*/ 177 h 195"/>
                    <a:gd name="T78" fmla="*/ 176 w 178"/>
                    <a:gd name="T79" fmla="*/ 173 h 195"/>
                    <a:gd name="T80" fmla="*/ 146 w 178"/>
                    <a:gd name="T81" fmla="*/ 145 h 195"/>
                    <a:gd name="T82" fmla="*/ 149 w 178"/>
                    <a:gd name="T83" fmla="*/ 107 h 195"/>
                    <a:gd name="T84" fmla="*/ 122 w 178"/>
                    <a:gd name="T85" fmla="*/ 90 h 195"/>
                    <a:gd name="T86" fmla="*/ 126 w 178"/>
                    <a:gd name="T87" fmla="*/ 80 h 195"/>
                    <a:gd name="T88" fmla="*/ 151 w 178"/>
                    <a:gd name="T89" fmla="*/ 64 h 195"/>
                    <a:gd name="T90" fmla="*/ 170 w 178"/>
                    <a:gd name="T91" fmla="*/ 40 h 195"/>
                    <a:gd name="T92" fmla="*/ 137 w 178"/>
                    <a:gd name="T93" fmla="*/ 25 h 195"/>
                    <a:gd name="T94" fmla="*/ 140 w 178"/>
                    <a:gd name="T95" fmla="*/ 15 h 195"/>
                    <a:gd name="T96" fmla="*/ 123 w 178"/>
                    <a:gd name="T97" fmla="*/ 1 h 195"/>
                    <a:gd name="T98" fmla="*/ 121 w 178"/>
                    <a:gd name="T99" fmla="*/ 18 h 195"/>
                    <a:gd name="T100" fmla="*/ 134 w 178"/>
                    <a:gd name="T101" fmla="*/ 40 h 195"/>
                    <a:gd name="T102" fmla="*/ 143 w 178"/>
                    <a:gd name="T103" fmla="*/ 47 h 195"/>
                    <a:gd name="T104" fmla="*/ 146 w 178"/>
                    <a:gd name="T105" fmla="*/ 57 h 195"/>
                    <a:gd name="T106" fmla="*/ 129 w 178"/>
                    <a:gd name="T107" fmla="*/ 60 h 195"/>
                    <a:gd name="T108" fmla="*/ 134 w 178"/>
                    <a:gd name="T109" fmla="*/ 4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8" h="195">
                      <a:moveTo>
                        <a:pt x="71" y="145"/>
                      </a:moveTo>
                      <a:cubicBezTo>
                        <a:pt x="68" y="124"/>
                        <a:pt x="93" y="84"/>
                        <a:pt x="109" y="85"/>
                      </a:cubicBezTo>
                      <a:cubicBezTo>
                        <a:pt x="110" y="108"/>
                        <a:pt x="110" y="108"/>
                        <a:pt x="110" y="108"/>
                      </a:cubicBezTo>
                      <a:cubicBezTo>
                        <a:pt x="110" y="111"/>
                        <a:pt x="115" y="120"/>
                        <a:pt x="116" y="121"/>
                      </a:cubicBezTo>
                      <a:cubicBezTo>
                        <a:pt x="130" y="106"/>
                        <a:pt x="130" y="106"/>
                        <a:pt x="130" y="106"/>
                      </a:cubicBezTo>
                      <a:cubicBezTo>
                        <a:pt x="133" y="114"/>
                        <a:pt x="133" y="114"/>
                        <a:pt x="133" y="114"/>
                      </a:cubicBezTo>
                      <a:cubicBezTo>
                        <a:pt x="134" y="126"/>
                        <a:pt x="131" y="127"/>
                        <a:pt x="132" y="138"/>
                      </a:cubicBezTo>
                      <a:cubicBezTo>
                        <a:pt x="94" y="128"/>
                        <a:pt x="94" y="128"/>
                        <a:pt x="94" y="128"/>
                      </a:cubicBezTo>
                      <a:cubicBezTo>
                        <a:pt x="113" y="163"/>
                        <a:pt x="113" y="163"/>
                        <a:pt x="113" y="163"/>
                      </a:cubicBezTo>
                      <a:cubicBezTo>
                        <a:pt x="101" y="166"/>
                        <a:pt x="101" y="166"/>
                        <a:pt x="101" y="166"/>
                      </a:cubicBezTo>
                      <a:cubicBezTo>
                        <a:pt x="89" y="168"/>
                        <a:pt x="73" y="158"/>
                        <a:pt x="71" y="145"/>
                      </a:cubicBezTo>
                      <a:close/>
                      <a:moveTo>
                        <a:pt x="121" y="18"/>
                      </a:moveTo>
                      <a:cubicBezTo>
                        <a:pt x="122" y="24"/>
                        <a:pt x="114" y="53"/>
                        <a:pt x="113" y="69"/>
                      </a:cubicBezTo>
                      <a:cubicBezTo>
                        <a:pt x="98" y="71"/>
                        <a:pt x="98" y="71"/>
                        <a:pt x="98" y="71"/>
                      </a:cubicBezTo>
                      <a:cubicBezTo>
                        <a:pt x="88" y="73"/>
                        <a:pt x="93" y="82"/>
                        <a:pt x="83" y="87"/>
                      </a:cubicBezTo>
                      <a:cubicBezTo>
                        <a:pt x="87" y="74"/>
                        <a:pt x="86" y="56"/>
                        <a:pt x="90" y="45"/>
                      </a:cubicBezTo>
                      <a:cubicBezTo>
                        <a:pt x="97" y="27"/>
                        <a:pt x="108" y="27"/>
                        <a:pt x="109" y="10"/>
                      </a:cubicBezTo>
                      <a:cubicBezTo>
                        <a:pt x="105" y="9"/>
                        <a:pt x="99" y="7"/>
                        <a:pt x="93" y="8"/>
                      </a:cubicBezTo>
                      <a:cubicBezTo>
                        <a:pt x="81" y="10"/>
                        <a:pt x="88" y="44"/>
                        <a:pt x="55" y="49"/>
                      </a:cubicBezTo>
                      <a:cubicBezTo>
                        <a:pt x="47" y="51"/>
                        <a:pt x="51" y="48"/>
                        <a:pt x="41" y="50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70" y="61"/>
                        <a:pt x="70" y="61"/>
                        <a:pt x="70" y="61"/>
                      </a:cubicBezTo>
                      <a:cubicBezTo>
                        <a:pt x="70" y="63"/>
                        <a:pt x="64" y="93"/>
                        <a:pt x="63" y="98"/>
                      </a:cubicBezTo>
                      <a:cubicBezTo>
                        <a:pt x="60" y="108"/>
                        <a:pt x="45" y="114"/>
                        <a:pt x="32" y="116"/>
                      </a:cubicBezTo>
                      <a:cubicBezTo>
                        <a:pt x="30" y="117"/>
                        <a:pt x="30" y="117"/>
                        <a:pt x="30" y="117"/>
                      </a:cubicBezTo>
                      <a:cubicBezTo>
                        <a:pt x="10" y="117"/>
                        <a:pt x="10" y="117"/>
                        <a:pt x="10" y="117"/>
                      </a:cubicBezTo>
                      <a:cubicBezTo>
                        <a:pt x="3" y="131"/>
                        <a:pt x="0" y="135"/>
                        <a:pt x="1" y="142"/>
                      </a:cubicBezTo>
                      <a:cubicBezTo>
                        <a:pt x="7" y="151"/>
                        <a:pt x="7" y="160"/>
                        <a:pt x="21" y="158"/>
                      </a:cubicBezTo>
                      <a:cubicBezTo>
                        <a:pt x="23" y="158"/>
                        <a:pt x="23" y="158"/>
                        <a:pt x="23" y="158"/>
                      </a:cubicBezTo>
                      <a:cubicBezTo>
                        <a:pt x="46" y="151"/>
                        <a:pt x="46" y="151"/>
                        <a:pt x="46" y="151"/>
                      </a:cubicBezTo>
                      <a:cubicBezTo>
                        <a:pt x="49" y="169"/>
                        <a:pt x="53" y="165"/>
                        <a:pt x="59" y="176"/>
                      </a:cubicBezTo>
                      <a:cubicBezTo>
                        <a:pt x="69" y="195"/>
                        <a:pt x="57" y="188"/>
                        <a:pt x="78" y="195"/>
                      </a:cubicBezTo>
                      <a:cubicBezTo>
                        <a:pt x="72" y="166"/>
                        <a:pt x="72" y="166"/>
                        <a:pt x="72" y="166"/>
                      </a:cubicBezTo>
                      <a:cubicBezTo>
                        <a:pt x="77" y="165"/>
                        <a:pt x="77" y="165"/>
                        <a:pt x="77" y="165"/>
                      </a:cubicBezTo>
                      <a:cubicBezTo>
                        <a:pt x="80" y="175"/>
                        <a:pt x="85" y="185"/>
                        <a:pt x="97" y="183"/>
                      </a:cubicBezTo>
                      <a:cubicBezTo>
                        <a:pt x="112" y="181"/>
                        <a:pt x="112" y="181"/>
                        <a:pt x="112" y="181"/>
                      </a:cubicBezTo>
                      <a:cubicBezTo>
                        <a:pt x="124" y="179"/>
                        <a:pt x="133" y="171"/>
                        <a:pt x="142" y="179"/>
                      </a:cubicBezTo>
                      <a:cubicBezTo>
                        <a:pt x="149" y="185"/>
                        <a:pt x="151" y="195"/>
                        <a:pt x="164" y="193"/>
                      </a:cubicBezTo>
                      <a:cubicBezTo>
                        <a:pt x="170" y="192"/>
                        <a:pt x="178" y="184"/>
                        <a:pt x="177" y="177"/>
                      </a:cubicBezTo>
                      <a:cubicBezTo>
                        <a:pt x="176" y="173"/>
                        <a:pt x="176" y="173"/>
                        <a:pt x="176" y="173"/>
                      </a:cubicBezTo>
                      <a:cubicBezTo>
                        <a:pt x="174" y="153"/>
                        <a:pt x="147" y="151"/>
                        <a:pt x="146" y="145"/>
                      </a:cubicBezTo>
                      <a:cubicBezTo>
                        <a:pt x="145" y="137"/>
                        <a:pt x="151" y="121"/>
                        <a:pt x="149" y="107"/>
                      </a:cubicBezTo>
                      <a:cubicBezTo>
                        <a:pt x="147" y="95"/>
                        <a:pt x="132" y="93"/>
                        <a:pt x="122" y="90"/>
                      </a:cubicBezTo>
                      <a:cubicBezTo>
                        <a:pt x="126" y="80"/>
                        <a:pt x="126" y="80"/>
                        <a:pt x="126" y="80"/>
                      </a:cubicBezTo>
                      <a:cubicBezTo>
                        <a:pt x="144" y="77"/>
                        <a:pt x="141" y="71"/>
                        <a:pt x="151" y="64"/>
                      </a:cubicBezTo>
                      <a:cubicBezTo>
                        <a:pt x="162" y="56"/>
                        <a:pt x="172" y="56"/>
                        <a:pt x="170" y="40"/>
                      </a:cubicBezTo>
                      <a:cubicBezTo>
                        <a:pt x="155" y="39"/>
                        <a:pt x="145" y="36"/>
                        <a:pt x="137" y="25"/>
                      </a:cubicBezTo>
                      <a:cubicBezTo>
                        <a:pt x="140" y="15"/>
                        <a:pt x="140" y="15"/>
                        <a:pt x="140" y="15"/>
                      </a:cubicBezTo>
                      <a:cubicBezTo>
                        <a:pt x="136" y="8"/>
                        <a:pt x="133" y="0"/>
                        <a:pt x="123" y="1"/>
                      </a:cubicBezTo>
                      <a:cubicBezTo>
                        <a:pt x="111" y="3"/>
                        <a:pt x="120" y="13"/>
                        <a:pt x="121" y="18"/>
                      </a:cubicBezTo>
                      <a:close/>
                      <a:moveTo>
                        <a:pt x="134" y="40"/>
                      </a:moveTo>
                      <a:cubicBezTo>
                        <a:pt x="138" y="38"/>
                        <a:pt x="140" y="42"/>
                        <a:pt x="143" y="47"/>
                      </a:cubicBezTo>
                      <a:cubicBezTo>
                        <a:pt x="150" y="51"/>
                        <a:pt x="146" y="57"/>
                        <a:pt x="146" y="57"/>
                      </a:cubicBezTo>
                      <a:cubicBezTo>
                        <a:pt x="146" y="57"/>
                        <a:pt x="132" y="64"/>
                        <a:pt x="129" y="60"/>
                      </a:cubicBezTo>
                      <a:cubicBezTo>
                        <a:pt x="126" y="56"/>
                        <a:pt x="131" y="41"/>
                        <a:pt x="134" y="40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iṡ1ïḓê">
                  <a:extLst>
                    <a:ext uri="{FF2B5EF4-FFF2-40B4-BE49-F238E27FC236}">
                      <a16:creationId xmlns:a16="http://schemas.microsoft.com/office/drawing/2014/main" id="{EB92D327-F073-0ADF-9515-96BAE36E8A50}"/>
                    </a:ext>
                  </a:extLst>
                </p:cNvPr>
                <p:cNvSpPr/>
                <p:nvPr/>
              </p:nvSpPr>
              <p:spPr bwMode="auto">
                <a:xfrm>
                  <a:off x="7794625" y="2903538"/>
                  <a:ext cx="468313" cy="663575"/>
                </a:xfrm>
                <a:custGeom>
                  <a:avLst/>
                  <a:gdLst>
                    <a:gd name="T0" fmla="*/ 59 w 142"/>
                    <a:gd name="T1" fmla="*/ 83 h 200"/>
                    <a:gd name="T2" fmla="*/ 31 w 142"/>
                    <a:gd name="T3" fmla="*/ 82 h 200"/>
                    <a:gd name="T4" fmla="*/ 34 w 142"/>
                    <a:gd name="T5" fmla="*/ 98 h 200"/>
                    <a:gd name="T6" fmla="*/ 54 w 142"/>
                    <a:gd name="T7" fmla="*/ 105 h 200"/>
                    <a:gd name="T8" fmla="*/ 59 w 142"/>
                    <a:gd name="T9" fmla="*/ 101 h 200"/>
                    <a:gd name="T10" fmla="*/ 61 w 142"/>
                    <a:gd name="T11" fmla="*/ 110 h 200"/>
                    <a:gd name="T12" fmla="*/ 43 w 142"/>
                    <a:gd name="T13" fmla="*/ 111 h 200"/>
                    <a:gd name="T14" fmla="*/ 41 w 142"/>
                    <a:gd name="T15" fmla="*/ 113 h 200"/>
                    <a:gd name="T16" fmla="*/ 14 w 142"/>
                    <a:gd name="T17" fmla="*/ 141 h 200"/>
                    <a:gd name="T18" fmla="*/ 3 w 142"/>
                    <a:gd name="T19" fmla="*/ 176 h 200"/>
                    <a:gd name="T20" fmla="*/ 12 w 142"/>
                    <a:gd name="T21" fmla="*/ 195 h 200"/>
                    <a:gd name="T22" fmla="*/ 21 w 142"/>
                    <a:gd name="T23" fmla="*/ 194 h 200"/>
                    <a:gd name="T24" fmla="*/ 42 w 142"/>
                    <a:gd name="T25" fmla="*/ 157 h 200"/>
                    <a:gd name="T26" fmla="*/ 56 w 142"/>
                    <a:gd name="T27" fmla="*/ 156 h 200"/>
                    <a:gd name="T28" fmla="*/ 59 w 142"/>
                    <a:gd name="T29" fmla="*/ 191 h 200"/>
                    <a:gd name="T30" fmla="*/ 71 w 142"/>
                    <a:gd name="T31" fmla="*/ 200 h 200"/>
                    <a:gd name="T32" fmla="*/ 77 w 142"/>
                    <a:gd name="T33" fmla="*/ 146 h 200"/>
                    <a:gd name="T34" fmla="*/ 88 w 142"/>
                    <a:gd name="T35" fmla="*/ 178 h 200"/>
                    <a:gd name="T36" fmla="*/ 110 w 142"/>
                    <a:gd name="T37" fmla="*/ 180 h 200"/>
                    <a:gd name="T38" fmla="*/ 117 w 142"/>
                    <a:gd name="T39" fmla="*/ 170 h 200"/>
                    <a:gd name="T40" fmla="*/ 105 w 142"/>
                    <a:gd name="T41" fmla="*/ 128 h 200"/>
                    <a:gd name="T42" fmla="*/ 88 w 142"/>
                    <a:gd name="T43" fmla="*/ 117 h 200"/>
                    <a:gd name="T44" fmla="*/ 73 w 142"/>
                    <a:gd name="T45" fmla="*/ 128 h 200"/>
                    <a:gd name="T46" fmla="*/ 76 w 142"/>
                    <a:gd name="T47" fmla="*/ 92 h 200"/>
                    <a:gd name="T48" fmla="*/ 78 w 142"/>
                    <a:gd name="T49" fmla="*/ 93 h 200"/>
                    <a:gd name="T50" fmla="*/ 122 w 142"/>
                    <a:gd name="T51" fmla="*/ 67 h 200"/>
                    <a:gd name="T52" fmla="*/ 122 w 142"/>
                    <a:gd name="T53" fmla="*/ 69 h 200"/>
                    <a:gd name="T54" fmla="*/ 122 w 142"/>
                    <a:gd name="T55" fmla="*/ 61 h 200"/>
                    <a:gd name="T56" fmla="*/ 95 w 142"/>
                    <a:gd name="T57" fmla="*/ 55 h 200"/>
                    <a:gd name="T58" fmla="*/ 93 w 142"/>
                    <a:gd name="T59" fmla="*/ 69 h 200"/>
                    <a:gd name="T60" fmla="*/ 87 w 142"/>
                    <a:gd name="T61" fmla="*/ 73 h 200"/>
                    <a:gd name="T62" fmla="*/ 81 w 142"/>
                    <a:gd name="T63" fmla="*/ 74 h 200"/>
                    <a:gd name="T64" fmla="*/ 69 w 142"/>
                    <a:gd name="T65" fmla="*/ 13 h 200"/>
                    <a:gd name="T66" fmla="*/ 59 w 142"/>
                    <a:gd name="T67" fmla="*/ 83 h 200"/>
                    <a:gd name="T68" fmla="*/ 102 w 142"/>
                    <a:gd name="T69" fmla="*/ 21 h 200"/>
                    <a:gd name="T70" fmla="*/ 98 w 142"/>
                    <a:gd name="T71" fmla="*/ 10 h 200"/>
                    <a:gd name="T72" fmla="*/ 138 w 142"/>
                    <a:gd name="T73" fmla="*/ 25 h 200"/>
                    <a:gd name="T74" fmla="*/ 132 w 142"/>
                    <a:gd name="T75" fmla="*/ 45 h 200"/>
                    <a:gd name="T76" fmla="*/ 116 w 142"/>
                    <a:gd name="T77" fmla="*/ 46 h 200"/>
                    <a:gd name="T78" fmla="*/ 115 w 142"/>
                    <a:gd name="T79" fmla="*/ 39 h 200"/>
                    <a:gd name="T80" fmla="*/ 108 w 142"/>
                    <a:gd name="T81" fmla="*/ 33 h 200"/>
                    <a:gd name="T82" fmla="*/ 102 w 142"/>
                    <a:gd name="T83" fmla="*/ 21 h 200"/>
                    <a:gd name="T84" fmla="*/ 42 w 142"/>
                    <a:gd name="T85" fmla="*/ 137 h 200"/>
                    <a:gd name="T86" fmla="*/ 50 w 142"/>
                    <a:gd name="T87" fmla="*/ 122 h 200"/>
                    <a:gd name="T88" fmla="*/ 57 w 142"/>
                    <a:gd name="T89" fmla="*/ 128 h 200"/>
                    <a:gd name="T90" fmla="*/ 42 w 142"/>
                    <a:gd name="T91" fmla="*/ 13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42" h="200">
                      <a:moveTo>
                        <a:pt x="59" y="83"/>
                      </a:moveTo>
                      <a:cubicBezTo>
                        <a:pt x="48" y="90"/>
                        <a:pt x="38" y="83"/>
                        <a:pt x="31" y="82"/>
                      </a:cubicBezTo>
                      <a:cubicBezTo>
                        <a:pt x="33" y="90"/>
                        <a:pt x="31" y="91"/>
                        <a:pt x="34" y="98"/>
                      </a:cubicBezTo>
                      <a:cubicBezTo>
                        <a:pt x="39" y="108"/>
                        <a:pt x="45" y="110"/>
                        <a:pt x="54" y="105"/>
                      </a:cubicBezTo>
                      <a:cubicBezTo>
                        <a:pt x="59" y="101"/>
                        <a:pt x="59" y="101"/>
                        <a:pt x="59" y="101"/>
                      </a:cubicBezTo>
                      <a:cubicBezTo>
                        <a:pt x="61" y="110"/>
                        <a:pt x="61" y="110"/>
                        <a:pt x="61" y="110"/>
                      </a:cubicBezTo>
                      <a:cubicBezTo>
                        <a:pt x="54" y="113"/>
                        <a:pt x="47" y="109"/>
                        <a:pt x="43" y="111"/>
                      </a:cubicBezTo>
                      <a:cubicBezTo>
                        <a:pt x="41" y="113"/>
                        <a:pt x="41" y="113"/>
                        <a:pt x="41" y="113"/>
                      </a:cubicBezTo>
                      <a:cubicBezTo>
                        <a:pt x="29" y="120"/>
                        <a:pt x="23" y="131"/>
                        <a:pt x="14" y="141"/>
                      </a:cubicBezTo>
                      <a:cubicBezTo>
                        <a:pt x="0" y="156"/>
                        <a:pt x="10" y="160"/>
                        <a:pt x="3" y="176"/>
                      </a:cubicBezTo>
                      <a:cubicBezTo>
                        <a:pt x="12" y="195"/>
                        <a:pt x="12" y="195"/>
                        <a:pt x="12" y="195"/>
                      </a:cubicBezTo>
                      <a:cubicBezTo>
                        <a:pt x="16" y="195"/>
                        <a:pt x="17" y="197"/>
                        <a:pt x="21" y="194"/>
                      </a:cubicBezTo>
                      <a:cubicBezTo>
                        <a:pt x="35" y="185"/>
                        <a:pt x="37" y="160"/>
                        <a:pt x="42" y="157"/>
                      </a:cubicBezTo>
                      <a:cubicBezTo>
                        <a:pt x="49" y="153"/>
                        <a:pt x="51" y="154"/>
                        <a:pt x="56" y="156"/>
                      </a:cubicBezTo>
                      <a:cubicBezTo>
                        <a:pt x="55" y="168"/>
                        <a:pt x="51" y="176"/>
                        <a:pt x="59" y="191"/>
                      </a:cubicBezTo>
                      <a:cubicBezTo>
                        <a:pt x="63" y="199"/>
                        <a:pt x="65" y="199"/>
                        <a:pt x="71" y="200"/>
                      </a:cubicBezTo>
                      <a:cubicBezTo>
                        <a:pt x="76" y="185"/>
                        <a:pt x="62" y="157"/>
                        <a:pt x="77" y="146"/>
                      </a:cubicBezTo>
                      <a:cubicBezTo>
                        <a:pt x="88" y="178"/>
                        <a:pt x="88" y="178"/>
                        <a:pt x="88" y="178"/>
                      </a:cubicBezTo>
                      <a:cubicBezTo>
                        <a:pt x="90" y="186"/>
                        <a:pt x="105" y="184"/>
                        <a:pt x="110" y="180"/>
                      </a:cubicBezTo>
                      <a:cubicBezTo>
                        <a:pt x="116" y="177"/>
                        <a:pt x="116" y="174"/>
                        <a:pt x="117" y="170"/>
                      </a:cubicBezTo>
                      <a:cubicBezTo>
                        <a:pt x="111" y="158"/>
                        <a:pt x="107" y="144"/>
                        <a:pt x="105" y="128"/>
                      </a:cubicBezTo>
                      <a:cubicBezTo>
                        <a:pt x="103" y="121"/>
                        <a:pt x="90" y="115"/>
                        <a:pt x="88" y="117"/>
                      </a:cubicBezTo>
                      <a:cubicBezTo>
                        <a:pt x="73" y="128"/>
                        <a:pt x="73" y="128"/>
                        <a:pt x="73" y="128"/>
                      </a:cubicBezTo>
                      <a:cubicBezTo>
                        <a:pt x="76" y="92"/>
                        <a:pt x="76" y="92"/>
                        <a:pt x="76" y="92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122" y="67"/>
                        <a:pt x="122" y="67"/>
                        <a:pt x="122" y="67"/>
                      </a:cubicBezTo>
                      <a:cubicBezTo>
                        <a:pt x="122" y="69"/>
                        <a:pt x="122" y="69"/>
                        <a:pt x="122" y="69"/>
                      </a:cubicBezTo>
                      <a:cubicBezTo>
                        <a:pt x="122" y="61"/>
                        <a:pt x="122" y="61"/>
                        <a:pt x="122" y="61"/>
                      </a:cubicBezTo>
                      <a:cubicBezTo>
                        <a:pt x="95" y="55"/>
                        <a:pt x="95" y="55"/>
                        <a:pt x="95" y="55"/>
                      </a:cubicBezTo>
                      <a:cubicBezTo>
                        <a:pt x="97" y="61"/>
                        <a:pt x="99" y="66"/>
                        <a:pt x="93" y="69"/>
                      </a:cubicBezTo>
                      <a:cubicBezTo>
                        <a:pt x="87" y="73"/>
                        <a:pt x="87" y="73"/>
                        <a:pt x="87" y="73"/>
                      </a:cubicBezTo>
                      <a:cubicBezTo>
                        <a:pt x="80" y="77"/>
                        <a:pt x="87" y="74"/>
                        <a:pt x="81" y="74"/>
                      </a:cubicBezTo>
                      <a:cubicBezTo>
                        <a:pt x="80" y="71"/>
                        <a:pt x="93" y="0"/>
                        <a:pt x="69" y="13"/>
                      </a:cubicBezTo>
                      <a:cubicBezTo>
                        <a:pt x="72" y="23"/>
                        <a:pt x="65" y="79"/>
                        <a:pt x="59" y="83"/>
                      </a:cubicBezTo>
                      <a:close/>
                      <a:moveTo>
                        <a:pt x="102" y="21"/>
                      </a:moveTo>
                      <a:cubicBezTo>
                        <a:pt x="99" y="16"/>
                        <a:pt x="100" y="15"/>
                        <a:pt x="98" y="10"/>
                      </a:cubicBezTo>
                      <a:cubicBezTo>
                        <a:pt x="123" y="12"/>
                        <a:pt x="117" y="9"/>
                        <a:pt x="138" y="25"/>
                      </a:cubicBezTo>
                      <a:cubicBezTo>
                        <a:pt x="139" y="34"/>
                        <a:pt x="142" y="38"/>
                        <a:pt x="132" y="45"/>
                      </a:cubicBezTo>
                      <a:cubicBezTo>
                        <a:pt x="125" y="49"/>
                        <a:pt x="122" y="47"/>
                        <a:pt x="116" y="46"/>
                      </a:cubicBezTo>
                      <a:cubicBezTo>
                        <a:pt x="115" y="39"/>
                        <a:pt x="115" y="39"/>
                        <a:pt x="115" y="39"/>
                      </a:cubicBezTo>
                      <a:cubicBezTo>
                        <a:pt x="111" y="37"/>
                        <a:pt x="110" y="38"/>
                        <a:pt x="108" y="33"/>
                      </a:cubicBezTo>
                      <a:cubicBezTo>
                        <a:pt x="102" y="21"/>
                        <a:pt x="102" y="21"/>
                        <a:pt x="102" y="21"/>
                      </a:cubicBezTo>
                      <a:close/>
                      <a:moveTo>
                        <a:pt x="42" y="137"/>
                      </a:moveTo>
                      <a:cubicBezTo>
                        <a:pt x="34" y="134"/>
                        <a:pt x="44" y="126"/>
                        <a:pt x="50" y="122"/>
                      </a:cubicBezTo>
                      <a:cubicBezTo>
                        <a:pt x="55" y="119"/>
                        <a:pt x="54" y="119"/>
                        <a:pt x="57" y="128"/>
                      </a:cubicBezTo>
                      <a:cubicBezTo>
                        <a:pt x="59" y="136"/>
                        <a:pt x="50" y="141"/>
                        <a:pt x="42" y="137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íśļíḋè">
                  <a:extLst>
                    <a:ext uri="{FF2B5EF4-FFF2-40B4-BE49-F238E27FC236}">
                      <a16:creationId xmlns:a16="http://schemas.microsoft.com/office/drawing/2014/main" id="{C6E4C0AC-3CD2-64B4-0AD5-8E464ADF6871}"/>
                    </a:ext>
                  </a:extLst>
                </p:cNvPr>
                <p:cNvSpPr/>
                <p:nvPr/>
              </p:nvSpPr>
              <p:spPr bwMode="auto">
                <a:xfrm>
                  <a:off x="8455025" y="2909888"/>
                  <a:ext cx="461963" cy="633413"/>
                </a:xfrm>
                <a:custGeom>
                  <a:avLst/>
                  <a:gdLst>
                    <a:gd name="T0" fmla="*/ 52 w 140"/>
                    <a:gd name="T1" fmla="*/ 80 h 191"/>
                    <a:gd name="T2" fmla="*/ 0 w 140"/>
                    <a:gd name="T3" fmla="*/ 90 h 191"/>
                    <a:gd name="T4" fmla="*/ 12 w 140"/>
                    <a:gd name="T5" fmla="*/ 108 h 191"/>
                    <a:gd name="T6" fmla="*/ 16 w 140"/>
                    <a:gd name="T7" fmla="*/ 111 h 191"/>
                    <a:gd name="T8" fmla="*/ 36 w 140"/>
                    <a:gd name="T9" fmla="*/ 140 h 191"/>
                    <a:gd name="T10" fmla="*/ 8 w 140"/>
                    <a:gd name="T11" fmla="*/ 154 h 191"/>
                    <a:gd name="T12" fmla="*/ 10 w 140"/>
                    <a:gd name="T13" fmla="*/ 164 h 191"/>
                    <a:gd name="T14" fmla="*/ 12 w 140"/>
                    <a:gd name="T15" fmla="*/ 166 h 191"/>
                    <a:gd name="T16" fmla="*/ 46 w 140"/>
                    <a:gd name="T17" fmla="*/ 161 h 191"/>
                    <a:gd name="T18" fmla="*/ 53 w 140"/>
                    <a:gd name="T19" fmla="*/ 151 h 191"/>
                    <a:gd name="T20" fmla="*/ 67 w 140"/>
                    <a:gd name="T21" fmla="*/ 103 h 191"/>
                    <a:gd name="T22" fmla="*/ 100 w 140"/>
                    <a:gd name="T23" fmla="*/ 84 h 191"/>
                    <a:gd name="T24" fmla="*/ 135 w 140"/>
                    <a:gd name="T25" fmla="*/ 70 h 191"/>
                    <a:gd name="T26" fmla="*/ 137 w 140"/>
                    <a:gd name="T27" fmla="*/ 68 h 191"/>
                    <a:gd name="T28" fmla="*/ 138 w 140"/>
                    <a:gd name="T29" fmla="*/ 57 h 191"/>
                    <a:gd name="T30" fmla="*/ 108 w 140"/>
                    <a:gd name="T31" fmla="*/ 54 h 191"/>
                    <a:gd name="T32" fmla="*/ 92 w 140"/>
                    <a:gd name="T33" fmla="*/ 47 h 191"/>
                    <a:gd name="T34" fmla="*/ 90 w 140"/>
                    <a:gd name="T35" fmla="*/ 44 h 191"/>
                    <a:gd name="T36" fmla="*/ 97 w 140"/>
                    <a:gd name="T37" fmla="*/ 61 h 191"/>
                    <a:gd name="T38" fmla="*/ 100 w 140"/>
                    <a:gd name="T39" fmla="*/ 63 h 191"/>
                    <a:gd name="T40" fmla="*/ 74 w 140"/>
                    <a:gd name="T41" fmla="*/ 71 h 191"/>
                    <a:gd name="T42" fmla="*/ 61 w 140"/>
                    <a:gd name="T43" fmla="*/ 4 h 191"/>
                    <a:gd name="T44" fmla="*/ 48 w 140"/>
                    <a:gd name="T45" fmla="*/ 1 h 191"/>
                    <a:gd name="T46" fmla="*/ 44 w 140"/>
                    <a:gd name="T47" fmla="*/ 8 h 191"/>
                    <a:gd name="T48" fmla="*/ 52 w 140"/>
                    <a:gd name="T49" fmla="*/ 80 h 191"/>
                    <a:gd name="T50" fmla="*/ 106 w 140"/>
                    <a:gd name="T51" fmla="*/ 184 h 191"/>
                    <a:gd name="T52" fmla="*/ 94 w 140"/>
                    <a:gd name="T53" fmla="*/ 161 h 191"/>
                    <a:gd name="T54" fmla="*/ 73 w 140"/>
                    <a:gd name="T55" fmla="*/ 140 h 191"/>
                    <a:gd name="T56" fmla="*/ 88 w 140"/>
                    <a:gd name="T57" fmla="*/ 126 h 191"/>
                    <a:gd name="T58" fmla="*/ 120 w 140"/>
                    <a:gd name="T59" fmla="*/ 145 h 191"/>
                    <a:gd name="T60" fmla="*/ 134 w 140"/>
                    <a:gd name="T61" fmla="*/ 175 h 191"/>
                    <a:gd name="T62" fmla="*/ 117 w 140"/>
                    <a:gd name="T63" fmla="*/ 191 h 191"/>
                    <a:gd name="T64" fmla="*/ 106 w 140"/>
                    <a:gd name="T65" fmla="*/ 184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0" h="191">
                      <a:moveTo>
                        <a:pt x="52" y="80"/>
                      </a:moveTo>
                      <a:cubicBezTo>
                        <a:pt x="42" y="95"/>
                        <a:pt x="9" y="87"/>
                        <a:pt x="0" y="90"/>
                      </a:cubicBezTo>
                      <a:cubicBezTo>
                        <a:pt x="0" y="98"/>
                        <a:pt x="3" y="102"/>
                        <a:pt x="12" y="108"/>
                      </a:cubicBezTo>
                      <a:cubicBezTo>
                        <a:pt x="16" y="111"/>
                        <a:pt x="16" y="111"/>
                        <a:pt x="16" y="111"/>
                      </a:cubicBezTo>
                      <a:cubicBezTo>
                        <a:pt x="27" y="118"/>
                        <a:pt x="69" y="92"/>
                        <a:pt x="36" y="140"/>
                      </a:cubicBezTo>
                      <a:cubicBezTo>
                        <a:pt x="32" y="146"/>
                        <a:pt x="15" y="143"/>
                        <a:pt x="8" y="154"/>
                      </a:cubicBezTo>
                      <a:cubicBezTo>
                        <a:pt x="5" y="159"/>
                        <a:pt x="5" y="161"/>
                        <a:pt x="10" y="164"/>
                      </a:cubicBezTo>
                      <a:cubicBezTo>
                        <a:pt x="12" y="166"/>
                        <a:pt x="12" y="166"/>
                        <a:pt x="12" y="166"/>
                      </a:cubicBezTo>
                      <a:cubicBezTo>
                        <a:pt x="23" y="173"/>
                        <a:pt x="38" y="173"/>
                        <a:pt x="46" y="161"/>
                      </a:cubicBezTo>
                      <a:cubicBezTo>
                        <a:pt x="53" y="151"/>
                        <a:pt x="53" y="151"/>
                        <a:pt x="53" y="151"/>
                      </a:cubicBezTo>
                      <a:cubicBezTo>
                        <a:pt x="63" y="136"/>
                        <a:pt x="66" y="116"/>
                        <a:pt x="67" y="103"/>
                      </a:cubicBezTo>
                      <a:cubicBezTo>
                        <a:pt x="80" y="96"/>
                        <a:pt x="86" y="90"/>
                        <a:pt x="100" y="84"/>
                      </a:cubicBezTo>
                      <a:cubicBezTo>
                        <a:pt x="105" y="82"/>
                        <a:pt x="134" y="71"/>
                        <a:pt x="135" y="70"/>
                      </a:cubicBezTo>
                      <a:cubicBezTo>
                        <a:pt x="137" y="68"/>
                        <a:pt x="137" y="68"/>
                        <a:pt x="137" y="68"/>
                      </a:cubicBezTo>
                      <a:cubicBezTo>
                        <a:pt x="140" y="63"/>
                        <a:pt x="138" y="62"/>
                        <a:pt x="138" y="57"/>
                      </a:cubicBezTo>
                      <a:cubicBezTo>
                        <a:pt x="129" y="50"/>
                        <a:pt x="121" y="55"/>
                        <a:pt x="108" y="54"/>
                      </a:cubicBezTo>
                      <a:cubicBezTo>
                        <a:pt x="103" y="54"/>
                        <a:pt x="96" y="47"/>
                        <a:pt x="92" y="47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7" y="61"/>
                        <a:pt x="97" y="61"/>
                        <a:pt x="97" y="61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cubicBezTo>
                        <a:pt x="74" y="71"/>
                        <a:pt x="74" y="71"/>
                        <a:pt x="74" y="71"/>
                      </a:cubicBezTo>
                      <a:cubicBezTo>
                        <a:pt x="69" y="57"/>
                        <a:pt x="80" y="17"/>
                        <a:pt x="61" y="4"/>
                      </a:cubicBezTo>
                      <a:cubicBezTo>
                        <a:pt x="55" y="0"/>
                        <a:pt x="59" y="5"/>
                        <a:pt x="48" y="1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1" y="12"/>
                        <a:pt x="64" y="62"/>
                        <a:pt x="52" y="80"/>
                      </a:cubicBezTo>
                      <a:close/>
                      <a:moveTo>
                        <a:pt x="106" y="184"/>
                      </a:moveTo>
                      <a:cubicBezTo>
                        <a:pt x="102" y="181"/>
                        <a:pt x="99" y="167"/>
                        <a:pt x="94" y="161"/>
                      </a:cubicBezTo>
                      <a:cubicBezTo>
                        <a:pt x="89" y="154"/>
                        <a:pt x="79" y="147"/>
                        <a:pt x="73" y="140"/>
                      </a:cubicBezTo>
                      <a:cubicBezTo>
                        <a:pt x="72" y="132"/>
                        <a:pt x="74" y="124"/>
                        <a:pt x="88" y="126"/>
                      </a:cubicBezTo>
                      <a:cubicBezTo>
                        <a:pt x="105" y="136"/>
                        <a:pt x="104" y="128"/>
                        <a:pt x="120" y="145"/>
                      </a:cubicBezTo>
                      <a:cubicBezTo>
                        <a:pt x="127" y="152"/>
                        <a:pt x="139" y="168"/>
                        <a:pt x="134" y="175"/>
                      </a:cubicBezTo>
                      <a:cubicBezTo>
                        <a:pt x="128" y="184"/>
                        <a:pt x="124" y="185"/>
                        <a:pt x="117" y="191"/>
                      </a:cubicBezTo>
                      <a:lnTo>
                        <a:pt x="106" y="18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iŝ1ïdé">
                  <a:extLst>
                    <a:ext uri="{FF2B5EF4-FFF2-40B4-BE49-F238E27FC236}">
                      <a16:creationId xmlns:a16="http://schemas.microsoft.com/office/drawing/2014/main" id="{300AD469-EE76-1077-87DC-1AAB0288B220}"/>
                    </a:ext>
                  </a:extLst>
                </p:cNvPr>
                <p:cNvSpPr/>
                <p:nvPr/>
              </p:nvSpPr>
              <p:spPr bwMode="auto">
                <a:xfrm>
                  <a:off x="9128125" y="2794000"/>
                  <a:ext cx="434975" cy="882650"/>
                </a:xfrm>
                <a:custGeom>
                  <a:avLst/>
                  <a:gdLst>
                    <a:gd name="T0" fmla="*/ 10 w 132"/>
                    <a:gd name="T1" fmla="*/ 53 h 266"/>
                    <a:gd name="T2" fmla="*/ 23 w 132"/>
                    <a:gd name="T3" fmla="*/ 79 h 266"/>
                    <a:gd name="T4" fmla="*/ 35 w 132"/>
                    <a:gd name="T5" fmla="*/ 78 h 266"/>
                    <a:gd name="T6" fmla="*/ 32 w 132"/>
                    <a:gd name="T7" fmla="*/ 30 h 266"/>
                    <a:gd name="T8" fmla="*/ 10 w 132"/>
                    <a:gd name="T9" fmla="*/ 53 h 266"/>
                    <a:gd name="T10" fmla="*/ 15 w 132"/>
                    <a:gd name="T11" fmla="*/ 185 h 266"/>
                    <a:gd name="T12" fmla="*/ 5 w 132"/>
                    <a:gd name="T13" fmla="*/ 165 h 266"/>
                    <a:gd name="T14" fmla="*/ 0 w 132"/>
                    <a:gd name="T15" fmla="*/ 146 h 266"/>
                    <a:gd name="T16" fmla="*/ 13 w 132"/>
                    <a:gd name="T17" fmla="*/ 139 h 266"/>
                    <a:gd name="T18" fmla="*/ 27 w 132"/>
                    <a:gd name="T19" fmla="*/ 127 h 266"/>
                    <a:gd name="T20" fmla="*/ 80 w 132"/>
                    <a:gd name="T21" fmla="*/ 81 h 266"/>
                    <a:gd name="T22" fmla="*/ 61 w 132"/>
                    <a:gd name="T23" fmla="*/ 82 h 266"/>
                    <a:gd name="T24" fmla="*/ 53 w 132"/>
                    <a:gd name="T25" fmla="*/ 53 h 266"/>
                    <a:gd name="T26" fmla="*/ 71 w 132"/>
                    <a:gd name="T27" fmla="*/ 61 h 266"/>
                    <a:gd name="T28" fmla="*/ 122 w 132"/>
                    <a:gd name="T29" fmla="*/ 54 h 266"/>
                    <a:gd name="T30" fmla="*/ 129 w 132"/>
                    <a:gd name="T31" fmla="*/ 77 h 266"/>
                    <a:gd name="T32" fmla="*/ 128 w 132"/>
                    <a:gd name="T33" fmla="*/ 79 h 266"/>
                    <a:gd name="T34" fmla="*/ 100 w 132"/>
                    <a:gd name="T35" fmla="*/ 88 h 266"/>
                    <a:gd name="T36" fmla="*/ 76 w 132"/>
                    <a:gd name="T37" fmla="*/ 103 h 266"/>
                    <a:gd name="T38" fmla="*/ 107 w 132"/>
                    <a:gd name="T39" fmla="*/ 112 h 266"/>
                    <a:gd name="T40" fmla="*/ 124 w 132"/>
                    <a:gd name="T41" fmla="*/ 141 h 266"/>
                    <a:gd name="T42" fmla="*/ 123 w 132"/>
                    <a:gd name="T43" fmla="*/ 143 h 266"/>
                    <a:gd name="T44" fmla="*/ 96 w 132"/>
                    <a:gd name="T45" fmla="*/ 156 h 266"/>
                    <a:gd name="T46" fmla="*/ 97 w 132"/>
                    <a:gd name="T47" fmla="*/ 170 h 266"/>
                    <a:gd name="T48" fmla="*/ 93 w 132"/>
                    <a:gd name="T49" fmla="*/ 176 h 266"/>
                    <a:gd name="T50" fmla="*/ 86 w 132"/>
                    <a:gd name="T51" fmla="*/ 200 h 266"/>
                    <a:gd name="T52" fmla="*/ 123 w 132"/>
                    <a:gd name="T53" fmla="*/ 193 h 266"/>
                    <a:gd name="T54" fmla="*/ 125 w 132"/>
                    <a:gd name="T55" fmla="*/ 194 h 266"/>
                    <a:gd name="T56" fmla="*/ 127 w 132"/>
                    <a:gd name="T57" fmla="*/ 211 h 266"/>
                    <a:gd name="T58" fmla="*/ 89 w 132"/>
                    <a:gd name="T59" fmla="*/ 224 h 266"/>
                    <a:gd name="T60" fmla="*/ 89 w 132"/>
                    <a:gd name="T61" fmla="*/ 248 h 266"/>
                    <a:gd name="T62" fmla="*/ 35 w 132"/>
                    <a:gd name="T63" fmla="*/ 257 h 266"/>
                    <a:gd name="T64" fmla="*/ 13 w 132"/>
                    <a:gd name="T65" fmla="*/ 231 h 266"/>
                    <a:gd name="T66" fmla="*/ 78 w 132"/>
                    <a:gd name="T67" fmla="*/ 223 h 266"/>
                    <a:gd name="T68" fmla="*/ 9 w 132"/>
                    <a:gd name="T69" fmla="*/ 217 h 266"/>
                    <a:gd name="T70" fmla="*/ 39 w 132"/>
                    <a:gd name="T71" fmla="*/ 206 h 266"/>
                    <a:gd name="T72" fmla="*/ 71 w 132"/>
                    <a:gd name="T73" fmla="*/ 202 h 266"/>
                    <a:gd name="T74" fmla="*/ 79 w 132"/>
                    <a:gd name="T75" fmla="*/ 168 h 266"/>
                    <a:gd name="T76" fmla="*/ 55 w 132"/>
                    <a:gd name="T77" fmla="*/ 171 h 266"/>
                    <a:gd name="T78" fmla="*/ 54 w 132"/>
                    <a:gd name="T79" fmla="*/ 163 h 266"/>
                    <a:gd name="T80" fmla="*/ 55 w 132"/>
                    <a:gd name="T81" fmla="*/ 161 h 266"/>
                    <a:gd name="T82" fmla="*/ 81 w 132"/>
                    <a:gd name="T83" fmla="*/ 151 h 266"/>
                    <a:gd name="T84" fmla="*/ 105 w 132"/>
                    <a:gd name="T85" fmla="*/ 136 h 266"/>
                    <a:gd name="T86" fmla="*/ 103 w 132"/>
                    <a:gd name="T87" fmla="*/ 126 h 266"/>
                    <a:gd name="T88" fmla="*/ 86 w 132"/>
                    <a:gd name="T89" fmla="*/ 120 h 266"/>
                    <a:gd name="T90" fmla="*/ 57 w 132"/>
                    <a:gd name="T91" fmla="*/ 130 h 266"/>
                    <a:gd name="T92" fmla="*/ 31 w 132"/>
                    <a:gd name="T93" fmla="*/ 150 h 266"/>
                    <a:gd name="T94" fmla="*/ 36 w 132"/>
                    <a:gd name="T95" fmla="*/ 186 h 266"/>
                    <a:gd name="T96" fmla="*/ 28 w 132"/>
                    <a:gd name="T97" fmla="*/ 190 h 266"/>
                    <a:gd name="T98" fmla="*/ 21 w 132"/>
                    <a:gd name="T99" fmla="*/ 183 h 266"/>
                    <a:gd name="T100" fmla="*/ 15 w 132"/>
                    <a:gd name="T101" fmla="*/ 18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2" h="266">
                      <a:moveTo>
                        <a:pt x="10" y="53"/>
                      </a:moveTo>
                      <a:cubicBezTo>
                        <a:pt x="11" y="60"/>
                        <a:pt x="15" y="75"/>
                        <a:pt x="23" y="79"/>
                      </a:cubicBezTo>
                      <a:cubicBezTo>
                        <a:pt x="29" y="82"/>
                        <a:pt x="31" y="80"/>
                        <a:pt x="35" y="78"/>
                      </a:cubicBezTo>
                      <a:cubicBezTo>
                        <a:pt x="40" y="61"/>
                        <a:pt x="37" y="46"/>
                        <a:pt x="32" y="30"/>
                      </a:cubicBezTo>
                      <a:cubicBezTo>
                        <a:pt x="24" y="0"/>
                        <a:pt x="18" y="39"/>
                        <a:pt x="10" y="53"/>
                      </a:cubicBezTo>
                      <a:close/>
                      <a:moveTo>
                        <a:pt x="15" y="185"/>
                      </a:moveTo>
                      <a:cubicBezTo>
                        <a:pt x="5" y="165"/>
                        <a:pt x="5" y="165"/>
                        <a:pt x="5" y="165"/>
                      </a:cubicBezTo>
                      <a:cubicBezTo>
                        <a:pt x="6" y="157"/>
                        <a:pt x="4" y="151"/>
                        <a:pt x="0" y="146"/>
                      </a:cubicBezTo>
                      <a:cubicBezTo>
                        <a:pt x="3" y="144"/>
                        <a:pt x="9" y="141"/>
                        <a:pt x="13" y="139"/>
                      </a:cubicBezTo>
                      <a:cubicBezTo>
                        <a:pt x="19" y="135"/>
                        <a:pt x="22" y="131"/>
                        <a:pt x="27" y="127"/>
                      </a:cubicBezTo>
                      <a:cubicBezTo>
                        <a:pt x="45" y="111"/>
                        <a:pt x="66" y="95"/>
                        <a:pt x="80" y="81"/>
                      </a:cubicBezTo>
                      <a:cubicBezTo>
                        <a:pt x="61" y="82"/>
                        <a:pt x="61" y="82"/>
                        <a:pt x="61" y="82"/>
                      </a:cubicBezTo>
                      <a:cubicBezTo>
                        <a:pt x="57" y="71"/>
                        <a:pt x="48" y="63"/>
                        <a:pt x="53" y="53"/>
                      </a:cubicBezTo>
                      <a:cubicBezTo>
                        <a:pt x="71" y="61"/>
                        <a:pt x="71" y="61"/>
                        <a:pt x="71" y="61"/>
                      </a:cubicBezTo>
                      <a:cubicBezTo>
                        <a:pt x="90" y="73"/>
                        <a:pt x="102" y="43"/>
                        <a:pt x="122" y="54"/>
                      </a:cubicBezTo>
                      <a:cubicBezTo>
                        <a:pt x="128" y="58"/>
                        <a:pt x="132" y="71"/>
                        <a:pt x="129" y="77"/>
                      </a:cubicBezTo>
                      <a:cubicBezTo>
                        <a:pt x="128" y="79"/>
                        <a:pt x="128" y="79"/>
                        <a:pt x="128" y="79"/>
                      </a:cubicBezTo>
                      <a:cubicBezTo>
                        <a:pt x="124" y="87"/>
                        <a:pt x="108" y="85"/>
                        <a:pt x="100" y="88"/>
                      </a:cubicBezTo>
                      <a:cubicBezTo>
                        <a:pt x="92" y="91"/>
                        <a:pt x="83" y="98"/>
                        <a:pt x="76" y="103"/>
                      </a:cubicBezTo>
                      <a:cubicBezTo>
                        <a:pt x="87" y="106"/>
                        <a:pt x="92" y="104"/>
                        <a:pt x="107" y="112"/>
                      </a:cubicBezTo>
                      <a:cubicBezTo>
                        <a:pt x="116" y="117"/>
                        <a:pt x="129" y="132"/>
                        <a:pt x="124" y="141"/>
                      </a:cubicBezTo>
                      <a:cubicBezTo>
                        <a:pt x="123" y="143"/>
                        <a:pt x="123" y="143"/>
                        <a:pt x="123" y="143"/>
                      </a:cubicBezTo>
                      <a:cubicBezTo>
                        <a:pt x="118" y="153"/>
                        <a:pt x="104" y="148"/>
                        <a:pt x="96" y="156"/>
                      </a:cubicBezTo>
                      <a:cubicBezTo>
                        <a:pt x="101" y="161"/>
                        <a:pt x="101" y="162"/>
                        <a:pt x="97" y="170"/>
                      </a:cubicBezTo>
                      <a:cubicBezTo>
                        <a:pt x="93" y="176"/>
                        <a:pt x="93" y="176"/>
                        <a:pt x="93" y="176"/>
                      </a:cubicBezTo>
                      <a:cubicBezTo>
                        <a:pt x="88" y="186"/>
                        <a:pt x="75" y="194"/>
                        <a:pt x="86" y="200"/>
                      </a:cubicBezTo>
                      <a:cubicBezTo>
                        <a:pt x="94" y="204"/>
                        <a:pt x="107" y="184"/>
                        <a:pt x="123" y="19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32" y="198"/>
                        <a:pt x="130" y="205"/>
                        <a:pt x="127" y="211"/>
                      </a:cubicBezTo>
                      <a:cubicBezTo>
                        <a:pt x="124" y="216"/>
                        <a:pt x="102" y="217"/>
                        <a:pt x="89" y="224"/>
                      </a:cubicBezTo>
                      <a:cubicBezTo>
                        <a:pt x="90" y="229"/>
                        <a:pt x="92" y="243"/>
                        <a:pt x="89" y="248"/>
                      </a:cubicBezTo>
                      <a:cubicBezTo>
                        <a:pt x="85" y="257"/>
                        <a:pt x="52" y="266"/>
                        <a:pt x="35" y="257"/>
                      </a:cubicBezTo>
                      <a:cubicBezTo>
                        <a:pt x="22" y="250"/>
                        <a:pt x="14" y="242"/>
                        <a:pt x="13" y="231"/>
                      </a:cubicBezTo>
                      <a:cubicBezTo>
                        <a:pt x="40" y="239"/>
                        <a:pt x="60" y="256"/>
                        <a:pt x="78" y="223"/>
                      </a:cubicBezTo>
                      <a:cubicBezTo>
                        <a:pt x="59" y="214"/>
                        <a:pt x="46" y="238"/>
                        <a:pt x="9" y="217"/>
                      </a:cubicBezTo>
                      <a:cubicBezTo>
                        <a:pt x="14" y="199"/>
                        <a:pt x="24" y="207"/>
                        <a:pt x="39" y="206"/>
                      </a:cubicBezTo>
                      <a:cubicBezTo>
                        <a:pt x="55" y="206"/>
                        <a:pt x="56" y="202"/>
                        <a:pt x="71" y="202"/>
                      </a:cubicBezTo>
                      <a:cubicBezTo>
                        <a:pt x="69" y="183"/>
                        <a:pt x="70" y="187"/>
                        <a:pt x="79" y="168"/>
                      </a:cubicBezTo>
                      <a:cubicBezTo>
                        <a:pt x="64" y="164"/>
                        <a:pt x="65" y="177"/>
                        <a:pt x="55" y="171"/>
                      </a:cubicBezTo>
                      <a:cubicBezTo>
                        <a:pt x="52" y="170"/>
                        <a:pt x="52" y="166"/>
                        <a:pt x="54" y="163"/>
                      </a:cubicBezTo>
                      <a:cubicBezTo>
                        <a:pt x="55" y="161"/>
                        <a:pt x="55" y="161"/>
                        <a:pt x="55" y="161"/>
                      </a:cubicBezTo>
                      <a:cubicBezTo>
                        <a:pt x="59" y="154"/>
                        <a:pt x="74" y="153"/>
                        <a:pt x="81" y="151"/>
                      </a:cubicBezTo>
                      <a:cubicBezTo>
                        <a:pt x="90" y="148"/>
                        <a:pt x="97" y="141"/>
                        <a:pt x="105" y="136"/>
                      </a:cubicBezTo>
                      <a:cubicBezTo>
                        <a:pt x="103" y="126"/>
                        <a:pt x="103" y="126"/>
                        <a:pt x="103" y="12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78" y="124"/>
                        <a:pt x="69" y="123"/>
                        <a:pt x="57" y="130"/>
                      </a:cubicBezTo>
                      <a:cubicBezTo>
                        <a:pt x="48" y="134"/>
                        <a:pt x="39" y="144"/>
                        <a:pt x="31" y="150"/>
                      </a:cubicBezTo>
                      <a:cubicBezTo>
                        <a:pt x="30" y="171"/>
                        <a:pt x="48" y="164"/>
                        <a:pt x="36" y="186"/>
                      </a:cubicBezTo>
                      <a:cubicBezTo>
                        <a:pt x="35" y="187"/>
                        <a:pt x="30" y="189"/>
                        <a:pt x="28" y="190"/>
                      </a:cubicBezTo>
                      <a:cubicBezTo>
                        <a:pt x="21" y="183"/>
                        <a:pt x="21" y="183"/>
                        <a:pt x="21" y="183"/>
                      </a:cubicBezTo>
                      <a:lnTo>
                        <a:pt x="15" y="185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îṧlïdê">
                <a:extLst>
                  <a:ext uri="{FF2B5EF4-FFF2-40B4-BE49-F238E27FC236}">
                    <a16:creationId xmlns:a16="http://schemas.microsoft.com/office/drawing/2014/main" id="{5834FEF6-3001-826C-7776-C74567085514}"/>
                  </a:ext>
                </a:extLst>
              </p:cNvPr>
              <p:cNvGrpSpPr/>
              <p:nvPr/>
            </p:nvGrpSpPr>
            <p:grpSpPr>
              <a:xfrm>
                <a:off x="1207043" y="2336931"/>
                <a:ext cx="1285079" cy="63312"/>
                <a:chOff x="4152900" y="3738563"/>
                <a:chExt cx="5413376" cy="266700"/>
              </a:xfrm>
            </p:grpSpPr>
            <p:sp>
              <p:nvSpPr>
                <p:cNvPr id="21" name="ïSļide">
                  <a:extLst>
                    <a:ext uri="{FF2B5EF4-FFF2-40B4-BE49-F238E27FC236}">
                      <a16:creationId xmlns:a16="http://schemas.microsoft.com/office/drawing/2014/main" id="{3ADADCE6-972A-89C9-9D9A-B59D36C93645}"/>
                    </a:ext>
                  </a:extLst>
                </p:cNvPr>
                <p:cNvSpPr/>
                <p:nvPr/>
              </p:nvSpPr>
              <p:spPr bwMode="auto">
                <a:xfrm>
                  <a:off x="4152900" y="3743325"/>
                  <a:ext cx="177800" cy="201613"/>
                </a:xfrm>
                <a:custGeom>
                  <a:avLst/>
                  <a:gdLst>
                    <a:gd name="T0" fmla="*/ 0 w 54"/>
                    <a:gd name="T1" fmla="*/ 0 h 61"/>
                    <a:gd name="T2" fmla="*/ 27 w 54"/>
                    <a:gd name="T3" fmla="*/ 0 h 61"/>
                    <a:gd name="T4" fmla="*/ 27 w 54"/>
                    <a:gd name="T5" fmla="*/ 2 h 61"/>
                    <a:gd name="T6" fmla="*/ 26 w 54"/>
                    <a:gd name="T7" fmla="*/ 2 h 61"/>
                    <a:gd name="T8" fmla="*/ 22 w 54"/>
                    <a:gd name="T9" fmla="*/ 3 h 61"/>
                    <a:gd name="T10" fmla="*/ 20 w 54"/>
                    <a:gd name="T11" fmla="*/ 5 h 61"/>
                    <a:gd name="T12" fmla="*/ 20 w 54"/>
                    <a:gd name="T13" fmla="*/ 11 h 61"/>
                    <a:gd name="T14" fmla="*/ 20 w 54"/>
                    <a:gd name="T15" fmla="*/ 40 h 61"/>
                    <a:gd name="T16" fmla="*/ 21 w 54"/>
                    <a:gd name="T17" fmla="*/ 51 h 61"/>
                    <a:gd name="T18" fmla="*/ 24 w 54"/>
                    <a:gd name="T19" fmla="*/ 55 h 61"/>
                    <a:gd name="T20" fmla="*/ 30 w 54"/>
                    <a:gd name="T21" fmla="*/ 57 h 61"/>
                    <a:gd name="T22" fmla="*/ 38 w 54"/>
                    <a:gd name="T23" fmla="*/ 55 h 61"/>
                    <a:gd name="T24" fmla="*/ 42 w 54"/>
                    <a:gd name="T25" fmla="*/ 49 h 61"/>
                    <a:gd name="T26" fmla="*/ 44 w 54"/>
                    <a:gd name="T27" fmla="*/ 35 h 61"/>
                    <a:gd name="T28" fmla="*/ 44 w 54"/>
                    <a:gd name="T29" fmla="*/ 11 h 61"/>
                    <a:gd name="T30" fmla="*/ 43 w 54"/>
                    <a:gd name="T31" fmla="*/ 5 h 61"/>
                    <a:gd name="T32" fmla="*/ 41 w 54"/>
                    <a:gd name="T33" fmla="*/ 3 h 61"/>
                    <a:gd name="T34" fmla="*/ 36 w 54"/>
                    <a:gd name="T35" fmla="*/ 2 h 61"/>
                    <a:gd name="T36" fmla="*/ 36 w 54"/>
                    <a:gd name="T37" fmla="*/ 0 h 61"/>
                    <a:gd name="T38" fmla="*/ 54 w 54"/>
                    <a:gd name="T39" fmla="*/ 0 h 61"/>
                    <a:gd name="T40" fmla="*/ 54 w 54"/>
                    <a:gd name="T41" fmla="*/ 2 h 61"/>
                    <a:gd name="T42" fmla="*/ 53 w 54"/>
                    <a:gd name="T43" fmla="*/ 2 h 61"/>
                    <a:gd name="T44" fmla="*/ 50 w 54"/>
                    <a:gd name="T45" fmla="*/ 3 h 61"/>
                    <a:gd name="T46" fmla="*/ 47 w 54"/>
                    <a:gd name="T47" fmla="*/ 6 h 61"/>
                    <a:gd name="T48" fmla="*/ 47 w 54"/>
                    <a:gd name="T49" fmla="*/ 11 h 61"/>
                    <a:gd name="T50" fmla="*/ 47 w 54"/>
                    <a:gd name="T51" fmla="*/ 34 h 61"/>
                    <a:gd name="T52" fmla="*/ 46 w 54"/>
                    <a:gd name="T53" fmla="*/ 49 h 61"/>
                    <a:gd name="T54" fmla="*/ 40 w 54"/>
                    <a:gd name="T55" fmla="*/ 57 h 61"/>
                    <a:gd name="T56" fmla="*/ 27 w 54"/>
                    <a:gd name="T57" fmla="*/ 61 h 61"/>
                    <a:gd name="T58" fmla="*/ 16 w 54"/>
                    <a:gd name="T59" fmla="*/ 59 h 61"/>
                    <a:gd name="T60" fmla="*/ 9 w 54"/>
                    <a:gd name="T61" fmla="*/ 52 h 61"/>
                    <a:gd name="T62" fmla="*/ 7 w 54"/>
                    <a:gd name="T63" fmla="*/ 40 h 61"/>
                    <a:gd name="T64" fmla="*/ 7 w 54"/>
                    <a:gd name="T65" fmla="*/ 11 h 61"/>
                    <a:gd name="T66" fmla="*/ 7 w 54"/>
                    <a:gd name="T67" fmla="*/ 5 h 61"/>
                    <a:gd name="T68" fmla="*/ 5 w 54"/>
                    <a:gd name="T69" fmla="*/ 3 h 61"/>
                    <a:gd name="T70" fmla="*/ 0 w 54"/>
                    <a:gd name="T71" fmla="*/ 2 h 61"/>
                    <a:gd name="T72" fmla="*/ 0 w 54"/>
                    <a:gd name="T73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61">
                      <a:moveTo>
                        <a:pt x="0" y="0"/>
                      </a:move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4" y="2"/>
                        <a:pt x="23" y="2"/>
                        <a:pt x="22" y="3"/>
                      </a:cubicBezTo>
                      <a:cubicBezTo>
                        <a:pt x="21" y="3"/>
                        <a:pt x="21" y="4"/>
                        <a:pt x="20" y="5"/>
                      </a:cubicBezTo>
                      <a:cubicBezTo>
                        <a:pt x="20" y="6"/>
                        <a:pt x="20" y="8"/>
                        <a:pt x="20" y="11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5"/>
                        <a:pt x="20" y="49"/>
                        <a:pt x="21" y="51"/>
                      </a:cubicBezTo>
                      <a:cubicBezTo>
                        <a:pt x="21" y="52"/>
                        <a:pt x="23" y="54"/>
                        <a:pt x="24" y="55"/>
                      </a:cubicBezTo>
                      <a:cubicBezTo>
                        <a:pt x="26" y="56"/>
                        <a:pt x="28" y="57"/>
                        <a:pt x="30" y="57"/>
                      </a:cubicBezTo>
                      <a:cubicBezTo>
                        <a:pt x="33" y="57"/>
                        <a:pt x="36" y="56"/>
                        <a:pt x="38" y="55"/>
                      </a:cubicBezTo>
                      <a:cubicBezTo>
                        <a:pt x="40" y="53"/>
                        <a:pt x="41" y="51"/>
                        <a:pt x="42" y="49"/>
                      </a:cubicBezTo>
                      <a:cubicBezTo>
                        <a:pt x="43" y="46"/>
                        <a:pt x="44" y="42"/>
                        <a:pt x="44" y="35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8"/>
                        <a:pt x="43" y="6"/>
                        <a:pt x="43" y="5"/>
                      </a:cubicBezTo>
                      <a:cubicBezTo>
                        <a:pt x="42" y="4"/>
                        <a:pt x="42" y="3"/>
                        <a:pt x="41" y="3"/>
                      </a:cubicBezTo>
                      <a:cubicBezTo>
                        <a:pt x="40" y="2"/>
                        <a:pt x="38" y="2"/>
                        <a:pt x="36" y="2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2"/>
                        <a:pt x="54" y="2"/>
                        <a:pt x="54" y="2"/>
                      </a:cubicBezTo>
                      <a:cubicBezTo>
                        <a:pt x="53" y="2"/>
                        <a:pt x="53" y="2"/>
                        <a:pt x="53" y="2"/>
                      </a:cubicBezTo>
                      <a:cubicBezTo>
                        <a:pt x="52" y="2"/>
                        <a:pt x="51" y="2"/>
                        <a:pt x="50" y="3"/>
                      </a:cubicBezTo>
                      <a:cubicBezTo>
                        <a:pt x="49" y="4"/>
                        <a:pt x="48" y="5"/>
                        <a:pt x="47" y="6"/>
                      </a:cubicBezTo>
                      <a:cubicBezTo>
                        <a:pt x="47" y="7"/>
                        <a:pt x="47" y="9"/>
                        <a:pt x="47" y="11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41"/>
                        <a:pt x="47" y="46"/>
                        <a:pt x="46" y="49"/>
                      </a:cubicBezTo>
                      <a:cubicBezTo>
                        <a:pt x="45" y="52"/>
                        <a:pt x="43" y="55"/>
                        <a:pt x="40" y="57"/>
                      </a:cubicBezTo>
                      <a:cubicBezTo>
                        <a:pt x="37" y="60"/>
                        <a:pt x="32" y="61"/>
                        <a:pt x="27" y="61"/>
                      </a:cubicBezTo>
                      <a:cubicBezTo>
                        <a:pt x="22" y="61"/>
                        <a:pt x="19" y="61"/>
                        <a:pt x="16" y="59"/>
                      </a:cubicBezTo>
                      <a:cubicBezTo>
                        <a:pt x="13" y="57"/>
                        <a:pt x="11" y="55"/>
                        <a:pt x="9" y="52"/>
                      </a:cubicBezTo>
                      <a:cubicBezTo>
                        <a:pt x="8" y="49"/>
                        <a:pt x="7" y="45"/>
                        <a:pt x="7" y="4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8"/>
                        <a:pt x="7" y="6"/>
                        <a:pt x="7" y="5"/>
                      </a:cubicBezTo>
                      <a:cubicBezTo>
                        <a:pt x="6" y="4"/>
                        <a:pt x="6" y="3"/>
                        <a:pt x="5" y="3"/>
                      </a:cubicBezTo>
                      <a:cubicBezTo>
                        <a:pt x="4" y="2"/>
                        <a:pt x="2" y="2"/>
                        <a:pt x="0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ṡľîďé">
                  <a:extLst>
                    <a:ext uri="{FF2B5EF4-FFF2-40B4-BE49-F238E27FC236}">
                      <a16:creationId xmlns:a16="http://schemas.microsoft.com/office/drawing/2014/main" id="{ED13ADB0-C1EF-4BEF-BBB3-D38E6F46BD05}"/>
                    </a:ext>
                  </a:extLst>
                </p:cNvPr>
                <p:cNvSpPr/>
                <p:nvPr/>
              </p:nvSpPr>
              <p:spPr bwMode="auto">
                <a:xfrm>
                  <a:off x="4354513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ṡľîḓe">
                  <a:extLst>
                    <a:ext uri="{FF2B5EF4-FFF2-40B4-BE49-F238E27FC236}">
                      <a16:creationId xmlns:a16="http://schemas.microsoft.com/office/drawing/2014/main" id="{63BC366D-817C-0178-0FEC-83111124DFF3}"/>
                    </a:ext>
                  </a:extLst>
                </p:cNvPr>
                <p:cNvSpPr/>
                <p:nvPr/>
              </p:nvSpPr>
              <p:spPr bwMode="auto">
                <a:xfrm>
                  <a:off x="4502150" y="3738563"/>
                  <a:ext cx="66675" cy="203200"/>
                </a:xfrm>
                <a:custGeom>
                  <a:avLst/>
                  <a:gdLst>
                    <a:gd name="T0" fmla="*/ 10 w 20"/>
                    <a:gd name="T1" fmla="*/ 0 h 61"/>
                    <a:gd name="T2" fmla="*/ 14 w 20"/>
                    <a:gd name="T3" fmla="*/ 2 h 61"/>
                    <a:gd name="T4" fmla="*/ 16 w 20"/>
                    <a:gd name="T5" fmla="*/ 7 h 61"/>
                    <a:gd name="T6" fmla="*/ 14 w 20"/>
                    <a:gd name="T7" fmla="*/ 12 h 61"/>
                    <a:gd name="T8" fmla="*/ 10 w 20"/>
                    <a:gd name="T9" fmla="*/ 14 h 61"/>
                    <a:gd name="T10" fmla="*/ 6 w 20"/>
                    <a:gd name="T11" fmla="*/ 12 h 61"/>
                    <a:gd name="T12" fmla="*/ 4 w 20"/>
                    <a:gd name="T13" fmla="*/ 7 h 61"/>
                    <a:gd name="T14" fmla="*/ 6 w 20"/>
                    <a:gd name="T15" fmla="*/ 2 h 61"/>
                    <a:gd name="T16" fmla="*/ 10 w 20"/>
                    <a:gd name="T17" fmla="*/ 0 h 61"/>
                    <a:gd name="T18" fmla="*/ 16 w 20"/>
                    <a:gd name="T19" fmla="*/ 20 h 61"/>
                    <a:gd name="T20" fmla="*/ 16 w 20"/>
                    <a:gd name="T21" fmla="*/ 52 h 61"/>
                    <a:gd name="T22" fmla="*/ 16 w 20"/>
                    <a:gd name="T23" fmla="*/ 58 h 61"/>
                    <a:gd name="T24" fmla="*/ 20 w 20"/>
                    <a:gd name="T25" fmla="*/ 59 h 61"/>
                    <a:gd name="T26" fmla="*/ 20 w 20"/>
                    <a:gd name="T27" fmla="*/ 61 h 61"/>
                    <a:gd name="T28" fmla="*/ 0 w 20"/>
                    <a:gd name="T29" fmla="*/ 61 h 61"/>
                    <a:gd name="T30" fmla="*/ 0 w 20"/>
                    <a:gd name="T31" fmla="*/ 59 h 61"/>
                    <a:gd name="T32" fmla="*/ 4 w 20"/>
                    <a:gd name="T33" fmla="*/ 58 h 61"/>
                    <a:gd name="T34" fmla="*/ 5 w 20"/>
                    <a:gd name="T35" fmla="*/ 52 h 61"/>
                    <a:gd name="T36" fmla="*/ 5 w 20"/>
                    <a:gd name="T37" fmla="*/ 28 h 61"/>
                    <a:gd name="T38" fmla="*/ 4 w 20"/>
                    <a:gd name="T39" fmla="*/ 23 h 61"/>
                    <a:gd name="T40" fmla="*/ 0 w 20"/>
                    <a:gd name="T41" fmla="*/ 21 h 61"/>
                    <a:gd name="T42" fmla="*/ 0 w 20"/>
                    <a:gd name="T43" fmla="*/ 20 h 61"/>
                    <a:gd name="T44" fmla="*/ 16 w 20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61">
                      <a:moveTo>
                        <a:pt x="10" y="0"/>
                      </a:move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6" y="5"/>
                        <a:pt x="16" y="7"/>
                      </a:cubicBezTo>
                      <a:cubicBezTo>
                        <a:pt x="16" y="9"/>
                        <a:pt x="16" y="10"/>
                        <a:pt x="14" y="12"/>
                      </a:cubicBezTo>
                      <a:cubicBezTo>
                        <a:pt x="13" y="13"/>
                        <a:pt x="12" y="14"/>
                        <a:pt x="10" y="14"/>
                      </a:cubicBezTo>
                      <a:cubicBezTo>
                        <a:pt x="9" y="14"/>
                        <a:pt x="7" y="13"/>
                        <a:pt x="6" y="12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3"/>
                        <a:pt x="6" y="2"/>
                      </a:cubicBezTo>
                      <a:cubicBezTo>
                        <a:pt x="7" y="1"/>
                        <a:pt x="9" y="0"/>
                        <a:pt x="10" y="0"/>
                      </a:cubicBezTo>
                      <a:close/>
                      <a:moveTo>
                        <a:pt x="16" y="20"/>
                      </a:moveTo>
                      <a:cubicBezTo>
                        <a:pt x="16" y="52"/>
                        <a:pt x="16" y="52"/>
                        <a:pt x="16" y="52"/>
                      </a:cubicBezTo>
                      <a:cubicBezTo>
                        <a:pt x="16" y="55"/>
                        <a:pt x="16" y="57"/>
                        <a:pt x="16" y="58"/>
                      </a:cubicBezTo>
                      <a:cubicBezTo>
                        <a:pt x="17" y="59"/>
                        <a:pt x="18" y="59"/>
                        <a:pt x="20" y="59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8"/>
                      </a:cubicBezTo>
                      <a:cubicBezTo>
                        <a:pt x="4" y="57"/>
                        <a:pt x="5" y="55"/>
                        <a:pt x="5" y="52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5" y="25"/>
                        <a:pt x="4" y="24"/>
                        <a:pt x="4" y="23"/>
                      </a:cubicBezTo>
                      <a:cubicBezTo>
                        <a:pt x="3" y="22"/>
                        <a:pt x="2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isļíḍè">
                  <a:extLst>
                    <a:ext uri="{FF2B5EF4-FFF2-40B4-BE49-F238E27FC236}">
                      <a16:creationId xmlns:a16="http://schemas.microsoft.com/office/drawing/2014/main" id="{336D4EFA-0A02-408E-A620-AF6F7AC0579E}"/>
                    </a:ext>
                  </a:extLst>
                </p:cNvPr>
                <p:cNvSpPr/>
                <p:nvPr/>
              </p:nvSpPr>
              <p:spPr bwMode="auto">
                <a:xfrm>
                  <a:off x="4581525" y="3805238"/>
                  <a:ext cx="125413" cy="139700"/>
                </a:xfrm>
                <a:custGeom>
                  <a:avLst/>
                  <a:gdLst>
                    <a:gd name="T0" fmla="*/ 18 w 38"/>
                    <a:gd name="T1" fmla="*/ 42 h 42"/>
                    <a:gd name="T2" fmla="*/ 6 w 38"/>
                    <a:gd name="T3" fmla="*/ 10 h 42"/>
                    <a:gd name="T4" fmla="*/ 3 w 38"/>
                    <a:gd name="T5" fmla="*/ 3 h 42"/>
                    <a:gd name="T6" fmla="*/ 0 w 38"/>
                    <a:gd name="T7" fmla="*/ 1 h 42"/>
                    <a:gd name="T8" fmla="*/ 0 w 38"/>
                    <a:gd name="T9" fmla="*/ 0 h 42"/>
                    <a:gd name="T10" fmla="*/ 19 w 38"/>
                    <a:gd name="T11" fmla="*/ 0 h 42"/>
                    <a:gd name="T12" fmla="*/ 19 w 38"/>
                    <a:gd name="T13" fmla="*/ 1 h 42"/>
                    <a:gd name="T14" fmla="*/ 17 w 38"/>
                    <a:gd name="T15" fmla="*/ 2 h 42"/>
                    <a:gd name="T16" fmla="*/ 16 w 38"/>
                    <a:gd name="T17" fmla="*/ 4 h 42"/>
                    <a:gd name="T18" fmla="*/ 18 w 38"/>
                    <a:gd name="T19" fmla="*/ 11 h 42"/>
                    <a:gd name="T20" fmla="*/ 24 w 38"/>
                    <a:gd name="T21" fmla="*/ 26 h 42"/>
                    <a:gd name="T22" fmla="*/ 28 w 38"/>
                    <a:gd name="T23" fmla="*/ 13 h 42"/>
                    <a:gd name="T24" fmla="*/ 30 w 38"/>
                    <a:gd name="T25" fmla="*/ 5 h 42"/>
                    <a:gd name="T26" fmla="*/ 30 w 38"/>
                    <a:gd name="T27" fmla="*/ 2 h 42"/>
                    <a:gd name="T28" fmla="*/ 26 w 38"/>
                    <a:gd name="T29" fmla="*/ 1 h 42"/>
                    <a:gd name="T30" fmla="*/ 26 w 38"/>
                    <a:gd name="T31" fmla="*/ 0 h 42"/>
                    <a:gd name="T32" fmla="*/ 38 w 38"/>
                    <a:gd name="T33" fmla="*/ 0 h 42"/>
                    <a:gd name="T34" fmla="*/ 38 w 38"/>
                    <a:gd name="T35" fmla="*/ 1 h 42"/>
                    <a:gd name="T36" fmla="*/ 35 w 38"/>
                    <a:gd name="T37" fmla="*/ 3 h 42"/>
                    <a:gd name="T38" fmla="*/ 32 w 38"/>
                    <a:gd name="T39" fmla="*/ 10 h 42"/>
                    <a:gd name="T40" fmla="*/ 20 w 38"/>
                    <a:gd name="T41" fmla="*/ 42 h 42"/>
                    <a:gd name="T42" fmla="*/ 18 w 38"/>
                    <a:gd name="T4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8" h="42">
                      <a:moveTo>
                        <a:pt x="18" y="42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6"/>
                        <a:pt x="4" y="4"/>
                        <a:pt x="3" y="3"/>
                      </a:cubicBez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4"/>
                        <a:pt x="16" y="4"/>
                      </a:cubicBezTo>
                      <a:cubicBezTo>
                        <a:pt x="16" y="6"/>
                        <a:pt x="16" y="8"/>
                        <a:pt x="18" y="11"/>
                      </a:cubicBezTo>
                      <a:cubicBezTo>
                        <a:pt x="24" y="26"/>
                        <a:pt x="24" y="26"/>
                        <a:pt x="24" y="26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9"/>
                        <a:pt x="30" y="6"/>
                        <a:pt x="30" y="5"/>
                      </a:cubicBezTo>
                      <a:cubicBezTo>
                        <a:pt x="30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7" y="2"/>
                        <a:pt x="36" y="2"/>
                        <a:pt x="35" y="3"/>
                      </a:cubicBezTo>
                      <a:cubicBezTo>
                        <a:pt x="35" y="4"/>
                        <a:pt x="34" y="6"/>
                        <a:pt x="32" y="10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lnTo>
                        <a:pt x="18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$1ïḑe">
                  <a:extLst>
                    <a:ext uri="{FF2B5EF4-FFF2-40B4-BE49-F238E27FC236}">
                      <a16:creationId xmlns:a16="http://schemas.microsoft.com/office/drawing/2014/main" id="{9DB33A1D-ABC5-780D-FB5B-6F8031CBB907}"/>
                    </a:ext>
                  </a:extLst>
                </p:cNvPr>
                <p:cNvSpPr/>
                <p:nvPr/>
              </p:nvSpPr>
              <p:spPr bwMode="auto">
                <a:xfrm>
                  <a:off x="4730750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8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ṥḷïḋè">
                  <a:extLst>
                    <a:ext uri="{FF2B5EF4-FFF2-40B4-BE49-F238E27FC236}">
                      <a16:creationId xmlns:a16="http://schemas.microsoft.com/office/drawing/2014/main" id="{E3B804D1-BD5C-65BE-B119-FE1C2AE092BD}"/>
                    </a:ext>
                  </a:extLst>
                </p:cNvPr>
                <p:cNvSpPr/>
                <p:nvPr/>
              </p:nvSpPr>
              <p:spPr bwMode="auto">
                <a:xfrm>
                  <a:off x="4852988" y="3802063"/>
                  <a:ext cx="101600" cy="139700"/>
                </a:xfrm>
                <a:custGeom>
                  <a:avLst/>
                  <a:gdLst>
                    <a:gd name="T0" fmla="*/ 15 w 31"/>
                    <a:gd name="T1" fmla="*/ 1 h 42"/>
                    <a:gd name="T2" fmla="*/ 15 w 31"/>
                    <a:gd name="T3" fmla="*/ 10 h 42"/>
                    <a:gd name="T4" fmla="*/ 21 w 31"/>
                    <a:gd name="T5" fmla="*/ 2 h 42"/>
                    <a:gd name="T6" fmla="*/ 26 w 31"/>
                    <a:gd name="T7" fmla="*/ 0 h 42"/>
                    <a:gd name="T8" fmla="*/ 30 w 31"/>
                    <a:gd name="T9" fmla="*/ 1 h 42"/>
                    <a:gd name="T10" fmla="*/ 31 w 31"/>
                    <a:gd name="T11" fmla="*/ 5 h 42"/>
                    <a:gd name="T12" fmla="*/ 30 w 31"/>
                    <a:gd name="T13" fmla="*/ 10 h 42"/>
                    <a:gd name="T14" fmla="*/ 27 w 31"/>
                    <a:gd name="T15" fmla="*/ 12 h 42"/>
                    <a:gd name="T16" fmla="*/ 23 w 31"/>
                    <a:gd name="T17" fmla="*/ 10 h 42"/>
                    <a:gd name="T18" fmla="*/ 22 w 31"/>
                    <a:gd name="T19" fmla="*/ 8 h 42"/>
                    <a:gd name="T20" fmla="*/ 21 w 31"/>
                    <a:gd name="T21" fmla="*/ 8 h 42"/>
                    <a:gd name="T22" fmla="*/ 19 w 31"/>
                    <a:gd name="T23" fmla="*/ 9 h 42"/>
                    <a:gd name="T24" fmla="*/ 16 w 31"/>
                    <a:gd name="T25" fmla="*/ 13 h 42"/>
                    <a:gd name="T26" fmla="*/ 15 w 31"/>
                    <a:gd name="T27" fmla="*/ 23 h 42"/>
                    <a:gd name="T28" fmla="*/ 15 w 31"/>
                    <a:gd name="T29" fmla="*/ 32 h 42"/>
                    <a:gd name="T30" fmla="*/ 15 w 31"/>
                    <a:gd name="T31" fmla="*/ 35 h 42"/>
                    <a:gd name="T32" fmla="*/ 15 w 31"/>
                    <a:gd name="T33" fmla="*/ 38 h 42"/>
                    <a:gd name="T34" fmla="*/ 17 w 31"/>
                    <a:gd name="T35" fmla="*/ 40 h 42"/>
                    <a:gd name="T36" fmla="*/ 20 w 31"/>
                    <a:gd name="T37" fmla="*/ 40 h 42"/>
                    <a:gd name="T38" fmla="*/ 20 w 31"/>
                    <a:gd name="T39" fmla="*/ 42 h 42"/>
                    <a:gd name="T40" fmla="*/ 0 w 31"/>
                    <a:gd name="T41" fmla="*/ 42 h 42"/>
                    <a:gd name="T42" fmla="*/ 0 w 31"/>
                    <a:gd name="T43" fmla="*/ 40 h 42"/>
                    <a:gd name="T44" fmla="*/ 3 w 31"/>
                    <a:gd name="T45" fmla="*/ 39 h 42"/>
                    <a:gd name="T46" fmla="*/ 4 w 31"/>
                    <a:gd name="T47" fmla="*/ 32 h 42"/>
                    <a:gd name="T48" fmla="*/ 4 w 31"/>
                    <a:gd name="T49" fmla="*/ 9 h 42"/>
                    <a:gd name="T50" fmla="*/ 4 w 31"/>
                    <a:gd name="T51" fmla="*/ 5 h 42"/>
                    <a:gd name="T52" fmla="*/ 3 w 31"/>
                    <a:gd name="T53" fmla="*/ 3 h 42"/>
                    <a:gd name="T54" fmla="*/ 0 w 31"/>
                    <a:gd name="T55" fmla="*/ 2 h 42"/>
                    <a:gd name="T56" fmla="*/ 0 w 31"/>
                    <a:gd name="T57" fmla="*/ 1 h 42"/>
                    <a:gd name="T58" fmla="*/ 15 w 31"/>
                    <a:gd name="T59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" h="42">
                      <a:moveTo>
                        <a:pt x="15" y="1"/>
                      </a:move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6"/>
                        <a:pt x="19" y="3"/>
                        <a:pt x="21" y="2"/>
                      </a:cubicBezTo>
                      <a:cubicBezTo>
                        <a:pt x="23" y="0"/>
                        <a:pt x="25" y="0"/>
                        <a:pt x="26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1" y="2"/>
                        <a:pt x="31" y="4"/>
                        <a:pt x="31" y="5"/>
                      </a:cubicBezTo>
                      <a:cubicBezTo>
                        <a:pt x="31" y="7"/>
                        <a:pt x="31" y="9"/>
                        <a:pt x="30" y="10"/>
                      </a:cubicBezTo>
                      <a:cubicBezTo>
                        <a:pt x="29" y="11"/>
                        <a:pt x="28" y="12"/>
                        <a:pt x="27" y="12"/>
                      </a:cubicBezTo>
                      <a:cubicBezTo>
                        <a:pt x="26" y="12"/>
                        <a:pt x="24" y="11"/>
                        <a:pt x="23" y="10"/>
                      </a:cubicBezTo>
                      <a:cubicBezTo>
                        <a:pt x="22" y="9"/>
                        <a:pt x="22" y="9"/>
                        <a:pt x="22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17" y="10"/>
                        <a:pt x="17" y="12"/>
                        <a:pt x="16" y="13"/>
                      </a:cubicBezTo>
                      <a:cubicBezTo>
                        <a:pt x="15" y="16"/>
                        <a:pt x="15" y="19"/>
                        <a:pt x="15" y="23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6"/>
                        <a:pt x="15" y="37"/>
                        <a:pt x="15" y="38"/>
                      </a:cubicBezTo>
                      <a:cubicBezTo>
                        <a:pt x="15" y="39"/>
                        <a:pt x="16" y="39"/>
                        <a:pt x="17" y="40"/>
                      </a:cubicBezTo>
                      <a:cubicBezTo>
                        <a:pt x="17" y="40"/>
                        <a:pt x="18" y="40"/>
                        <a:pt x="20" y="40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4" y="38"/>
                        <a:pt x="4" y="36"/>
                        <a:pt x="4" y="32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7"/>
                        <a:pt x="4" y="6"/>
                        <a:pt x="4" y="5"/>
                      </a:cubicBezTo>
                      <a:cubicBezTo>
                        <a:pt x="4" y="4"/>
                        <a:pt x="3" y="4"/>
                        <a:pt x="3" y="3"/>
                      </a:cubicBezTo>
                      <a:cubicBezTo>
                        <a:pt x="2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Slidè">
                  <a:extLst>
                    <a:ext uri="{FF2B5EF4-FFF2-40B4-BE49-F238E27FC236}">
                      <a16:creationId xmlns:a16="http://schemas.microsoft.com/office/drawing/2014/main" id="{4BE2B2EB-0CDC-CFA5-8C4D-2F346F4CE049}"/>
                    </a:ext>
                  </a:extLst>
                </p:cNvPr>
                <p:cNvSpPr/>
                <p:nvPr/>
              </p:nvSpPr>
              <p:spPr bwMode="auto">
                <a:xfrm>
                  <a:off x="4978400" y="3802063"/>
                  <a:ext cx="80963" cy="142875"/>
                </a:xfrm>
                <a:custGeom>
                  <a:avLst/>
                  <a:gdLst>
                    <a:gd name="T0" fmla="*/ 22 w 25"/>
                    <a:gd name="T1" fmla="*/ 0 h 43"/>
                    <a:gd name="T2" fmla="*/ 23 w 25"/>
                    <a:gd name="T3" fmla="*/ 14 h 43"/>
                    <a:gd name="T4" fmla="*/ 22 w 25"/>
                    <a:gd name="T5" fmla="*/ 14 h 43"/>
                    <a:gd name="T6" fmla="*/ 17 w 25"/>
                    <a:gd name="T7" fmla="*/ 5 h 43"/>
                    <a:gd name="T8" fmla="*/ 12 w 25"/>
                    <a:gd name="T9" fmla="*/ 3 h 43"/>
                    <a:gd name="T10" fmla="*/ 9 w 25"/>
                    <a:gd name="T11" fmla="*/ 4 h 43"/>
                    <a:gd name="T12" fmla="*/ 8 w 25"/>
                    <a:gd name="T13" fmla="*/ 7 h 43"/>
                    <a:gd name="T14" fmla="*/ 9 w 25"/>
                    <a:gd name="T15" fmla="*/ 9 h 43"/>
                    <a:gd name="T16" fmla="*/ 16 w 25"/>
                    <a:gd name="T17" fmla="*/ 15 h 43"/>
                    <a:gd name="T18" fmla="*/ 23 w 25"/>
                    <a:gd name="T19" fmla="*/ 23 h 43"/>
                    <a:gd name="T20" fmla="*/ 25 w 25"/>
                    <a:gd name="T21" fmla="*/ 30 h 43"/>
                    <a:gd name="T22" fmla="*/ 23 w 25"/>
                    <a:gd name="T23" fmla="*/ 36 h 43"/>
                    <a:gd name="T24" fmla="*/ 19 w 25"/>
                    <a:gd name="T25" fmla="*/ 41 h 43"/>
                    <a:gd name="T26" fmla="*/ 13 w 25"/>
                    <a:gd name="T27" fmla="*/ 43 h 43"/>
                    <a:gd name="T28" fmla="*/ 6 w 25"/>
                    <a:gd name="T29" fmla="*/ 41 h 43"/>
                    <a:gd name="T30" fmla="*/ 5 w 25"/>
                    <a:gd name="T31" fmla="*/ 41 h 43"/>
                    <a:gd name="T32" fmla="*/ 2 w 25"/>
                    <a:gd name="T33" fmla="*/ 43 h 43"/>
                    <a:gd name="T34" fmla="*/ 1 w 25"/>
                    <a:gd name="T35" fmla="*/ 43 h 43"/>
                    <a:gd name="T36" fmla="*/ 1 w 25"/>
                    <a:gd name="T37" fmla="*/ 28 h 43"/>
                    <a:gd name="T38" fmla="*/ 2 w 25"/>
                    <a:gd name="T39" fmla="*/ 28 h 43"/>
                    <a:gd name="T40" fmla="*/ 7 w 25"/>
                    <a:gd name="T41" fmla="*/ 37 h 43"/>
                    <a:gd name="T42" fmla="*/ 12 w 25"/>
                    <a:gd name="T43" fmla="*/ 40 h 43"/>
                    <a:gd name="T44" fmla="*/ 15 w 25"/>
                    <a:gd name="T45" fmla="*/ 38 h 43"/>
                    <a:gd name="T46" fmla="*/ 17 w 25"/>
                    <a:gd name="T47" fmla="*/ 35 h 43"/>
                    <a:gd name="T48" fmla="*/ 15 w 25"/>
                    <a:gd name="T49" fmla="*/ 32 h 43"/>
                    <a:gd name="T50" fmla="*/ 10 w 25"/>
                    <a:gd name="T51" fmla="*/ 27 h 43"/>
                    <a:gd name="T52" fmla="*/ 3 w 25"/>
                    <a:gd name="T53" fmla="*/ 20 h 43"/>
                    <a:gd name="T54" fmla="*/ 0 w 25"/>
                    <a:gd name="T55" fmla="*/ 12 h 43"/>
                    <a:gd name="T56" fmla="*/ 3 w 25"/>
                    <a:gd name="T57" fmla="*/ 3 h 43"/>
                    <a:gd name="T58" fmla="*/ 11 w 25"/>
                    <a:gd name="T59" fmla="*/ 0 h 43"/>
                    <a:gd name="T60" fmla="*/ 17 w 25"/>
                    <a:gd name="T61" fmla="*/ 1 h 43"/>
                    <a:gd name="T62" fmla="*/ 19 w 25"/>
                    <a:gd name="T63" fmla="*/ 2 h 43"/>
                    <a:gd name="T64" fmla="*/ 20 w 25"/>
                    <a:gd name="T65" fmla="*/ 2 h 43"/>
                    <a:gd name="T66" fmla="*/ 21 w 25"/>
                    <a:gd name="T67" fmla="*/ 0 h 43"/>
                    <a:gd name="T68" fmla="*/ 22 w 25"/>
                    <a:gd name="T6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5" h="43">
                      <a:moveTo>
                        <a:pt x="22" y="0"/>
                      </a:move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0" y="10"/>
                        <a:pt x="18" y="7"/>
                        <a:pt x="17" y="5"/>
                      </a:cubicBezTo>
                      <a:cubicBezTo>
                        <a:pt x="15" y="4"/>
                        <a:pt x="13" y="3"/>
                        <a:pt x="12" y="3"/>
                      </a:cubicBezTo>
                      <a:cubicBezTo>
                        <a:pt x="11" y="3"/>
                        <a:pt x="10" y="3"/>
                        <a:pt x="9" y="4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8" y="8"/>
                        <a:pt x="8" y="8"/>
                        <a:pt x="9" y="9"/>
                      </a:cubicBezTo>
                      <a:cubicBezTo>
                        <a:pt x="10" y="10"/>
                        <a:pt x="12" y="12"/>
                        <a:pt x="16" y="15"/>
                      </a:cubicBezTo>
                      <a:cubicBezTo>
                        <a:pt x="19" y="18"/>
                        <a:pt x="22" y="21"/>
                        <a:pt x="23" y="23"/>
                      </a:cubicBezTo>
                      <a:cubicBezTo>
                        <a:pt x="24" y="25"/>
                        <a:pt x="25" y="27"/>
                        <a:pt x="25" y="30"/>
                      </a:cubicBezTo>
                      <a:cubicBezTo>
                        <a:pt x="25" y="32"/>
                        <a:pt x="24" y="34"/>
                        <a:pt x="23" y="36"/>
                      </a:cubicBezTo>
                      <a:cubicBezTo>
                        <a:pt x="22" y="38"/>
                        <a:pt x="21" y="40"/>
                        <a:pt x="19" y="41"/>
                      </a:cubicBezTo>
                      <a:cubicBezTo>
                        <a:pt x="17" y="42"/>
                        <a:pt x="15" y="43"/>
                        <a:pt x="13" y="43"/>
                      </a:cubicBezTo>
                      <a:cubicBezTo>
                        <a:pt x="11" y="43"/>
                        <a:pt x="9" y="42"/>
                        <a:pt x="6" y="41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4" y="41"/>
                        <a:pt x="3" y="41"/>
                        <a:pt x="2" y="43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" y="32"/>
                        <a:pt x="5" y="35"/>
                        <a:pt x="7" y="37"/>
                      </a:cubicBezTo>
                      <a:cubicBezTo>
                        <a:pt x="9" y="39"/>
                        <a:pt x="11" y="40"/>
                        <a:pt x="12" y="40"/>
                      </a:cubicBezTo>
                      <a:cubicBezTo>
                        <a:pt x="14" y="40"/>
                        <a:pt x="15" y="39"/>
                        <a:pt x="15" y="38"/>
                      </a:cubicBezTo>
                      <a:cubicBezTo>
                        <a:pt x="16" y="38"/>
                        <a:pt x="17" y="37"/>
                        <a:pt x="17" y="35"/>
                      </a:cubicBezTo>
                      <a:cubicBezTo>
                        <a:pt x="17" y="34"/>
                        <a:pt x="16" y="33"/>
                        <a:pt x="15" y="32"/>
                      </a:cubicBezTo>
                      <a:cubicBezTo>
                        <a:pt x="15" y="31"/>
                        <a:pt x="13" y="29"/>
                        <a:pt x="10" y="27"/>
                      </a:cubicBezTo>
                      <a:cubicBezTo>
                        <a:pt x="6" y="24"/>
                        <a:pt x="4" y="22"/>
                        <a:pt x="3" y="20"/>
                      </a:cubicBezTo>
                      <a:cubicBezTo>
                        <a:pt x="1" y="18"/>
                        <a:pt x="0" y="15"/>
                        <a:pt x="0" y="12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5" y="1"/>
                        <a:pt x="8" y="0"/>
                        <a:pt x="11" y="0"/>
                      </a:cubicBezTo>
                      <a:cubicBezTo>
                        <a:pt x="13" y="0"/>
                        <a:pt x="15" y="0"/>
                        <a:pt x="17" y="1"/>
                      </a:cubicBezTo>
                      <a:cubicBezTo>
                        <a:pt x="18" y="2"/>
                        <a:pt x="18" y="2"/>
                        <a:pt x="19" y="2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0" y="1"/>
                        <a:pt x="20" y="1"/>
                        <a:pt x="21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íṧľiḍê">
                  <a:extLst>
                    <a:ext uri="{FF2B5EF4-FFF2-40B4-BE49-F238E27FC236}">
                      <a16:creationId xmlns:a16="http://schemas.microsoft.com/office/drawing/2014/main" id="{BFFABE09-B272-6A2D-3A34-216CADABE8D2}"/>
                    </a:ext>
                  </a:extLst>
                </p:cNvPr>
                <p:cNvSpPr/>
                <p:nvPr/>
              </p:nvSpPr>
              <p:spPr bwMode="auto">
                <a:xfrm>
                  <a:off x="5083175" y="3738563"/>
                  <a:ext cx="61913" cy="203200"/>
                </a:xfrm>
                <a:custGeom>
                  <a:avLst/>
                  <a:gdLst>
                    <a:gd name="T0" fmla="*/ 10 w 19"/>
                    <a:gd name="T1" fmla="*/ 0 h 61"/>
                    <a:gd name="T2" fmla="*/ 14 w 19"/>
                    <a:gd name="T3" fmla="*/ 2 h 61"/>
                    <a:gd name="T4" fmla="*/ 16 w 19"/>
                    <a:gd name="T5" fmla="*/ 7 h 61"/>
                    <a:gd name="T6" fmla="*/ 14 w 19"/>
                    <a:gd name="T7" fmla="*/ 12 h 61"/>
                    <a:gd name="T8" fmla="*/ 10 w 19"/>
                    <a:gd name="T9" fmla="*/ 14 h 61"/>
                    <a:gd name="T10" fmla="*/ 5 w 19"/>
                    <a:gd name="T11" fmla="*/ 12 h 61"/>
                    <a:gd name="T12" fmla="*/ 4 w 19"/>
                    <a:gd name="T13" fmla="*/ 7 h 61"/>
                    <a:gd name="T14" fmla="*/ 5 w 19"/>
                    <a:gd name="T15" fmla="*/ 2 h 61"/>
                    <a:gd name="T16" fmla="*/ 10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10" y="0"/>
                      </a:moveTo>
                      <a:cubicBezTo>
                        <a:pt x="11" y="0"/>
                        <a:pt x="13" y="1"/>
                        <a:pt x="14" y="2"/>
                      </a:cubicBezTo>
                      <a:cubicBezTo>
                        <a:pt x="15" y="3"/>
                        <a:pt x="16" y="5"/>
                        <a:pt x="16" y="7"/>
                      </a:cubicBezTo>
                      <a:cubicBezTo>
                        <a:pt x="16" y="9"/>
                        <a:pt x="15" y="10"/>
                        <a:pt x="14" y="12"/>
                      </a:cubicBezTo>
                      <a:cubicBezTo>
                        <a:pt x="13" y="13"/>
                        <a:pt x="11" y="14"/>
                        <a:pt x="10" y="14"/>
                      </a:cubicBezTo>
                      <a:cubicBezTo>
                        <a:pt x="8" y="14"/>
                        <a:pt x="7" y="13"/>
                        <a:pt x="5" y="12"/>
                      </a:cubicBezTo>
                      <a:cubicBezTo>
                        <a:pt x="4" y="10"/>
                        <a:pt x="4" y="9"/>
                        <a:pt x="4" y="7"/>
                      </a:cubicBezTo>
                      <a:cubicBezTo>
                        <a:pt x="4" y="5"/>
                        <a:pt x="4" y="3"/>
                        <a:pt x="5" y="2"/>
                      </a:cubicBezTo>
                      <a:cubicBezTo>
                        <a:pt x="7" y="1"/>
                        <a:pt x="8" y="0"/>
                        <a:pt x="10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7" y="59"/>
                        <a:pt x="18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3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3" y="22"/>
                        <a:pt x="2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ṥḻïďê">
                  <a:extLst>
                    <a:ext uri="{FF2B5EF4-FFF2-40B4-BE49-F238E27FC236}">
                      <a16:creationId xmlns:a16="http://schemas.microsoft.com/office/drawing/2014/main" id="{80E5E662-511B-843C-09D6-AD466C6C21F1}"/>
                    </a:ext>
                  </a:extLst>
                </p:cNvPr>
                <p:cNvSpPr/>
                <p:nvPr/>
              </p:nvSpPr>
              <p:spPr bwMode="auto">
                <a:xfrm>
                  <a:off x="5162550" y="3756025"/>
                  <a:ext cx="79375" cy="185738"/>
                </a:xfrm>
                <a:custGeom>
                  <a:avLst/>
                  <a:gdLst>
                    <a:gd name="T0" fmla="*/ 16 w 24"/>
                    <a:gd name="T1" fmla="*/ 0 h 56"/>
                    <a:gd name="T2" fmla="*/ 16 w 24"/>
                    <a:gd name="T3" fmla="*/ 15 h 56"/>
                    <a:gd name="T4" fmla="*/ 24 w 24"/>
                    <a:gd name="T5" fmla="*/ 15 h 56"/>
                    <a:gd name="T6" fmla="*/ 24 w 24"/>
                    <a:gd name="T7" fmla="*/ 19 h 56"/>
                    <a:gd name="T8" fmla="*/ 16 w 24"/>
                    <a:gd name="T9" fmla="*/ 19 h 56"/>
                    <a:gd name="T10" fmla="*/ 16 w 24"/>
                    <a:gd name="T11" fmla="*/ 44 h 56"/>
                    <a:gd name="T12" fmla="*/ 16 w 24"/>
                    <a:gd name="T13" fmla="*/ 49 h 56"/>
                    <a:gd name="T14" fmla="*/ 17 w 24"/>
                    <a:gd name="T15" fmla="*/ 51 h 56"/>
                    <a:gd name="T16" fmla="*/ 18 w 24"/>
                    <a:gd name="T17" fmla="*/ 51 h 56"/>
                    <a:gd name="T18" fmla="*/ 23 w 24"/>
                    <a:gd name="T19" fmla="*/ 47 h 56"/>
                    <a:gd name="T20" fmla="*/ 24 w 24"/>
                    <a:gd name="T21" fmla="*/ 48 h 56"/>
                    <a:gd name="T22" fmla="*/ 14 w 24"/>
                    <a:gd name="T23" fmla="*/ 56 h 56"/>
                    <a:gd name="T24" fmla="*/ 8 w 24"/>
                    <a:gd name="T25" fmla="*/ 54 h 56"/>
                    <a:gd name="T26" fmla="*/ 5 w 24"/>
                    <a:gd name="T27" fmla="*/ 49 h 56"/>
                    <a:gd name="T28" fmla="*/ 5 w 24"/>
                    <a:gd name="T29" fmla="*/ 41 h 56"/>
                    <a:gd name="T30" fmla="*/ 5 w 24"/>
                    <a:gd name="T31" fmla="*/ 19 h 56"/>
                    <a:gd name="T32" fmla="*/ 0 w 24"/>
                    <a:gd name="T33" fmla="*/ 19 h 56"/>
                    <a:gd name="T34" fmla="*/ 0 w 24"/>
                    <a:gd name="T35" fmla="*/ 18 h 56"/>
                    <a:gd name="T36" fmla="*/ 9 w 24"/>
                    <a:gd name="T37" fmla="*/ 9 h 56"/>
                    <a:gd name="T38" fmla="*/ 15 w 24"/>
                    <a:gd name="T39" fmla="*/ 0 h 56"/>
                    <a:gd name="T40" fmla="*/ 16 w 24"/>
                    <a:gd name="T4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" h="56">
                      <a:moveTo>
                        <a:pt x="16" y="0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16" y="47"/>
                        <a:pt x="16" y="48"/>
                        <a:pt x="16" y="49"/>
                      </a:cubicBezTo>
                      <a:cubicBezTo>
                        <a:pt x="16" y="50"/>
                        <a:pt x="17" y="50"/>
                        <a:pt x="17" y="51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20" y="51"/>
                        <a:pt x="22" y="50"/>
                        <a:pt x="23" y="47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2" y="54"/>
                        <a:pt x="19" y="56"/>
                        <a:pt x="14" y="56"/>
                      </a:cubicBezTo>
                      <a:cubicBezTo>
                        <a:pt x="12" y="56"/>
                        <a:pt x="10" y="56"/>
                        <a:pt x="8" y="54"/>
                      </a:cubicBezTo>
                      <a:cubicBezTo>
                        <a:pt x="7" y="53"/>
                        <a:pt x="6" y="51"/>
                        <a:pt x="5" y="49"/>
                      </a:cubicBezTo>
                      <a:cubicBezTo>
                        <a:pt x="5" y="48"/>
                        <a:pt x="5" y="46"/>
                        <a:pt x="5" y="41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5"/>
                        <a:pt x="6" y="12"/>
                        <a:pt x="9" y="9"/>
                      </a:cubicBezTo>
                      <a:cubicBezTo>
                        <a:pt x="11" y="7"/>
                        <a:pt x="13" y="3"/>
                        <a:pt x="15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ṥļiḍê">
                  <a:extLst>
                    <a:ext uri="{FF2B5EF4-FFF2-40B4-BE49-F238E27FC236}">
                      <a16:creationId xmlns:a16="http://schemas.microsoft.com/office/drawing/2014/main" id="{D646380A-3F59-31BC-452D-0CB4C230973F}"/>
                    </a:ext>
                  </a:extLst>
                </p:cNvPr>
                <p:cNvSpPr/>
                <p:nvPr/>
              </p:nvSpPr>
              <p:spPr bwMode="auto">
                <a:xfrm>
                  <a:off x="5254625" y="3805238"/>
                  <a:ext cx="128588" cy="200025"/>
                </a:xfrm>
                <a:custGeom>
                  <a:avLst/>
                  <a:gdLst>
                    <a:gd name="T0" fmla="*/ 19 w 39"/>
                    <a:gd name="T1" fmla="*/ 42 h 60"/>
                    <a:gd name="T2" fmla="*/ 7 w 39"/>
                    <a:gd name="T3" fmla="*/ 12 h 60"/>
                    <a:gd name="T4" fmla="*/ 3 w 39"/>
                    <a:gd name="T5" fmla="*/ 4 h 60"/>
                    <a:gd name="T6" fmla="*/ 0 w 39"/>
                    <a:gd name="T7" fmla="*/ 1 h 60"/>
                    <a:gd name="T8" fmla="*/ 0 w 39"/>
                    <a:gd name="T9" fmla="*/ 0 h 60"/>
                    <a:gd name="T10" fmla="*/ 20 w 39"/>
                    <a:gd name="T11" fmla="*/ 0 h 60"/>
                    <a:gd name="T12" fmla="*/ 20 w 39"/>
                    <a:gd name="T13" fmla="*/ 1 h 60"/>
                    <a:gd name="T14" fmla="*/ 17 w 39"/>
                    <a:gd name="T15" fmla="*/ 2 h 60"/>
                    <a:gd name="T16" fmla="*/ 16 w 39"/>
                    <a:gd name="T17" fmla="*/ 4 h 60"/>
                    <a:gd name="T18" fmla="*/ 18 w 39"/>
                    <a:gd name="T19" fmla="*/ 11 h 60"/>
                    <a:gd name="T20" fmla="*/ 24 w 39"/>
                    <a:gd name="T21" fmla="*/ 27 h 60"/>
                    <a:gd name="T22" fmla="*/ 28 w 39"/>
                    <a:gd name="T23" fmla="*/ 14 h 60"/>
                    <a:gd name="T24" fmla="*/ 31 w 39"/>
                    <a:gd name="T25" fmla="*/ 5 h 60"/>
                    <a:gd name="T26" fmla="*/ 30 w 39"/>
                    <a:gd name="T27" fmla="*/ 2 h 60"/>
                    <a:gd name="T28" fmla="*/ 26 w 39"/>
                    <a:gd name="T29" fmla="*/ 1 h 60"/>
                    <a:gd name="T30" fmla="*/ 26 w 39"/>
                    <a:gd name="T31" fmla="*/ 0 h 60"/>
                    <a:gd name="T32" fmla="*/ 39 w 39"/>
                    <a:gd name="T33" fmla="*/ 0 h 60"/>
                    <a:gd name="T34" fmla="*/ 39 w 39"/>
                    <a:gd name="T35" fmla="*/ 1 h 60"/>
                    <a:gd name="T36" fmla="*/ 36 w 39"/>
                    <a:gd name="T37" fmla="*/ 3 h 60"/>
                    <a:gd name="T38" fmla="*/ 32 w 39"/>
                    <a:gd name="T39" fmla="*/ 12 h 60"/>
                    <a:gd name="T40" fmla="*/ 22 w 39"/>
                    <a:gd name="T41" fmla="*/ 42 h 60"/>
                    <a:gd name="T42" fmla="*/ 16 w 39"/>
                    <a:gd name="T43" fmla="*/ 56 h 60"/>
                    <a:gd name="T44" fmla="*/ 9 w 39"/>
                    <a:gd name="T45" fmla="*/ 60 h 60"/>
                    <a:gd name="T46" fmla="*/ 4 w 39"/>
                    <a:gd name="T47" fmla="*/ 58 h 60"/>
                    <a:gd name="T48" fmla="*/ 2 w 39"/>
                    <a:gd name="T49" fmla="*/ 53 h 60"/>
                    <a:gd name="T50" fmla="*/ 3 w 39"/>
                    <a:gd name="T51" fmla="*/ 49 h 60"/>
                    <a:gd name="T52" fmla="*/ 7 w 39"/>
                    <a:gd name="T53" fmla="*/ 47 h 60"/>
                    <a:gd name="T54" fmla="*/ 10 w 39"/>
                    <a:gd name="T55" fmla="*/ 49 h 60"/>
                    <a:gd name="T56" fmla="*/ 11 w 39"/>
                    <a:gd name="T57" fmla="*/ 53 h 60"/>
                    <a:gd name="T58" fmla="*/ 11 w 39"/>
                    <a:gd name="T59" fmla="*/ 55 h 60"/>
                    <a:gd name="T60" fmla="*/ 12 w 39"/>
                    <a:gd name="T61" fmla="*/ 56 h 60"/>
                    <a:gd name="T62" fmla="*/ 14 w 39"/>
                    <a:gd name="T63" fmla="*/ 54 h 60"/>
                    <a:gd name="T64" fmla="*/ 18 w 39"/>
                    <a:gd name="T65" fmla="*/ 46 h 60"/>
                    <a:gd name="T66" fmla="*/ 19 w 39"/>
                    <a:gd name="T67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9" y="4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7"/>
                        <a:pt x="4" y="5"/>
                        <a:pt x="3" y="4"/>
                      </a:cubicBezTo>
                      <a:cubicBezTo>
                        <a:pt x="3" y="3"/>
                        <a:pt x="2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3"/>
                        <a:pt x="16" y="4"/>
                      </a:cubicBezTo>
                      <a:cubicBezTo>
                        <a:pt x="16" y="5"/>
                        <a:pt x="17" y="7"/>
                        <a:pt x="18" y="11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10"/>
                        <a:pt x="31" y="7"/>
                        <a:pt x="31" y="5"/>
                      </a:cubicBezTo>
                      <a:cubicBezTo>
                        <a:pt x="31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7" y="2"/>
                        <a:pt x="36" y="2"/>
                        <a:pt x="36" y="3"/>
                      </a:cubicBezTo>
                      <a:cubicBezTo>
                        <a:pt x="35" y="4"/>
                        <a:pt x="34" y="7"/>
                        <a:pt x="32" y="1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9" y="50"/>
                        <a:pt x="17" y="55"/>
                        <a:pt x="16" y="56"/>
                      </a:cubicBezTo>
                      <a:cubicBezTo>
                        <a:pt x="14" y="59"/>
                        <a:pt x="12" y="60"/>
                        <a:pt x="9" y="60"/>
                      </a:cubicBezTo>
                      <a:cubicBezTo>
                        <a:pt x="7" y="60"/>
                        <a:pt x="5" y="59"/>
                        <a:pt x="4" y="58"/>
                      </a:cubicBezTo>
                      <a:cubicBezTo>
                        <a:pt x="3" y="57"/>
                        <a:pt x="2" y="55"/>
                        <a:pt x="2" y="53"/>
                      </a:cubicBezTo>
                      <a:cubicBezTo>
                        <a:pt x="2" y="51"/>
                        <a:pt x="2" y="50"/>
                        <a:pt x="3" y="49"/>
                      </a:cubicBezTo>
                      <a:cubicBezTo>
                        <a:pt x="4" y="48"/>
                        <a:pt x="5" y="47"/>
                        <a:pt x="7" y="47"/>
                      </a:cubicBezTo>
                      <a:cubicBezTo>
                        <a:pt x="8" y="47"/>
                        <a:pt x="9" y="48"/>
                        <a:pt x="10" y="49"/>
                      </a:cubicBezTo>
                      <a:cubicBezTo>
                        <a:pt x="11" y="50"/>
                        <a:pt x="11" y="51"/>
                        <a:pt x="11" y="53"/>
                      </a:cubicBezTo>
                      <a:cubicBezTo>
                        <a:pt x="11" y="54"/>
                        <a:pt x="11" y="55"/>
                        <a:pt x="11" y="55"/>
                      </a:cubicBezTo>
                      <a:cubicBezTo>
                        <a:pt x="12" y="55"/>
                        <a:pt x="12" y="56"/>
                        <a:pt x="12" y="56"/>
                      </a:cubicBezTo>
                      <a:cubicBezTo>
                        <a:pt x="13" y="56"/>
                        <a:pt x="13" y="55"/>
                        <a:pt x="14" y="54"/>
                      </a:cubicBezTo>
                      <a:cubicBezTo>
                        <a:pt x="15" y="53"/>
                        <a:pt x="16" y="50"/>
                        <a:pt x="18" y="46"/>
                      </a:cubicBezTo>
                      <a:lnTo>
                        <a:pt x="19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šḷídè">
                  <a:extLst>
                    <a:ext uri="{FF2B5EF4-FFF2-40B4-BE49-F238E27FC236}">
                      <a16:creationId xmlns:a16="http://schemas.microsoft.com/office/drawing/2014/main" id="{B905AF17-1716-EE33-12A4-038A3CE41516}"/>
                    </a:ext>
                  </a:extLst>
                </p:cNvPr>
                <p:cNvSpPr/>
                <p:nvPr/>
              </p:nvSpPr>
              <p:spPr bwMode="auto">
                <a:xfrm>
                  <a:off x="5456238" y="3802063"/>
                  <a:ext cx="111125" cy="142875"/>
                </a:xfrm>
                <a:custGeom>
                  <a:avLst/>
                  <a:gdLst>
                    <a:gd name="T0" fmla="*/ 16 w 34"/>
                    <a:gd name="T1" fmla="*/ 0 h 43"/>
                    <a:gd name="T2" fmla="*/ 25 w 34"/>
                    <a:gd name="T3" fmla="*/ 2 h 43"/>
                    <a:gd name="T4" fmla="*/ 31 w 34"/>
                    <a:gd name="T5" fmla="*/ 10 h 43"/>
                    <a:gd name="T6" fmla="*/ 34 w 34"/>
                    <a:gd name="T7" fmla="*/ 21 h 43"/>
                    <a:gd name="T8" fmla="*/ 30 w 34"/>
                    <a:gd name="T9" fmla="*/ 36 h 43"/>
                    <a:gd name="T10" fmla="*/ 17 w 34"/>
                    <a:gd name="T11" fmla="*/ 43 h 43"/>
                    <a:gd name="T12" fmla="*/ 4 w 34"/>
                    <a:gd name="T13" fmla="*/ 37 h 43"/>
                    <a:gd name="T14" fmla="*/ 0 w 34"/>
                    <a:gd name="T15" fmla="*/ 22 h 43"/>
                    <a:gd name="T16" fmla="*/ 4 w 34"/>
                    <a:gd name="T17" fmla="*/ 6 h 43"/>
                    <a:gd name="T18" fmla="*/ 16 w 34"/>
                    <a:gd name="T19" fmla="*/ 0 h 43"/>
                    <a:gd name="T20" fmla="*/ 17 w 34"/>
                    <a:gd name="T21" fmla="*/ 3 h 43"/>
                    <a:gd name="T22" fmla="*/ 13 w 34"/>
                    <a:gd name="T23" fmla="*/ 4 h 43"/>
                    <a:gd name="T24" fmla="*/ 11 w 34"/>
                    <a:gd name="T25" fmla="*/ 11 h 43"/>
                    <a:gd name="T26" fmla="*/ 11 w 34"/>
                    <a:gd name="T27" fmla="*/ 25 h 43"/>
                    <a:gd name="T28" fmla="*/ 11 w 34"/>
                    <a:gd name="T29" fmla="*/ 34 h 43"/>
                    <a:gd name="T30" fmla="*/ 13 w 34"/>
                    <a:gd name="T31" fmla="*/ 38 h 43"/>
                    <a:gd name="T32" fmla="*/ 16 w 34"/>
                    <a:gd name="T33" fmla="*/ 40 h 43"/>
                    <a:gd name="T34" fmla="*/ 19 w 34"/>
                    <a:gd name="T35" fmla="*/ 39 h 43"/>
                    <a:gd name="T36" fmla="*/ 21 w 34"/>
                    <a:gd name="T37" fmla="*/ 35 h 43"/>
                    <a:gd name="T38" fmla="*/ 22 w 34"/>
                    <a:gd name="T39" fmla="*/ 18 h 43"/>
                    <a:gd name="T40" fmla="*/ 21 w 34"/>
                    <a:gd name="T41" fmla="*/ 8 h 43"/>
                    <a:gd name="T42" fmla="*/ 19 w 34"/>
                    <a:gd name="T43" fmla="*/ 4 h 43"/>
                    <a:gd name="T44" fmla="*/ 17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6" y="0"/>
                      </a:moveTo>
                      <a:cubicBezTo>
                        <a:pt x="20" y="0"/>
                        <a:pt x="23" y="1"/>
                        <a:pt x="25" y="2"/>
                      </a:cubicBezTo>
                      <a:cubicBezTo>
                        <a:pt x="28" y="4"/>
                        <a:pt x="30" y="7"/>
                        <a:pt x="31" y="10"/>
                      </a:cubicBezTo>
                      <a:cubicBezTo>
                        <a:pt x="33" y="14"/>
                        <a:pt x="34" y="17"/>
                        <a:pt x="34" y="21"/>
                      </a:cubicBezTo>
                      <a:cubicBezTo>
                        <a:pt x="34" y="27"/>
                        <a:pt x="32" y="32"/>
                        <a:pt x="30" y="36"/>
                      </a:cubicBezTo>
                      <a:cubicBezTo>
                        <a:pt x="26" y="41"/>
                        <a:pt x="22" y="43"/>
                        <a:pt x="17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2"/>
                        <a:pt x="0" y="27"/>
                        <a:pt x="0" y="22"/>
                      </a:cubicBezTo>
                      <a:cubicBezTo>
                        <a:pt x="0" y="16"/>
                        <a:pt x="1" y="11"/>
                        <a:pt x="4" y="6"/>
                      </a:cubicBezTo>
                      <a:cubicBezTo>
                        <a:pt x="7" y="2"/>
                        <a:pt x="11" y="0"/>
                        <a:pt x="16" y="0"/>
                      </a:cubicBezTo>
                      <a:close/>
                      <a:moveTo>
                        <a:pt x="17" y="3"/>
                      </a:moveTo>
                      <a:cubicBezTo>
                        <a:pt x="15" y="3"/>
                        <a:pt x="14" y="3"/>
                        <a:pt x="13" y="4"/>
                      </a:cubicBezTo>
                      <a:cubicBezTo>
                        <a:pt x="12" y="6"/>
                        <a:pt x="12" y="8"/>
                        <a:pt x="11" y="11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1" y="28"/>
                        <a:pt x="11" y="31"/>
                        <a:pt x="11" y="34"/>
                      </a:cubicBezTo>
                      <a:cubicBezTo>
                        <a:pt x="12" y="36"/>
                        <a:pt x="12" y="37"/>
                        <a:pt x="13" y="38"/>
                      </a:cubicBezTo>
                      <a:cubicBezTo>
                        <a:pt x="14" y="39"/>
                        <a:pt x="15" y="40"/>
                        <a:pt x="16" y="40"/>
                      </a:cubicBezTo>
                      <a:cubicBezTo>
                        <a:pt x="18" y="40"/>
                        <a:pt x="19" y="40"/>
                        <a:pt x="19" y="39"/>
                      </a:cubicBezTo>
                      <a:cubicBezTo>
                        <a:pt x="20" y="38"/>
                        <a:pt x="21" y="37"/>
                        <a:pt x="21" y="35"/>
                      </a:cubicBezTo>
                      <a:cubicBezTo>
                        <a:pt x="22" y="32"/>
                        <a:pt x="22" y="26"/>
                        <a:pt x="22" y="18"/>
                      </a:cubicBezTo>
                      <a:cubicBezTo>
                        <a:pt x="22" y="13"/>
                        <a:pt x="22" y="10"/>
                        <a:pt x="21" y="8"/>
                      </a:cubicBezTo>
                      <a:cubicBezTo>
                        <a:pt x="21" y="6"/>
                        <a:pt x="20" y="4"/>
                        <a:pt x="19" y="4"/>
                      </a:cubicBezTo>
                      <a:cubicBezTo>
                        <a:pt x="19" y="3"/>
                        <a:pt x="18" y="3"/>
                        <a:pt x="17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îş1ïḓé">
                  <a:extLst>
                    <a:ext uri="{FF2B5EF4-FFF2-40B4-BE49-F238E27FC236}">
                      <a16:creationId xmlns:a16="http://schemas.microsoft.com/office/drawing/2014/main" id="{2DCE3232-8DF7-56DA-3023-3B001D82B4F1}"/>
                    </a:ext>
                  </a:extLst>
                </p:cNvPr>
                <p:cNvSpPr/>
                <p:nvPr/>
              </p:nvSpPr>
              <p:spPr bwMode="auto">
                <a:xfrm>
                  <a:off x="5591175" y="3738563"/>
                  <a:ext cx="98425" cy="203200"/>
                </a:xfrm>
                <a:custGeom>
                  <a:avLst/>
                  <a:gdLst>
                    <a:gd name="T0" fmla="*/ 16 w 30"/>
                    <a:gd name="T1" fmla="*/ 24 h 61"/>
                    <a:gd name="T2" fmla="*/ 16 w 30"/>
                    <a:gd name="T3" fmla="*/ 53 h 61"/>
                    <a:gd name="T4" fmla="*/ 17 w 30"/>
                    <a:gd name="T5" fmla="*/ 58 h 61"/>
                    <a:gd name="T6" fmla="*/ 22 w 30"/>
                    <a:gd name="T7" fmla="*/ 59 h 61"/>
                    <a:gd name="T8" fmla="*/ 22 w 30"/>
                    <a:gd name="T9" fmla="*/ 61 h 61"/>
                    <a:gd name="T10" fmla="*/ 0 w 30"/>
                    <a:gd name="T11" fmla="*/ 61 h 61"/>
                    <a:gd name="T12" fmla="*/ 0 w 30"/>
                    <a:gd name="T13" fmla="*/ 59 h 61"/>
                    <a:gd name="T14" fmla="*/ 4 w 30"/>
                    <a:gd name="T15" fmla="*/ 59 h 61"/>
                    <a:gd name="T16" fmla="*/ 5 w 30"/>
                    <a:gd name="T17" fmla="*/ 57 h 61"/>
                    <a:gd name="T18" fmla="*/ 6 w 30"/>
                    <a:gd name="T19" fmla="*/ 53 h 61"/>
                    <a:gd name="T20" fmla="*/ 6 w 30"/>
                    <a:gd name="T21" fmla="*/ 24 h 61"/>
                    <a:gd name="T22" fmla="*/ 0 w 30"/>
                    <a:gd name="T23" fmla="*/ 24 h 61"/>
                    <a:gd name="T24" fmla="*/ 0 w 30"/>
                    <a:gd name="T25" fmla="*/ 20 h 61"/>
                    <a:gd name="T26" fmla="*/ 6 w 30"/>
                    <a:gd name="T27" fmla="*/ 20 h 61"/>
                    <a:gd name="T28" fmla="*/ 6 w 30"/>
                    <a:gd name="T29" fmla="*/ 17 h 61"/>
                    <a:gd name="T30" fmla="*/ 6 w 30"/>
                    <a:gd name="T31" fmla="*/ 15 h 61"/>
                    <a:gd name="T32" fmla="*/ 10 w 30"/>
                    <a:gd name="T33" fmla="*/ 4 h 61"/>
                    <a:gd name="T34" fmla="*/ 21 w 30"/>
                    <a:gd name="T35" fmla="*/ 0 h 61"/>
                    <a:gd name="T36" fmla="*/ 28 w 30"/>
                    <a:gd name="T37" fmla="*/ 2 h 61"/>
                    <a:gd name="T38" fmla="*/ 30 w 30"/>
                    <a:gd name="T39" fmla="*/ 6 h 61"/>
                    <a:gd name="T40" fmla="*/ 29 w 30"/>
                    <a:gd name="T41" fmla="*/ 10 h 61"/>
                    <a:gd name="T42" fmla="*/ 25 w 30"/>
                    <a:gd name="T43" fmla="*/ 11 h 61"/>
                    <a:gd name="T44" fmla="*/ 22 w 30"/>
                    <a:gd name="T45" fmla="*/ 10 h 61"/>
                    <a:gd name="T46" fmla="*/ 21 w 30"/>
                    <a:gd name="T47" fmla="*/ 8 h 61"/>
                    <a:gd name="T48" fmla="*/ 21 w 30"/>
                    <a:gd name="T49" fmla="*/ 6 h 61"/>
                    <a:gd name="T50" fmla="*/ 21 w 30"/>
                    <a:gd name="T51" fmla="*/ 5 h 61"/>
                    <a:gd name="T52" fmla="*/ 20 w 30"/>
                    <a:gd name="T53" fmla="*/ 3 h 61"/>
                    <a:gd name="T54" fmla="*/ 19 w 30"/>
                    <a:gd name="T55" fmla="*/ 3 h 61"/>
                    <a:gd name="T56" fmla="*/ 17 w 30"/>
                    <a:gd name="T57" fmla="*/ 4 h 61"/>
                    <a:gd name="T58" fmla="*/ 16 w 30"/>
                    <a:gd name="T59" fmla="*/ 7 h 61"/>
                    <a:gd name="T60" fmla="*/ 16 w 30"/>
                    <a:gd name="T61" fmla="*/ 15 h 61"/>
                    <a:gd name="T62" fmla="*/ 16 w 30"/>
                    <a:gd name="T63" fmla="*/ 20 h 61"/>
                    <a:gd name="T64" fmla="*/ 22 w 30"/>
                    <a:gd name="T65" fmla="*/ 20 h 61"/>
                    <a:gd name="T66" fmla="*/ 22 w 30"/>
                    <a:gd name="T67" fmla="*/ 24 h 61"/>
                    <a:gd name="T68" fmla="*/ 16 w 30"/>
                    <a:gd name="T69" fmla="*/ 2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" h="61">
                      <a:moveTo>
                        <a:pt x="16" y="24"/>
                      </a:move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5"/>
                        <a:pt x="17" y="57"/>
                        <a:pt x="17" y="58"/>
                      </a:cubicBezTo>
                      <a:cubicBezTo>
                        <a:pt x="18" y="59"/>
                        <a:pt x="20" y="59"/>
                        <a:pt x="22" y="59"/>
                      </a:cubicBezTo>
                      <a:cubicBezTo>
                        <a:pt x="22" y="61"/>
                        <a:pt x="22" y="61"/>
                        <a:pt x="22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9"/>
                      </a:cubicBezTo>
                      <a:cubicBezTo>
                        <a:pt x="5" y="58"/>
                        <a:pt x="5" y="58"/>
                        <a:pt x="5" y="57"/>
                      </a:cubicBezTo>
                      <a:cubicBezTo>
                        <a:pt x="6" y="56"/>
                        <a:pt x="6" y="55"/>
                        <a:pt x="6" y="53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1"/>
                        <a:pt x="7" y="7"/>
                        <a:pt x="10" y="4"/>
                      </a:cubicBezTo>
                      <a:cubicBezTo>
                        <a:pt x="12" y="1"/>
                        <a:pt x="16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29" y="3"/>
                        <a:pt x="30" y="5"/>
                        <a:pt x="30" y="6"/>
                      </a:cubicBezTo>
                      <a:cubicBezTo>
                        <a:pt x="30" y="8"/>
                        <a:pt x="30" y="9"/>
                        <a:pt x="29" y="10"/>
                      </a:cubicBezTo>
                      <a:cubicBezTo>
                        <a:pt x="28" y="11"/>
                        <a:pt x="26" y="11"/>
                        <a:pt x="25" y="11"/>
                      </a:cubicBezTo>
                      <a:cubicBezTo>
                        <a:pt x="24" y="11"/>
                        <a:pt x="23" y="11"/>
                        <a:pt x="22" y="10"/>
                      </a:cubicBez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1" y="7"/>
                        <a:pt x="21" y="7"/>
                        <a:pt x="21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4"/>
                        <a:pt x="21" y="3"/>
                        <a:pt x="20" y="3"/>
                      </a:cubicBezTo>
                      <a:cubicBezTo>
                        <a:pt x="20" y="3"/>
                        <a:pt x="20" y="3"/>
                        <a:pt x="19" y="3"/>
                      </a:cubicBezTo>
                      <a:cubicBezTo>
                        <a:pt x="18" y="3"/>
                        <a:pt x="18" y="3"/>
                        <a:pt x="17" y="4"/>
                      </a:cubicBezTo>
                      <a:cubicBezTo>
                        <a:pt x="17" y="4"/>
                        <a:pt x="16" y="5"/>
                        <a:pt x="16" y="7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lnTo>
                        <a:pt x="16" y="2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S1iďé">
                  <a:extLst>
                    <a:ext uri="{FF2B5EF4-FFF2-40B4-BE49-F238E27FC236}">
                      <a16:creationId xmlns:a16="http://schemas.microsoft.com/office/drawing/2014/main" id="{0B42B45D-C178-2009-4C95-CC68A4683593}"/>
                    </a:ext>
                  </a:extLst>
                </p:cNvPr>
                <p:cNvSpPr/>
                <p:nvPr/>
              </p:nvSpPr>
              <p:spPr bwMode="auto">
                <a:xfrm>
                  <a:off x="5746750" y="3738563"/>
                  <a:ext cx="122238" cy="206375"/>
                </a:xfrm>
                <a:custGeom>
                  <a:avLst/>
                  <a:gdLst>
                    <a:gd name="T0" fmla="*/ 33 w 37"/>
                    <a:gd name="T1" fmla="*/ 0 h 62"/>
                    <a:gd name="T2" fmla="*/ 33 w 37"/>
                    <a:gd name="T3" fmla="*/ 20 h 62"/>
                    <a:gd name="T4" fmla="*/ 32 w 37"/>
                    <a:gd name="T5" fmla="*/ 20 h 62"/>
                    <a:gd name="T6" fmla="*/ 26 w 37"/>
                    <a:gd name="T7" fmla="*/ 8 h 62"/>
                    <a:gd name="T8" fmla="*/ 17 w 37"/>
                    <a:gd name="T9" fmla="*/ 3 h 62"/>
                    <a:gd name="T10" fmla="*/ 10 w 37"/>
                    <a:gd name="T11" fmla="*/ 6 h 62"/>
                    <a:gd name="T12" fmla="*/ 8 w 37"/>
                    <a:gd name="T13" fmla="*/ 11 h 62"/>
                    <a:gd name="T14" fmla="*/ 9 w 37"/>
                    <a:gd name="T15" fmla="*/ 15 h 62"/>
                    <a:gd name="T16" fmla="*/ 13 w 37"/>
                    <a:gd name="T17" fmla="*/ 19 h 62"/>
                    <a:gd name="T18" fmla="*/ 21 w 37"/>
                    <a:gd name="T19" fmla="*/ 24 h 62"/>
                    <a:gd name="T20" fmla="*/ 33 w 37"/>
                    <a:gd name="T21" fmla="*/ 34 h 62"/>
                    <a:gd name="T22" fmla="*/ 37 w 37"/>
                    <a:gd name="T23" fmla="*/ 44 h 62"/>
                    <a:gd name="T24" fmla="*/ 31 w 37"/>
                    <a:gd name="T25" fmla="*/ 57 h 62"/>
                    <a:gd name="T26" fmla="*/ 18 w 37"/>
                    <a:gd name="T27" fmla="*/ 62 h 62"/>
                    <a:gd name="T28" fmla="*/ 14 w 37"/>
                    <a:gd name="T29" fmla="*/ 62 h 62"/>
                    <a:gd name="T30" fmla="*/ 8 w 37"/>
                    <a:gd name="T31" fmla="*/ 59 h 62"/>
                    <a:gd name="T32" fmla="*/ 5 w 37"/>
                    <a:gd name="T33" fmla="*/ 59 h 62"/>
                    <a:gd name="T34" fmla="*/ 3 w 37"/>
                    <a:gd name="T35" fmla="*/ 59 h 62"/>
                    <a:gd name="T36" fmla="*/ 1 w 37"/>
                    <a:gd name="T37" fmla="*/ 62 h 62"/>
                    <a:gd name="T38" fmla="*/ 0 w 37"/>
                    <a:gd name="T39" fmla="*/ 62 h 62"/>
                    <a:gd name="T40" fmla="*/ 0 w 37"/>
                    <a:gd name="T41" fmla="*/ 40 h 62"/>
                    <a:gd name="T42" fmla="*/ 1 w 37"/>
                    <a:gd name="T43" fmla="*/ 40 h 62"/>
                    <a:gd name="T44" fmla="*/ 8 w 37"/>
                    <a:gd name="T45" fmla="*/ 54 h 62"/>
                    <a:gd name="T46" fmla="*/ 18 w 37"/>
                    <a:gd name="T47" fmla="*/ 59 h 62"/>
                    <a:gd name="T48" fmla="*/ 25 w 37"/>
                    <a:gd name="T49" fmla="*/ 56 h 62"/>
                    <a:gd name="T50" fmla="*/ 28 w 37"/>
                    <a:gd name="T51" fmla="*/ 50 h 62"/>
                    <a:gd name="T52" fmla="*/ 27 w 37"/>
                    <a:gd name="T53" fmla="*/ 46 h 62"/>
                    <a:gd name="T54" fmla="*/ 24 w 37"/>
                    <a:gd name="T55" fmla="*/ 42 h 62"/>
                    <a:gd name="T56" fmla="*/ 17 w 37"/>
                    <a:gd name="T57" fmla="*/ 38 h 62"/>
                    <a:gd name="T58" fmla="*/ 6 w 37"/>
                    <a:gd name="T59" fmla="*/ 31 h 62"/>
                    <a:gd name="T60" fmla="*/ 1 w 37"/>
                    <a:gd name="T61" fmla="*/ 25 h 62"/>
                    <a:gd name="T62" fmla="*/ 0 w 37"/>
                    <a:gd name="T63" fmla="*/ 17 h 62"/>
                    <a:gd name="T64" fmla="*/ 4 w 37"/>
                    <a:gd name="T65" fmla="*/ 5 h 62"/>
                    <a:gd name="T66" fmla="*/ 16 w 37"/>
                    <a:gd name="T67" fmla="*/ 0 h 62"/>
                    <a:gd name="T68" fmla="*/ 21 w 37"/>
                    <a:gd name="T69" fmla="*/ 1 h 62"/>
                    <a:gd name="T70" fmla="*/ 25 w 37"/>
                    <a:gd name="T71" fmla="*/ 3 h 62"/>
                    <a:gd name="T72" fmla="*/ 29 w 37"/>
                    <a:gd name="T73" fmla="*/ 4 h 62"/>
                    <a:gd name="T74" fmla="*/ 31 w 37"/>
                    <a:gd name="T75" fmla="*/ 3 h 62"/>
                    <a:gd name="T76" fmla="*/ 32 w 37"/>
                    <a:gd name="T77" fmla="*/ 0 h 62"/>
                    <a:gd name="T78" fmla="*/ 33 w 37"/>
                    <a:gd name="T7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" h="62">
                      <a:moveTo>
                        <a:pt x="33" y="0"/>
                      </a:move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1" y="15"/>
                        <a:pt x="29" y="11"/>
                        <a:pt x="26" y="8"/>
                      </a:cubicBezTo>
                      <a:cubicBezTo>
                        <a:pt x="23" y="5"/>
                        <a:pt x="20" y="3"/>
                        <a:pt x="17" y="3"/>
                      </a:cubicBezTo>
                      <a:cubicBezTo>
                        <a:pt x="14" y="3"/>
                        <a:pt x="12" y="4"/>
                        <a:pt x="10" y="6"/>
                      </a:cubicBezTo>
                      <a:cubicBezTo>
                        <a:pt x="9" y="7"/>
                        <a:pt x="8" y="9"/>
                        <a:pt x="8" y="11"/>
                      </a:cubicBezTo>
                      <a:cubicBezTo>
                        <a:pt x="8" y="12"/>
                        <a:pt x="8" y="14"/>
                        <a:pt x="9" y="15"/>
                      </a:cubicBezTo>
                      <a:cubicBezTo>
                        <a:pt x="10" y="16"/>
                        <a:pt x="11" y="17"/>
                        <a:pt x="13" y="19"/>
                      </a:cubicBezTo>
                      <a:cubicBezTo>
                        <a:pt x="14" y="20"/>
                        <a:pt x="17" y="21"/>
                        <a:pt x="21" y="24"/>
                      </a:cubicBezTo>
                      <a:cubicBezTo>
                        <a:pt x="27" y="27"/>
                        <a:pt x="31" y="31"/>
                        <a:pt x="33" y="34"/>
                      </a:cubicBezTo>
                      <a:cubicBezTo>
                        <a:pt x="36" y="37"/>
                        <a:pt x="37" y="40"/>
                        <a:pt x="37" y="44"/>
                      </a:cubicBezTo>
                      <a:cubicBezTo>
                        <a:pt x="37" y="49"/>
                        <a:pt x="35" y="53"/>
                        <a:pt x="31" y="57"/>
                      </a:cubicBezTo>
                      <a:cubicBezTo>
                        <a:pt x="28" y="60"/>
                        <a:pt x="24" y="62"/>
                        <a:pt x="18" y="62"/>
                      </a:cubicBezTo>
                      <a:cubicBezTo>
                        <a:pt x="17" y="62"/>
                        <a:pt x="15" y="62"/>
                        <a:pt x="14" y="62"/>
                      </a:cubicBezTo>
                      <a:cubicBezTo>
                        <a:pt x="12" y="61"/>
                        <a:pt x="10" y="61"/>
                        <a:pt x="8" y="59"/>
                      </a:cubicBezTo>
                      <a:cubicBezTo>
                        <a:pt x="7" y="59"/>
                        <a:pt x="6" y="59"/>
                        <a:pt x="5" y="59"/>
                      </a:cubicBezTo>
                      <a:cubicBezTo>
                        <a:pt x="4" y="59"/>
                        <a:pt x="4" y="59"/>
                        <a:pt x="3" y="59"/>
                      </a:cubicBezTo>
                      <a:cubicBezTo>
                        <a:pt x="2" y="60"/>
                        <a:pt x="2" y="61"/>
                        <a:pt x="1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2" y="46"/>
                        <a:pt x="4" y="51"/>
                        <a:pt x="8" y="54"/>
                      </a:cubicBezTo>
                      <a:cubicBezTo>
                        <a:pt x="11" y="57"/>
                        <a:pt x="14" y="59"/>
                        <a:pt x="18" y="59"/>
                      </a:cubicBezTo>
                      <a:cubicBezTo>
                        <a:pt x="21" y="59"/>
                        <a:pt x="23" y="58"/>
                        <a:pt x="25" y="56"/>
                      </a:cubicBezTo>
                      <a:cubicBezTo>
                        <a:pt x="27" y="55"/>
                        <a:pt x="28" y="53"/>
                        <a:pt x="28" y="50"/>
                      </a:cubicBezTo>
                      <a:cubicBezTo>
                        <a:pt x="28" y="49"/>
                        <a:pt x="27" y="47"/>
                        <a:pt x="27" y="46"/>
                      </a:cubicBezTo>
                      <a:cubicBezTo>
                        <a:pt x="26" y="45"/>
                        <a:pt x="25" y="44"/>
                        <a:pt x="24" y="42"/>
                      </a:cubicBezTo>
                      <a:cubicBezTo>
                        <a:pt x="22" y="41"/>
                        <a:pt x="20" y="40"/>
                        <a:pt x="17" y="38"/>
                      </a:cubicBezTo>
                      <a:cubicBezTo>
                        <a:pt x="12" y="35"/>
                        <a:pt x="8" y="33"/>
                        <a:pt x="6" y="31"/>
                      </a:cubicBezTo>
                      <a:cubicBezTo>
                        <a:pt x="4" y="29"/>
                        <a:pt x="3" y="27"/>
                        <a:pt x="1" y="25"/>
                      </a:cubicBezTo>
                      <a:cubicBezTo>
                        <a:pt x="0" y="22"/>
                        <a:pt x="0" y="20"/>
                        <a:pt x="0" y="17"/>
                      </a:cubicBezTo>
                      <a:cubicBezTo>
                        <a:pt x="0" y="12"/>
                        <a:pt x="1" y="8"/>
                        <a:pt x="4" y="5"/>
                      </a:cubicBezTo>
                      <a:cubicBezTo>
                        <a:pt x="7" y="2"/>
                        <a:pt x="11" y="0"/>
                        <a:pt x="16" y="0"/>
                      </a:cubicBezTo>
                      <a:cubicBezTo>
                        <a:pt x="18" y="0"/>
                        <a:pt x="19" y="0"/>
                        <a:pt x="21" y="1"/>
                      </a:cubicBezTo>
                      <a:cubicBezTo>
                        <a:pt x="22" y="1"/>
                        <a:pt x="24" y="2"/>
                        <a:pt x="25" y="3"/>
                      </a:cubicBezTo>
                      <a:cubicBezTo>
                        <a:pt x="27" y="4"/>
                        <a:pt x="28" y="4"/>
                        <a:pt x="29" y="4"/>
                      </a:cubicBezTo>
                      <a:cubicBezTo>
                        <a:pt x="30" y="4"/>
                        <a:pt x="30" y="4"/>
                        <a:pt x="31" y="3"/>
                      </a:cubicBezTo>
                      <a:cubicBezTo>
                        <a:pt x="31" y="3"/>
                        <a:pt x="31" y="2"/>
                        <a:pt x="32" y="0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iṩḷíďe">
                  <a:extLst>
                    <a:ext uri="{FF2B5EF4-FFF2-40B4-BE49-F238E27FC236}">
                      <a16:creationId xmlns:a16="http://schemas.microsoft.com/office/drawing/2014/main" id="{4E51A42D-1692-53EE-89A1-104B5B3A8BC1}"/>
                    </a:ext>
                  </a:extLst>
                </p:cNvPr>
                <p:cNvSpPr/>
                <p:nvPr/>
              </p:nvSpPr>
              <p:spPr bwMode="auto">
                <a:xfrm>
                  <a:off x="5894388" y="3802063"/>
                  <a:ext cx="103188" cy="142875"/>
                </a:xfrm>
                <a:custGeom>
                  <a:avLst/>
                  <a:gdLst>
                    <a:gd name="T0" fmla="*/ 29 w 31"/>
                    <a:gd name="T1" fmla="*/ 31 h 43"/>
                    <a:gd name="T2" fmla="*/ 31 w 31"/>
                    <a:gd name="T3" fmla="*/ 32 h 43"/>
                    <a:gd name="T4" fmla="*/ 24 w 31"/>
                    <a:gd name="T5" fmla="*/ 40 h 43"/>
                    <a:gd name="T6" fmla="*/ 16 w 31"/>
                    <a:gd name="T7" fmla="*/ 43 h 43"/>
                    <a:gd name="T8" fmla="*/ 5 w 31"/>
                    <a:gd name="T9" fmla="*/ 37 h 43"/>
                    <a:gd name="T10" fmla="*/ 0 w 31"/>
                    <a:gd name="T11" fmla="*/ 22 h 43"/>
                    <a:gd name="T12" fmla="*/ 4 w 31"/>
                    <a:gd name="T13" fmla="*/ 7 h 43"/>
                    <a:gd name="T14" fmla="*/ 17 w 31"/>
                    <a:gd name="T15" fmla="*/ 0 h 43"/>
                    <a:gd name="T16" fmla="*/ 26 w 31"/>
                    <a:gd name="T17" fmla="*/ 3 h 43"/>
                    <a:gd name="T18" fmla="*/ 30 w 31"/>
                    <a:gd name="T19" fmla="*/ 10 h 43"/>
                    <a:gd name="T20" fmla="*/ 28 w 31"/>
                    <a:gd name="T21" fmla="*/ 14 h 43"/>
                    <a:gd name="T22" fmla="*/ 25 w 31"/>
                    <a:gd name="T23" fmla="*/ 15 h 43"/>
                    <a:gd name="T24" fmla="*/ 21 w 31"/>
                    <a:gd name="T25" fmla="*/ 14 h 43"/>
                    <a:gd name="T26" fmla="*/ 19 w 31"/>
                    <a:gd name="T27" fmla="*/ 8 h 43"/>
                    <a:gd name="T28" fmla="*/ 18 w 31"/>
                    <a:gd name="T29" fmla="*/ 4 h 43"/>
                    <a:gd name="T30" fmla="*/ 16 w 31"/>
                    <a:gd name="T31" fmla="*/ 3 h 43"/>
                    <a:gd name="T32" fmla="*/ 13 w 31"/>
                    <a:gd name="T33" fmla="*/ 5 h 43"/>
                    <a:gd name="T34" fmla="*/ 11 w 31"/>
                    <a:gd name="T35" fmla="*/ 15 h 43"/>
                    <a:gd name="T36" fmla="*/ 12 w 31"/>
                    <a:gd name="T37" fmla="*/ 26 h 43"/>
                    <a:gd name="T38" fmla="*/ 17 w 31"/>
                    <a:gd name="T39" fmla="*/ 34 h 43"/>
                    <a:gd name="T40" fmla="*/ 22 w 31"/>
                    <a:gd name="T41" fmla="*/ 36 h 43"/>
                    <a:gd name="T42" fmla="*/ 25 w 31"/>
                    <a:gd name="T43" fmla="*/ 35 h 43"/>
                    <a:gd name="T44" fmla="*/ 29 w 31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43">
                      <a:moveTo>
                        <a:pt x="29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29" y="36"/>
                        <a:pt x="27" y="39"/>
                        <a:pt x="24" y="40"/>
                      </a:cubicBezTo>
                      <a:cubicBezTo>
                        <a:pt x="22" y="42"/>
                        <a:pt x="19" y="43"/>
                        <a:pt x="16" y="43"/>
                      </a:cubicBezTo>
                      <a:cubicBezTo>
                        <a:pt x="11" y="43"/>
                        <a:pt x="7" y="41"/>
                        <a:pt x="5" y="37"/>
                      </a:cubicBezTo>
                      <a:cubicBezTo>
                        <a:pt x="2" y="33"/>
                        <a:pt x="0" y="28"/>
                        <a:pt x="0" y="22"/>
                      </a:cubicBezTo>
                      <a:cubicBezTo>
                        <a:pt x="0" y="16"/>
                        <a:pt x="2" y="12"/>
                        <a:pt x="4" y="7"/>
                      </a:cubicBezTo>
                      <a:cubicBezTo>
                        <a:pt x="7" y="2"/>
                        <a:pt x="12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30" y="7"/>
                        <a:pt x="30" y="10"/>
                      </a:cubicBezTo>
                      <a:cubicBezTo>
                        <a:pt x="30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3" y="15"/>
                        <a:pt x="22" y="15"/>
                        <a:pt x="21" y="14"/>
                      </a:cubicBezTo>
                      <a:cubicBezTo>
                        <a:pt x="20" y="13"/>
                        <a:pt x="19" y="11"/>
                        <a:pt x="19" y="8"/>
                      </a:cubicBezTo>
                      <a:cubicBezTo>
                        <a:pt x="19" y="6"/>
                        <a:pt x="19" y="4"/>
                        <a:pt x="18" y="4"/>
                      </a:cubicBezTo>
                      <a:cubicBezTo>
                        <a:pt x="17" y="3"/>
                        <a:pt x="17" y="3"/>
                        <a:pt x="16" y="3"/>
                      </a:cubicBezTo>
                      <a:cubicBezTo>
                        <a:pt x="15" y="3"/>
                        <a:pt x="14" y="3"/>
                        <a:pt x="13" y="5"/>
                      </a:cubicBezTo>
                      <a:cubicBezTo>
                        <a:pt x="11" y="7"/>
                        <a:pt x="11" y="11"/>
                        <a:pt x="11" y="15"/>
                      </a:cubicBezTo>
                      <a:cubicBezTo>
                        <a:pt x="11" y="19"/>
                        <a:pt x="11" y="23"/>
                        <a:pt x="12" y="26"/>
                      </a:cubicBezTo>
                      <a:cubicBezTo>
                        <a:pt x="13" y="30"/>
                        <a:pt x="15" y="32"/>
                        <a:pt x="17" y="34"/>
                      </a:cubicBezTo>
                      <a:cubicBezTo>
                        <a:pt x="18" y="35"/>
                        <a:pt x="20" y="36"/>
                        <a:pt x="22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7" y="34"/>
                        <a:pt x="28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ṣļïďé">
                  <a:extLst>
                    <a:ext uri="{FF2B5EF4-FFF2-40B4-BE49-F238E27FC236}">
                      <a16:creationId xmlns:a16="http://schemas.microsoft.com/office/drawing/2014/main" id="{3D8ADAE7-9CB5-1972-4E66-55E53A9153D7}"/>
                    </a:ext>
                  </a:extLst>
                </p:cNvPr>
                <p:cNvSpPr/>
                <p:nvPr/>
              </p:nvSpPr>
              <p:spPr bwMode="auto">
                <a:xfrm>
                  <a:off x="6016625" y="3738563"/>
                  <a:ext cx="63500" cy="203200"/>
                </a:xfrm>
                <a:custGeom>
                  <a:avLst/>
                  <a:gdLst>
                    <a:gd name="T0" fmla="*/ 9 w 19"/>
                    <a:gd name="T1" fmla="*/ 0 h 61"/>
                    <a:gd name="T2" fmla="*/ 14 w 19"/>
                    <a:gd name="T3" fmla="*/ 2 h 61"/>
                    <a:gd name="T4" fmla="*/ 15 w 19"/>
                    <a:gd name="T5" fmla="*/ 7 h 61"/>
                    <a:gd name="T6" fmla="*/ 14 w 19"/>
                    <a:gd name="T7" fmla="*/ 12 h 61"/>
                    <a:gd name="T8" fmla="*/ 9 w 19"/>
                    <a:gd name="T9" fmla="*/ 14 h 61"/>
                    <a:gd name="T10" fmla="*/ 5 w 19"/>
                    <a:gd name="T11" fmla="*/ 12 h 61"/>
                    <a:gd name="T12" fmla="*/ 3 w 19"/>
                    <a:gd name="T13" fmla="*/ 7 h 61"/>
                    <a:gd name="T14" fmla="*/ 5 w 19"/>
                    <a:gd name="T15" fmla="*/ 2 h 61"/>
                    <a:gd name="T16" fmla="*/ 9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9" y="0"/>
                      </a:moveTo>
                      <a:cubicBezTo>
                        <a:pt x="11" y="0"/>
                        <a:pt x="12" y="1"/>
                        <a:pt x="14" y="2"/>
                      </a:cubicBezTo>
                      <a:cubicBezTo>
                        <a:pt x="15" y="3"/>
                        <a:pt x="15" y="5"/>
                        <a:pt x="15" y="7"/>
                      </a:cubicBezTo>
                      <a:cubicBezTo>
                        <a:pt x="15" y="9"/>
                        <a:pt x="15" y="10"/>
                        <a:pt x="14" y="12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8" y="14"/>
                        <a:pt x="6" y="13"/>
                        <a:pt x="5" y="12"/>
                      </a:cubicBezTo>
                      <a:cubicBezTo>
                        <a:pt x="4" y="10"/>
                        <a:pt x="3" y="9"/>
                        <a:pt x="3" y="7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6" y="59"/>
                        <a:pt x="17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2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2" y="22"/>
                        <a:pt x="1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ṧļíde">
                  <a:extLst>
                    <a:ext uri="{FF2B5EF4-FFF2-40B4-BE49-F238E27FC236}">
                      <a16:creationId xmlns:a16="http://schemas.microsoft.com/office/drawing/2014/main" id="{5833A18A-EDBA-49B5-F26D-A6740CEC21A8}"/>
                    </a:ext>
                  </a:extLst>
                </p:cNvPr>
                <p:cNvSpPr/>
                <p:nvPr/>
              </p:nvSpPr>
              <p:spPr bwMode="auto">
                <a:xfrm>
                  <a:off x="6102350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8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7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8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7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ḷiḍè">
                  <a:extLst>
                    <a:ext uri="{FF2B5EF4-FFF2-40B4-BE49-F238E27FC236}">
                      <a16:creationId xmlns:a16="http://schemas.microsoft.com/office/drawing/2014/main" id="{941103FC-0CC5-83A8-5970-0A1C415086CA}"/>
                    </a:ext>
                  </a:extLst>
                </p:cNvPr>
                <p:cNvSpPr/>
                <p:nvPr/>
              </p:nvSpPr>
              <p:spPr bwMode="auto">
                <a:xfrm>
                  <a:off x="6224588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6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Sḷíďê">
                  <a:extLst>
                    <a:ext uri="{FF2B5EF4-FFF2-40B4-BE49-F238E27FC236}">
                      <a16:creationId xmlns:a16="http://schemas.microsoft.com/office/drawing/2014/main" id="{C4BD97A0-3471-4549-650B-BB64E634C21B}"/>
                    </a:ext>
                  </a:extLst>
                </p:cNvPr>
                <p:cNvSpPr/>
                <p:nvPr/>
              </p:nvSpPr>
              <p:spPr bwMode="auto">
                <a:xfrm>
                  <a:off x="6380163" y="3802063"/>
                  <a:ext cx="98425" cy="142875"/>
                </a:xfrm>
                <a:custGeom>
                  <a:avLst/>
                  <a:gdLst>
                    <a:gd name="T0" fmla="*/ 29 w 30"/>
                    <a:gd name="T1" fmla="*/ 31 h 43"/>
                    <a:gd name="T2" fmla="*/ 30 w 30"/>
                    <a:gd name="T3" fmla="*/ 32 h 43"/>
                    <a:gd name="T4" fmla="*/ 24 w 30"/>
                    <a:gd name="T5" fmla="*/ 40 h 43"/>
                    <a:gd name="T6" fmla="*/ 16 w 30"/>
                    <a:gd name="T7" fmla="*/ 43 h 43"/>
                    <a:gd name="T8" fmla="*/ 4 w 30"/>
                    <a:gd name="T9" fmla="*/ 37 h 43"/>
                    <a:gd name="T10" fmla="*/ 0 w 30"/>
                    <a:gd name="T11" fmla="*/ 22 h 43"/>
                    <a:gd name="T12" fmla="*/ 4 w 30"/>
                    <a:gd name="T13" fmla="*/ 7 h 43"/>
                    <a:gd name="T14" fmla="*/ 17 w 30"/>
                    <a:gd name="T15" fmla="*/ 0 h 43"/>
                    <a:gd name="T16" fmla="*/ 26 w 30"/>
                    <a:gd name="T17" fmla="*/ 3 h 43"/>
                    <a:gd name="T18" fmla="*/ 29 w 30"/>
                    <a:gd name="T19" fmla="*/ 10 h 43"/>
                    <a:gd name="T20" fmla="*/ 28 w 30"/>
                    <a:gd name="T21" fmla="*/ 14 h 43"/>
                    <a:gd name="T22" fmla="*/ 24 w 30"/>
                    <a:gd name="T23" fmla="*/ 15 h 43"/>
                    <a:gd name="T24" fmla="*/ 20 w 30"/>
                    <a:gd name="T25" fmla="*/ 14 h 43"/>
                    <a:gd name="T26" fmla="*/ 19 w 30"/>
                    <a:gd name="T27" fmla="*/ 8 h 43"/>
                    <a:gd name="T28" fmla="*/ 18 w 30"/>
                    <a:gd name="T29" fmla="*/ 4 h 43"/>
                    <a:gd name="T30" fmla="*/ 15 w 30"/>
                    <a:gd name="T31" fmla="*/ 3 h 43"/>
                    <a:gd name="T32" fmla="*/ 12 w 30"/>
                    <a:gd name="T33" fmla="*/ 5 h 43"/>
                    <a:gd name="T34" fmla="*/ 10 w 30"/>
                    <a:gd name="T35" fmla="*/ 15 h 43"/>
                    <a:gd name="T36" fmla="*/ 12 w 30"/>
                    <a:gd name="T37" fmla="*/ 26 h 43"/>
                    <a:gd name="T38" fmla="*/ 16 w 30"/>
                    <a:gd name="T39" fmla="*/ 34 h 43"/>
                    <a:gd name="T40" fmla="*/ 21 w 30"/>
                    <a:gd name="T41" fmla="*/ 36 h 43"/>
                    <a:gd name="T42" fmla="*/ 25 w 30"/>
                    <a:gd name="T43" fmla="*/ 35 h 43"/>
                    <a:gd name="T44" fmla="*/ 29 w 30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29" y="31"/>
                      </a:move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28" y="36"/>
                        <a:pt x="26" y="39"/>
                        <a:pt x="24" y="40"/>
                      </a:cubicBezTo>
                      <a:cubicBezTo>
                        <a:pt x="21" y="42"/>
                        <a:pt x="19" y="43"/>
                        <a:pt x="16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3"/>
                        <a:pt x="0" y="28"/>
                        <a:pt x="0" y="22"/>
                      </a:cubicBezTo>
                      <a:cubicBezTo>
                        <a:pt x="0" y="16"/>
                        <a:pt x="1" y="12"/>
                        <a:pt x="4" y="7"/>
                      </a:cubicBezTo>
                      <a:cubicBezTo>
                        <a:pt x="7" y="2"/>
                        <a:pt x="11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29" y="7"/>
                        <a:pt x="29" y="10"/>
                      </a:cubicBezTo>
                      <a:cubicBezTo>
                        <a:pt x="29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4" y="15"/>
                      </a:cubicBezTo>
                      <a:cubicBezTo>
                        <a:pt x="23" y="15"/>
                        <a:pt x="21" y="15"/>
                        <a:pt x="20" y="14"/>
                      </a:cubicBezTo>
                      <a:cubicBezTo>
                        <a:pt x="19" y="13"/>
                        <a:pt x="19" y="11"/>
                        <a:pt x="19" y="8"/>
                      </a:cubicBezTo>
                      <a:cubicBezTo>
                        <a:pt x="19" y="6"/>
                        <a:pt x="18" y="4"/>
                        <a:pt x="18" y="4"/>
                      </a:cubicBezTo>
                      <a:cubicBezTo>
                        <a:pt x="17" y="3"/>
                        <a:pt x="16" y="3"/>
                        <a:pt x="15" y="3"/>
                      </a:cubicBezTo>
                      <a:cubicBezTo>
                        <a:pt x="14" y="3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9"/>
                        <a:pt x="11" y="23"/>
                        <a:pt x="12" y="26"/>
                      </a:cubicBezTo>
                      <a:cubicBezTo>
                        <a:pt x="13" y="30"/>
                        <a:pt x="14" y="32"/>
                        <a:pt x="16" y="34"/>
                      </a:cubicBezTo>
                      <a:cubicBezTo>
                        <a:pt x="18" y="35"/>
                        <a:pt x="19" y="36"/>
                        <a:pt x="21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6" y="34"/>
                        <a:pt x="27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ŝḷïde">
                  <a:extLst>
                    <a:ext uri="{FF2B5EF4-FFF2-40B4-BE49-F238E27FC236}">
                      <a16:creationId xmlns:a16="http://schemas.microsoft.com/office/drawing/2014/main" id="{CD30727C-9D5E-30AA-AAF0-8D16EA2413A7}"/>
                    </a:ext>
                  </a:extLst>
                </p:cNvPr>
                <p:cNvSpPr/>
                <p:nvPr/>
              </p:nvSpPr>
              <p:spPr bwMode="auto">
                <a:xfrm>
                  <a:off x="6505575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0 w 30"/>
                    <a:gd name="T7" fmla="*/ 36 h 43"/>
                    <a:gd name="T8" fmla="*/ 24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3 w 30"/>
                    <a:gd name="T15" fmla="*/ 40 h 43"/>
                    <a:gd name="T16" fmla="*/ 15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4 w 30"/>
                    <a:gd name="T23" fmla="*/ 6 h 43"/>
                    <a:gd name="T24" fmla="*/ 16 w 30"/>
                    <a:gd name="T25" fmla="*/ 0 h 43"/>
                    <a:gd name="T26" fmla="*/ 25 w 30"/>
                    <a:gd name="T27" fmla="*/ 5 h 43"/>
                    <a:gd name="T28" fmla="*/ 30 w 30"/>
                    <a:gd name="T29" fmla="*/ 20 h 43"/>
                    <a:gd name="T30" fmla="*/ 20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5 w 30"/>
                    <a:gd name="T37" fmla="*/ 2 h 43"/>
                    <a:gd name="T38" fmla="*/ 12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0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5"/>
                        <a:pt x="11" y="30"/>
                        <a:pt x="14" y="33"/>
                      </a:cubicBezTo>
                      <a:cubicBezTo>
                        <a:pt x="16" y="35"/>
                        <a:pt x="18" y="36"/>
                        <a:pt x="20" y="36"/>
                      </a:cubicBezTo>
                      <a:cubicBezTo>
                        <a:pt x="22" y="36"/>
                        <a:pt x="23" y="36"/>
                        <a:pt x="24" y="35"/>
                      </a:cubicBezTo>
                      <a:cubicBezTo>
                        <a:pt x="26" y="34"/>
                        <a:pt x="27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3" y="40"/>
                      </a:cubicBezTo>
                      <a:cubicBezTo>
                        <a:pt x="21" y="42"/>
                        <a:pt x="18" y="43"/>
                        <a:pt x="15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1" y="10"/>
                        <a:pt x="4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5" y="5"/>
                      </a:cubicBezTo>
                      <a:cubicBezTo>
                        <a:pt x="28" y="8"/>
                        <a:pt x="30" y="13"/>
                        <a:pt x="30" y="20"/>
                      </a:cubicBezTo>
                      <a:close/>
                      <a:moveTo>
                        <a:pt x="20" y="17"/>
                      </a:moveTo>
                      <a:cubicBezTo>
                        <a:pt x="20" y="12"/>
                        <a:pt x="20" y="9"/>
                        <a:pt x="20" y="7"/>
                      </a:cubicBezTo>
                      <a:cubicBezTo>
                        <a:pt x="19" y="5"/>
                        <a:pt x="18" y="4"/>
                        <a:pt x="18" y="3"/>
                      </a:cubicBezTo>
                      <a:cubicBezTo>
                        <a:pt x="17" y="3"/>
                        <a:pt x="16" y="2"/>
                        <a:pt x="15" y="2"/>
                      </a:cubicBezTo>
                      <a:cubicBezTo>
                        <a:pt x="14" y="2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ŝḻîḍè">
                  <a:extLst>
                    <a:ext uri="{FF2B5EF4-FFF2-40B4-BE49-F238E27FC236}">
                      <a16:creationId xmlns:a16="http://schemas.microsoft.com/office/drawing/2014/main" id="{C16B213D-0530-D812-DA26-C297FDA8AF75}"/>
                    </a:ext>
                  </a:extLst>
                </p:cNvPr>
                <p:cNvSpPr/>
                <p:nvPr/>
              </p:nvSpPr>
              <p:spPr bwMode="auto">
                <a:xfrm>
                  <a:off x="6683375" y="3802063"/>
                  <a:ext cx="111125" cy="139700"/>
                </a:xfrm>
                <a:custGeom>
                  <a:avLst/>
                  <a:gdLst>
                    <a:gd name="T0" fmla="*/ 19 w 34"/>
                    <a:gd name="T1" fmla="*/ 36 h 42"/>
                    <a:gd name="T2" fmla="*/ 7 w 34"/>
                    <a:gd name="T3" fmla="*/ 42 h 42"/>
                    <a:gd name="T4" fmla="*/ 2 w 34"/>
                    <a:gd name="T5" fmla="*/ 40 h 42"/>
                    <a:gd name="T6" fmla="*/ 0 w 34"/>
                    <a:gd name="T7" fmla="*/ 34 h 42"/>
                    <a:gd name="T8" fmla="*/ 3 w 34"/>
                    <a:gd name="T9" fmla="*/ 26 h 42"/>
                    <a:gd name="T10" fmla="*/ 19 w 34"/>
                    <a:gd name="T11" fmla="*/ 16 h 42"/>
                    <a:gd name="T12" fmla="*/ 19 w 34"/>
                    <a:gd name="T13" fmla="*/ 12 h 42"/>
                    <a:gd name="T14" fmla="*/ 18 w 34"/>
                    <a:gd name="T15" fmla="*/ 6 h 42"/>
                    <a:gd name="T16" fmla="*/ 17 w 34"/>
                    <a:gd name="T17" fmla="*/ 4 h 42"/>
                    <a:gd name="T18" fmla="*/ 14 w 34"/>
                    <a:gd name="T19" fmla="*/ 3 h 42"/>
                    <a:gd name="T20" fmla="*/ 10 w 34"/>
                    <a:gd name="T21" fmla="*/ 4 h 42"/>
                    <a:gd name="T22" fmla="*/ 9 w 34"/>
                    <a:gd name="T23" fmla="*/ 6 h 42"/>
                    <a:gd name="T24" fmla="*/ 10 w 34"/>
                    <a:gd name="T25" fmla="*/ 8 h 42"/>
                    <a:gd name="T26" fmla="*/ 11 w 34"/>
                    <a:gd name="T27" fmla="*/ 12 h 42"/>
                    <a:gd name="T28" fmla="*/ 10 w 34"/>
                    <a:gd name="T29" fmla="*/ 16 h 42"/>
                    <a:gd name="T30" fmla="*/ 6 w 34"/>
                    <a:gd name="T31" fmla="*/ 17 h 42"/>
                    <a:gd name="T32" fmla="*/ 2 w 34"/>
                    <a:gd name="T33" fmla="*/ 15 h 42"/>
                    <a:gd name="T34" fmla="*/ 0 w 34"/>
                    <a:gd name="T35" fmla="*/ 12 h 42"/>
                    <a:gd name="T36" fmla="*/ 3 w 34"/>
                    <a:gd name="T37" fmla="*/ 6 h 42"/>
                    <a:gd name="T38" fmla="*/ 9 w 34"/>
                    <a:gd name="T39" fmla="*/ 1 h 42"/>
                    <a:gd name="T40" fmla="*/ 17 w 34"/>
                    <a:gd name="T41" fmla="*/ 0 h 42"/>
                    <a:gd name="T42" fmla="*/ 25 w 34"/>
                    <a:gd name="T43" fmla="*/ 2 h 42"/>
                    <a:gd name="T44" fmla="*/ 29 w 34"/>
                    <a:gd name="T45" fmla="*/ 7 h 42"/>
                    <a:gd name="T46" fmla="*/ 30 w 34"/>
                    <a:gd name="T47" fmla="*/ 16 h 42"/>
                    <a:gd name="T48" fmla="*/ 30 w 34"/>
                    <a:gd name="T49" fmla="*/ 32 h 42"/>
                    <a:gd name="T50" fmla="*/ 30 w 34"/>
                    <a:gd name="T51" fmla="*/ 35 h 42"/>
                    <a:gd name="T52" fmla="*/ 30 w 34"/>
                    <a:gd name="T53" fmla="*/ 36 h 42"/>
                    <a:gd name="T54" fmla="*/ 31 w 34"/>
                    <a:gd name="T55" fmla="*/ 37 h 42"/>
                    <a:gd name="T56" fmla="*/ 33 w 34"/>
                    <a:gd name="T57" fmla="*/ 35 h 42"/>
                    <a:gd name="T58" fmla="*/ 34 w 34"/>
                    <a:gd name="T59" fmla="*/ 36 h 42"/>
                    <a:gd name="T60" fmla="*/ 30 w 34"/>
                    <a:gd name="T61" fmla="*/ 41 h 42"/>
                    <a:gd name="T62" fmla="*/ 26 w 34"/>
                    <a:gd name="T63" fmla="*/ 42 h 42"/>
                    <a:gd name="T64" fmla="*/ 21 w 34"/>
                    <a:gd name="T65" fmla="*/ 41 h 42"/>
                    <a:gd name="T66" fmla="*/ 19 w 34"/>
                    <a:gd name="T67" fmla="*/ 36 h 42"/>
                    <a:gd name="T68" fmla="*/ 19 w 34"/>
                    <a:gd name="T69" fmla="*/ 33 h 42"/>
                    <a:gd name="T70" fmla="*/ 19 w 34"/>
                    <a:gd name="T71" fmla="*/ 19 h 42"/>
                    <a:gd name="T72" fmla="*/ 12 w 34"/>
                    <a:gd name="T73" fmla="*/ 25 h 42"/>
                    <a:gd name="T74" fmla="*/ 10 w 34"/>
                    <a:gd name="T75" fmla="*/ 30 h 42"/>
                    <a:gd name="T76" fmla="*/ 11 w 34"/>
                    <a:gd name="T77" fmla="*/ 34 h 42"/>
                    <a:gd name="T78" fmla="*/ 14 w 34"/>
                    <a:gd name="T79" fmla="*/ 35 h 42"/>
                    <a:gd name="T80" fmla="*/ 19 w 34"/>
                    <a:gd name="T81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" h="42">
                      <a:moveTo>
                        <a:pt x="19" y="36"/>
                      </a:moveTo>
                      <a:cubicBezTo>
                        <a:pt x="14" y="40"/>
                        <a:pt x="10" y="42"/>
                        <a:pt x="7" y="42"/>
                      </a:cubicBezTo>
                      <a:cubicBezTo>
                        <a:pt x="5" y="42"/>
                        <a:pt x="3" y="42"/>
                        <a:pt x="2" y="40"/>
                      </a:cubicBezTo>
                      <a:cubicBezTo>
                        <a:pt x="0" y="39"/>
                        <a:pt x="0" y="37"/>
                        <a:pt x="0" y="34"/>
                      </a:cubicBezTo>
                      <a:cubicBezTo>
                        <a:pt x="0" y="31"/>
                        <a:pt x="1" y="28"/>
                        <a:pt x="3" y="26"/>
                      </a:cubicBezTo>
                      <a:cubicBezTo>
                        <a:pt x="6" y="23"/>
                        <a:pt x="11" y="20"/>
                        <a:pt x="19" y="1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9"/>
                        <a:pt x="19" y="7"/>
                        <a:pt x="18" y="6"/>
                      </a:cubicBezTo>
                      <a:cubicBezTo>
                        <a:pt x="18" y="5"/>
                        <a:pt x="17" y="4"/>
                        <a:pt x="17" y="4"/>
                      </a:cubicBezTo>
                      <a:cubicBezTo>
                        <a:pt x="16" y="3"/>
                        <a:pt x="15" y="3"/>
                        <a:pt x="14" y="3"/>
                      </a:cubicBezTo>
                      <a:cubicBezTo>
                        <a:pt x="12" y="3"/>
                        <a:pt x="11" y="3"/>
                        <a:pt x="10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7"/>
                        <a:pt x="9" y="7"/>
                        <a:pt x="10" y="8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1" y="13"/>
                        <a:pt x="11" y="15"/>
                        <a:pt x="10" y="16"/>
                      </a:cubicBezTo>
                      <a:cubicBezTo>
                        <a:pt x="9" y="17"/>
                        <a:pt x="8" y="17"/>
                        <a:pt x="6" y="17"/>
                      </a:cubicBezTo>
                      <a:cubicBezTo>
                        <a:pt x="4" y="17"/>
                        <a:pt x="3" y="17"/>
                        <a:pt x="2" y="15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9"/>
                        <a:pt x="1" y="7"/>
                        <a:pt x="3" y="6"/>
                      </a:cubicBezTo>
                      <a:cubicBezTo>
                        <a:pt x="4" y="4"/>
                        <a:pt x="6" y="2"/>
                        <a:pt x="9" y="1"/>
                      </a:cubicBezTo>
                      <a:cubicBezTo>
                        <a:pt x="11" y="0"/>
                        <a:pt x="14" y="0"/>
                        <a:pt x="17" y="0"/>
                      </a:cubicBezTo>
                      <a:cubicBezTo>
                        <a:pt x="20" y="0"/>
                        <a:pt x="23" y="0"/>
                        <a:pt x="25" y="2"/>
                      </a:cubicBezTo>
                      <a:cubicBezTo>
                        <a:pt x="27" y="4"/>
                        <a:pt x="28" y="6"/>
                        <a:pt x="29" y="7"/>
                      </a:cubicBezTo>
                      <a:cubicBezTo>
                        <a:pt x="29" y="9"/>
                        <a:pt x="30" y="11"/>
                        <a:pt x="30" y="16"/>
                      </a:cubicBez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1" y="37"/>
                        <a:pt x="31" y="37"/>
                        <a:pt x="31" y="37"/>
                      </a:cubicBezTo>
                      <a:cubicBezTo>
                        <a:pt x="32" y="37"/>
                        <a:pt x="33" y="36"/>
                        <a:pt x="33" y="35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3" y="38"/>
                        <a:pt x="32" y="40"/>
                        <a:pt x="30" y="41"/>
                      </a:cubicBezTo>
                      <a:cubicBezTo>
                        <a:pt x="29" y="42"/>
                        <a:pt x="27" y="42"/>
                        <a:pt x="26" y="42"/>
                      </a:cubicBezTo>
                      <a:cubicBezTo>
                        <a:pt x="24" y="42"/>
                        <a:pt x="22" y="42"/>
                        <a:pt x="21" y="41"/>
                      </a:cubicBezTo>
                      <a:cubicBezTo>
                        <a:pt x="20" y="40"/>
                        <a:pt x="19" y="38"/>
                        <a:pt x="19" y="36"/>
                      </a:cubicBezTo>
                      <a:close/>
                      <a:moveTo>
                        <a:pt x="19" y="33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6" y="21"/>
                        <a:pt x="13" y="23"/>
                        <a:pt x="12" y="25"/>
                      </a:cubicBezTo>
                      <a:cubicBezTo>
                        <a:pt x="11" y="27"/>
                        <a:pt x="10" y="29"/>
                        <a:pt x="10" y="30"/>
                      </a:cubicBezTo>
                      <a:cubicBezTo>
                        <a:pt x="10" y="32"/>
                        <a:pt x="11" y="33"/>
                        <a:pt x="11" y="34"/>
                      </a:cubicBezTo>
                      <a:cubicBezTo>
                        <a:pt x="12" y="35"/>
                        <a:pt x="13" y="35"/>
                        <a:pt x="14" y="35"/>
                      </a:cubicBezTo>
                      <a:cubicBezTo>
                        <a:pt x="16" y="35"/>
                        <a:pt x="17" y="34"/>
                        <a:pt x="19" y="3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îšḻíďê">
                  <a:extLst>
                    <a:ext uri="{FF2B5EF4-FFF2-40B4-BE49-F238E27FC236}">
                      <a16:creationId xmlns:a16="http://schemas.microsoft.com/office/drawing/2014/main" id="{19C73D06-F4B0-8E6F-E8AB-A2C91172A9A2}"/>
                    </a:ext>
                  </a:extLst>
                </p:cNvPr>
                <p:cNvSpPr/>
                <p:nvPr/>
              </p:nvSpPr>
              <p:spPr bwMode="auto">
                <a:xfrm>
                  <a:off x="6818313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6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8" y="2"/>
                        <a:pt x="20" y="1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4" y="7"/>
                        <a:pt x="23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3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2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ṥ1ïḍê">
                  <a:extLst>
                    <a:ext uri="{FF2B5EF4-FFF2-40B4-BE49-F238E27FC236}">
                      <a16:creationId xmlns:a16="http://schemas.microsoft.com/office/drawing/2014/main" id="{3F67730C-FFE4-FF31-A096-8734049BE0AE}"/>
                    </a:ext>
                  </a:extLst>
                </p:cNvPr>
                <p:cNvSpPr/>
                <p:nvPr/>
              </p:nvSpPr>
              <p:spPr bwMode="auto">
                <a:xfrm>
                  <a:off x="6973888" y="3743325"/>
                  <a:ext cx="128588" cy="201613"/>
                </a:xfrm>
                <a:custGeom>
                  <a:avLst/>
                  <a:gdLst>
                    <a:gd name="T0" fmla="*/ 35 w 39"/>
                    <a:gd name="T1" fmla="*/ 0 h 61"/>
                    <a:gd name="T2" fmla="*/ 35 w 39"/>
                    <a:gd name="T3" fmla="*/ 48 h 61"/>
                    <a:gd name="T4" fmla="*/ 35 w 39"/>
                    <a:gd name="T5" fmla="*/ 53 h 61"/>
                    <a:gd name="T6" fmla="*/ 36 w 39"/>
                    <a:gd name="T7" fmla="*/ 55 h 61"/>
                    <a:gd name="T8" fmla="*/ 39 w 39"/>
                    <a:gd name="T9" fmla="*/ 56 h 61"/>
                    <a:gd name="T10" fmla="*/ 39 w 39"/>
                    <a:gd name="T11" fmla="*/ 58 h 61"/>
                    <a:gd name="T12" fmla="*/ 24 w 39"/>
                    <a:gd name="T13" fmla="*/ 61 h 61"/>
                    <a:gd name="T14" fmla="*/ 24 w 39"/>
                    <a:gd name="T15" fmla="*/ 55 h 61"/>
                    <a:gd name="T16" fmla="*/ 19 w 39"/>
                    <a:gd name="T17" fmla="*/ 60 h 61"/>
                    <a:gd name="T18" fmla="*/ 14 w 39"/>
                    <a:gd name="T19" fmla="*/ 61 h 61"/>
                    <a:gd name="T20" fmla="*/ 3 w 39"/>
                    <a:gd name="T21" fmla="*/ 54 h 61"/>
                    <a:gd name="T22" fmla="*/ 0 w 39"/>
                    <a:gd name="T23" fmla="*/ 40 h 61"/>
                    <a:gd name="T24" fmla="*/ 2 w 39"/>
                    <a:gd name="T25" fmla="*/ 28 h 61"/>
                    <a:gd name="T26" fmla="*/ 7 w 39"/>
                    <a:gd name="T27" fmla="*/ 20 h 61"/>
                    <a:gd name="T28" fmla="*/ 15 w 39"/>
                    <a:gd name="T29" fmla="*/ 18 h 61"/>
                    <a:gd name="T30" fmla="*/ 20 w 39"/>
                    <a:gd name="T31" fmla="*/ 19 h 61"/>
                    <a:gd name="T32" fmla="*/ 24 w 39"/>
                    <a:gd name="T33" fmla="*/ 23 h 61"/>
                    <a:gd name="T34" fmla="*/ 24 w 39"/>
                    <a:gd name="T35" fmla="*/ 10 h 61"/>
                    <a:gd name="T36" fmla="*/ 24 w 39"/>
                    <a:gd name="T37" fmla="*/ 5 h 61"/>
                    <a:gd name="T38" fmla="*/ 22 w 39"/>
                    <a:gd name="T39" fmla="*/ 3 h 61"/>
                    <a:gd name="T40" fmla="*/ 19 w 39"/>
                    <a:gd name="T41" fmla="*/ 2 h 61"/>
                    <a:gd name="T42" fmla="*/ 19 w 39"/>
                    <a:gd name="T43" fmla="*/ 0 h 61"/>
                    <a:gd name="T44" fmla="*/ 35 w 39"/>
                    <a:gd name="T45" fmla="*/ 0 h 61"/>
                    <a:gd name="T46" fmla="*/ 24 w 39"/>
                    <a:gd name="T47" fmla="*/ 28 h 61"/>
                    <a:gd name="T48" fmla="*/ 17 w 39"/>
                    <a:gd name="T49" fmla="*/ 22 h 61"/>
                    <a:gd name="T50" fmla="*/ 14 w 39"/>
                    <a:gd name="T51" fmla="*/ 23 h 61"/>
                    <a:gd name="T52" fmla="*/ 12 w 39"/>
                    <a:gd name="T53" fmla="*/ 28 h 61"/>
                    <a:gd name="T54" fmla="*/ 11 w 39"/>
                    <a:gd name="T55" fmla="*/ 38 h 61"/>
                    <a:gd name="T56" fmla="*/ 12 w 39"/>
                    <a:gd name="T57" fmla="*/ 50 h 61"/>
                    <a:gd name="T58" fmla="*/ 15 w 39"/>
                    <a:gd name="T59" fmla="*/ 55 h 61"/>
                    <a:gd name="T60" fmla="*/ 17 w 39"/>
                    <a:gd name="T61" fmla="*/ 56 h 61"/>
                    <a:gd name="T62" fmla="*/ 24 w 39"/>
                    <a:gd name="T63" fmla="*/ 50 h 61"/>
                    <a:gd name="T64" fmla="*/ 24 w 39"/>
                    <a:gd name="T65" fmla="*/ 2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61">
                      <a:moveTo>
                        <a:pt x="35" y="0"/>
                      </a:moveTo>
                      <a:cubicBezTo>
                        <a:pt x="35" y="48"/>
                        <a:pt x="35" y="48"/>
                        <a:pt x="35" y="48"/>
                      </a:cubicBezTo>
                      <a:cubicBezTo>
                        <a:pt x="35" y="51"/>
                        <a:pt x="35" y="53"/>
                        <a:pt x="35" y="53"/>
                      </a:cubicBezTo>
                      <a:cubicBezTo>
                        <a:pt x="35" y="54"/>
                        <a:pt x="36" y="55"/>
                        <a:pt x="36" y="55"/>
                      </a:cubicBezTo>
                      <a:cubicBezTo>
                        <a:pt x="37" y="56"/>
                        <a:pt x="38" y="56"/>
                        <a:pt x="39" y="56"/>
                      </a:cubicBezTo>
                      <a:cubicBezTo>
                        <a:pt x="39" y="58"/>
                        <a:pt x="39" y="58"/>
                        <a:pt x="39" y="58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22" y="57"/>
                        <a:pt x="20" y="59"/>
                        <a:pt x="19" y="60"/>
                      </a:cubicBezTo>
                      <a:cubicBezTo>
                        <a:pt x="18" y="61"/>
                        <a:pt x="16" y="61"/>
                        <a:pt x="14" y="61"/>
                      </a:cubicBezTo>
                      <a:cubicBezTo>
                        <a:pt x="9" y="61"/>
                        <a:pt x="6" y="59"/>
                        <a:pt x="3" y="54"/>
                      </a:cubicBezTo>
                      <a:cubicBezTo>
                        <a:pt x="1" y="50"/>
                        <a:pt x="0" y="46"/>
                        <a:pt x="0" y="40"/>
                      </a:cubicBezTo>
                      <a:cubicBezTo>
                        <a:pt x="0" y="36"/>
                        <a:pt x="1" y="32"/>
                        <a:pt x="2" y="28"/>
                      </a:cubicBezTo>
                      <a:cubicBezTo>
                        <a:pt x="3" y="25"/>
                        <a:pt x="5" y="22"/>
                        <a:pt x="7" y="20"/>
                      </a:cubicBezTo>
                      <a:cubicBezTo>
                        <a:pt x="10" y="18"/>
                        <a:pt x="12" y="18"/>
                        <a:pt x="15" y="18"/>
                      </a:cubicBezTo>
                      <a:cubicBezTo>
                        <a:pt x="17" y="18"/>
                        <a:pt x="18" y="18"/>
                        <a:pt x="20" y="19"/>
                      </a:cubicBezTo>
                      <a:cubicBezTo>
                        <a:pt x="21" y="19"/>
                        <a:pt x="22" y="21"/>
                        <a:pt x="24" y="23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7"/>
                        <a:pt x="24" y="5"/>
                        <a:pt x="24" y="5"/>
                      </a:cubicBezTo>
                      <a:cubicBezTo>
                        <a:pt x="23" y="4"/>
                        <a:pt x="23" y="3"/>
                        <a:pt x="22" y="3"/>
                      </a:cubicBezTo>
                      <a:cubicBezTo>
                        <a:pt x="21" y="2"/>
                        <a:pt x="20" y="2"/>
                        <a:pt x="19" y="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4" y="28"/>
                      </a:moveTo>
                      <a:cubicBezTo>
                        <a:pt x="22" y="24"/>
                        <a:pt x="20" y="22"/>
                        <a:pt x="17" y="22"/>
                      </a:cubicBezTo>
                      <a:cubicBezTo>
                        <a:pt x="16" y="22"/>
                        <a:pt x="15" y="22"/>
                        <a:pt x="14" y="23"/>
                      </a:cubicBezTo>
                      <a:cubicBezTo>
                        <a:pt x="14" y="24"/>
                        <a:pt x="13" y="25"/>
                        <a:pt x="12" y="28"/>
                      </a:cubicBezTo>
                      <a:cubicBezTo>
                        <a:pt x="12" y="30"/>
                        <a:pt x="11" y="33"/>
                        <a:pt x="11" y="38"/>
                      </a:cubicBezTo>
                      <a:cubicBezTo>
                        <a:pt x="11" y="43"/>
                        <a:pt x="12" y="47"/>
                        <a:pt x="12" y="50"/>
                      </a:cubicBezTo>
                      <a:cubicBezTo>
                        <a:pt x="13" y="52"/>
                        <a:pt x="14" y="54"/>
                        <a:pt x="15" y="55"/>
                      </a:cubicBezTo>
                      <a:cubicBezTo>
                        <a:pt x="16" y="55"/>
                        <a:pt x="16" y="56"/>
                        <a:pt x="17" y="56"/>
                      </a:cubicBezTo>
                      <a:cubicBezTo>
                        <a:pt x="20" y="56"/>
                        <a:pt x="22" y="54"/>
                        <a:pt x="24" y="50"/>
                      </a:cubicBezTo>
                      <a:lnTo>
                        <a:pt x="24" y="28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š1íḑê">
                  <a:extLst>
                    <a:ext uri="{FF2B5EF4-FFF2-40B4-BE49-F238E27FC236}">
                      <a16:creationId xmlns:a16="http://schemas.microsoft.com/office/drawing/2014/main" id="{E6313222-4A8D-E5F2-5651-BBFBF469F275}"/>
                    </a:ext>
                  </a:extLst>
                </p:cNvPr>
                <p:cNvSpPr/>
                <p:nvPr/>
              </p:nvSpPr>
              <p:spPr bwMode="auto">
                <a:xfrm>
                  <a:off x="7173913" y="3743325"/>
                  <a:ext cx="155575" cy="198438"/>
                </a:xfrm>
                <a:custGeom>
                  <a:avLst/>
                  <a:gdLst>
                    <a:gd name="T0" fmla="*/ 47 w 47"/>
                    <a:gd name="T1" fmla="*/ 0 h 60"/>
                    <a:gd name="T2" fmla="*/ 47 w 47"/>
                    <a:gd name="T3" fmla="*/ 16 h 60"/>
                    <a:gd name="T4" fmla="*/ 46 w 47"/>
                    <a:gd name="T5" fmla="*/ 16 h 60"/>
                    <a:gd name="T6" fmla="*/ 43 w 47"/>
                    <a:gd name="T7" fmla="*/ 8 h 60"/>
                    <a:gd name="T8" fmla="*/ 39 w 47"/>
                    <a:gd name="T9" fmla="*/ 5 h 60"/>
                    <a:gd name="T10" fmla="*/ 33 w 47"/>
                    <a:gd name="T11" fmla="*/ 4 h 60"/>
                    <a:gd name="T12" fmla="*/ 30 w 47"/>
                    <a:gd name="T13" fmla="*/ 4 h 60"/>
                    <a:gd name="T14" fmla="*/ 30 w 47"/>
                    <a:gd name="T15" fmla="*/ 50 h 60"/>
                    <a:gd name="T16" fmla="*/ 30 w 47"/>
                    <a:gd name="T17" fmla="*/ 55 h 60"/>
                    <a:gd name="T18" fmla="*/ 32 w 47"/>
                    <a:gd name="T19" fmla="*/ 57 h 60"/>
                    <a:gd name="T20" fmla="*/ 35 w 47"/>
                    <a:gd name="T21" fmla="*/ 58 h 60"/>
                    <a:gd name="T22" fmla="*/ 37 w 47"/>
                    <a:gd name="T23" fmla="*/ 58 h 60"/>
                    <a:gd name="T24" fmla="*/ 37 w 47"/>
                    <a:gd name="T25" fmla="*/ 60 h 60"/>
                    <a:gd name="T26" fmla="*/ 10 w 47"/>
                    <a:gd name="T27" fmla="*/ 60 h 60"/>
                    <a:gd name="T28" fmla="*/ 10 w 47"/>
                    <a:gd name="T29" fmla="*/ 58 h 60"/>
                    <a:gd name="T30" fmla="*/ 11 w 47"/>
                    <a:gd name="T31" fmla="*/ 58 h 60"/>
                    <a:gd name="T32" fmla="*/ 15 w 47"/>
                    <a:gd name="T33" fmla="*/ 57 h 60"/>
                    <a:gd name="T34" fmla="*/ 17 w 47"/>
                    <a:gd name="T35" fmla="*/ 55 h 60"/>
                    <a:gd name="T36" fmla="*/ 17 w 47"/>
                    <a:gd name="T37" fmla="*/ 50 h 60"/>
                    <a:gd name="T38" fmla="*/ 17 w 47"/>
                    <a:gd name="T39" fmla="*/ 4 h 60"/>
                    <a:gd name="T40" fmla="*/ 13 w 47"/>
                    <a:gd name="T41" fmla="*/ 4 h 60"/>
                    <a:gd name="T42" fmla="*/ 5 w 47"/>
                    <a:gd name="T43" fmla="*/ 6 h 60"/>
                    <a:gd name="T44" fmla="*/ 1 w 47"/>
                    <a:gd name="T45" fmla="*/ 16 h 60"/>
                    <a:gd name="T46" fmla="*/ 0 w 47"/>
                    <a:gd name="T47" fmla="*/ 16 h 60"/>
                    <a:gd name="T48" fmla="*/ 0 w 47"/>
                    <a:gd name="T49" fmla="*/ 0 h 60"/>
                    <a:gd name="T50" fmla="*/ 47 w 47"/>
                    <a:gd name="T5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60">
                      <a:moveTo>
                        <a:pt x="47" y="0"/>
                      </a:moveTo>
                      <a:cubicBezTo>
                        <a:pt x="47" y="16"/>
                        <a:pt x="47" y="16"/>
                        <a:pt x="47" y="16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5" y="13"/>
                        <a:pt x="44" y="10"/>
                        <a:pt x="43" y="8"/>
                      </a:cubicBezTo>
                      <a:cubicBezTo>
                        <a:pt x="42" y="7"/>
                        <a:pt x="40" y="6"/>
                        <a:pt x="39" y="5"/>
                      </a:cubicBezTo>
                      <a:cubicBezTo>
                        <a:pt x="38" y="4"/>
                        <a:pt x="36" y="4"/>
                        <a:pt x="33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3"/>
                        <a:pt x="30" y="55"/>
                        <a:pt x="30" y="55"/>
                      </a:cubicBezTo>
                      <a:cubicBezTo>
                        <a:pt x="30" y="56"/>
                        <a:pt x="31" y="57"/>
                        <a:pt x="32" y="57"/>
                      </a:cubicBezTo>
                      <a:cubicBezTo>
                        <a:pt x="33" y="58"/>
                        <a:pt x="34" y="58"/>
                        <a:pt x="35" y="58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10" y="60"/>
                        <a:pt x="10" y="60"/>
                        <a:pt x="10" y="60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3" y="58"/>
                        <a:pt x="14" y="58"/>
                        <a:pt x="15" y="57"/>
                      </a:cubicBezTo>
                      <a:cubicBezTo>
                        <a:pt x="16" y="57"/>
                        <a:pt x="16" y="56"/>
                        <a:pt x="17" y="55"/>
                      </a:cubicBezTo>
                      <a:cubicBezTo>
                        <a:pt x="17" y="54"/>
                        <a:pt x="17" y="53"/>
                        <a:pt x="17" y="5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0" y="4"/>
                        <a:pt x="7" y="5"/>
                        <a:pt x="5" y="6"/>
                      </a:cubicBezTo>
                      <a:cubicBezTo>
                        <a:pt x="3" y="9"/>
                        <a:pt x="2" y="12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ṧļïde">
                  <a:extLst>
                    <a:ext uri="{FF2B5EF4-FFF2-40B4-BE49-F238E27FC236}">
                      <a16:creationId xmlns:a16="http://schemas.microsoft.com/office/drawing/2014/main" id="{6BAC26AA-99D7-C797-B4B9-164564DA856F}"/>
                    </a:ext>
                  </a:extLst>
                </p:cNvPr>
                <p:cNvSpPr/>
                <p:nvPr/>
              </p:nvSpPr>
              <p:spPr bwMode="auto">
                <a:xfrm>
                  <a:off x="7332663" y="3802063"/>
                  <a:ext cx="98425" cy="142875"/>
                </a:xfrm>
                <a:custGeom>
                  <a:avLst/>
                  <a:gdLst>
                    <a:gd name="T0" fmla="*/ 30 w 30"/>
                    <a:gd name="T1" fmla="*/ 20 h 43"/>
                    <a:gd name="T2" fmla="*/ 10 w 30"/>
                    <a:gd name="T3" fmla="*/ 20 h 43"/>
                    <a:gd name="T4" fmla="*/ 14 w 30"/>
                    <a:gd name="T5" fmla="*/ 33 h 43"/>
                    <a:gd name="T6" fmla="*/ 21 w 30"/>
                    <a:gd name="T7" fmla="*/ 36 h 43"/>
                    <a:gd name="T8" fmla="*/ 25 w 30"/>
                    <a:gd name="T9" fmla="*/ 35 h 43"/>
                    <a:gd name="T10" fmla="*/ 29 w 30"/>
                    <a:gd name="T11" fmla="*/ 30 h 43"/>
                    <a:gd name="T12" fmla="*/ 30 w 30"/>
                    <a:gd name="T13" fmla="*/ 31 h 43"/>
                    <a:gd name="T14" fmla="*/ 24 w 30"/>
                    <a:gd name="T15" fmla="*/ 40 h 43"/>
                    <a:gd name="T16" fmla="*/ 16 w 30"/>
                    <a:gd name="T17" fmla="*/ 43 h 43"/>
                    <a:gd name="T18" fmla="*/ 3 w 30"/>
                    <a:gd name="T19" fmla="*/ 36 h 43"/>
                    <a:gd name="T20" fmla="*/ 0 w 30"/>
                    <a:gd name="T21" fmla="*/ 22 h 43"/>
                    <a:gd name="T22" fmla="*/ 5 w 30"/>
                    <a:gd name="T23" fmla="*/ 6 h 43"/>
                    <a:gd name="T24" fmla="*/ 16 w 30"/>
                    <a:gd name="T25" fmla="*/ 0 h 43"/>
                    <a:gd name="T26" fmla="*/ 26 w 30"/>
                    <a:gd name="T27" fmla="*/ 5 h 43"/>
                    <a:gd name="T28" fmla="*/ 30 w 30"/>
                    <a:gd name="T29" fmla="*/ 20 h 43"/>
                    <a:gd name="T30" fmla="*/ 21 w 30"/>
                    <a:gd name="T31" fmla="*/ 17 h 43"/>
                    <a:gd name="T32" fmla="*/ 20 w 30"/>
                    <a:gd name="T33" fmla="*/ 7 h 43"/>
                    <a:gd name="T34" fmla="*/ 18 w 30"/>
                    <a:gd name="T35" fmla="*/ 3 h 43"/>
                    <a:gd name="T36" fmla="*/ 16 w 30"/>
                    <a:gd name="T37" fmla="*/ 2 h 43"/>
                    <a:gd name="T38" fmla="*/ 13 w 30"/>
                    <a:gd name="T39" fmla="*/ 5 h 43"/>
                    <a:gd name="T40" fmla="*/ 10 w 30"/>
                    <a:gd name="T41" fmla="*/ 15 h 43"/>
                    <a:gd name="T42" fmla="*/ 10 w 30"/>
                    <a:gd name="T43" fmla="*/ 17 h 43"/>
                    <a:gd name="T44" fmla="*/ 21 w 30"/>
                    <a:gd name="T45" fmla="*/ 1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30" y="20"/>
                      </a:move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5"/>
                        <a:pt x="12" y="30"/>
                        <a:pt x="14" y="33"/>
                      </a:cubicBezTo>
                      <a:cubicBezTo>
                        <a:pt x="16" y="35"/>
                        <a:pt x="18" y="36"/>
                        <a:pt x="21" y="36"/>
                      </a:cubicBezTo>
                      <a:cubicBezTo>
                        <a:pt x="22" y="36"/>
                        <a:pt x="24" y="36"/>
                        <a:pt x="25" y="35"/>
                      </a:cubicBezTo>
                      <a:cubicBezTo>
                        <a:pt x="26" y="34"/>
                        <a:pt x="28" y="32"/>
                        <a:pt x="29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28" y="35"/>
                        <a:pt x="26" y="38"/>
                        <a:pt x="24" y="40"/>
                      </a:cubicBezTo>
                      <a:cubicBezTo>
                        <a:pt x="21" y="42"/>
                        <a:pt x="19" y="43"/>
                        <a:pt x="16" y="43"/>
                      </a:cubicBezTo>
                      <a:cubicBezTo>
                        <a:pt x="10" y="43"/>
                        <a:pt x="6" y="41"/>
                        <a:pt x="3" y="36"/>
                      </a:cubicBezTo>
                      <a:cubicBezTo>
                        <a:pt x="1" y="32"/>
                        <a:pt x="0" y="28"/>
                        <a:pt x="0" y="22"/>
                      </a:cubicBezTo>
                      <a:cubicBezTo>
                        <a:pt x="0" y="15"/>
                        <a:pt x="2" y="10"/>
                        <a:pt x="5" y="6"/>
                      </a:cubicBezTo>
                      <a:cubicBezTo>
                        <a:pt x="8" y="2"/>
                        <a:pt x="12" y="0"/>
                        <a:pt x="16" y="0"/>
                      </a:cubicBezTo>
                      <a:cubicBezTo>
                        <a:pt x="20" y="0"/>
                        <a:pt x="23" y="1"/>
                        <a:pt x="26" y="5"/>
                      </a:cubicBezTo>
                      <a:cubicBezTo>
                        <a:pt x="29" y="8"/>
                        <a:pt x="30" y="13"/>
                        <a:pt x="30" y="20"/>
                      </a:cubicBezTo>
                      <a:close/>
                      <a:moveTo>
                        <a:pt x="21" y="17"/>
                      </a:moveTo>
                      <a:cubicBezTo>
                        <a:pt x="21" y="12"/>
                        <a:pt x="21" y="9"/>
                        <a:pt x="20" y="7"/>
                      </a:cubicBezTo>
                      <a:cubicBezTo>
                        <a:pt x="20" y="5"/>
                        <a:pt x="19" y="4"/>
                        <a:pt x="18" y="3"/>
                      </a:cubicBezTo>
                      <a:cubicBezTo>
                        <a:pt x="17" y="3"/>
                        <a:pt x="17" y="2"/>
                        <a:pt x="16" y="2"/>
                      </a:cubicBezTo>
                      <a:cubicBezTo>
                        <a:pt x="14" y="2"/>
                        <a:pt x="13" y="3"/>
                        <a:pt x="13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lnTo>
                        <a:pt x="21" y="17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sḷîḋè">
                  <a:extLst>
                    <a:ext uri="{FF2B5EF4-FFF2-40B4-BE49-F238E27FC236}">
                      <a16:creationId xmlns:a16="http://schemas.microsoft.com/office/drawing/2014/main" id="{09AFA66D-6051-50FF-E639-C599B94A4B91}"/>
                    </a:ext>
                  </a:extLst>
                </p:cNvPr>
                <p:cNvSpPr/>
                <p:nvPr/>
              </p:nvSpPr>
              <p:spPr bwMode="auto">
                <a:xfrm>
                  <a:off x="7458075" y="3802063"/>
                  <a:ext cx="98425" cy="142875"/>
                </a:xfrm>
                <a:custGeom>
                  <a:avLst/>
                  <a:gdLst>
                    <a:gd name="T0" fmla="*/ 29 w 30"/>
                    <a:gd name="T1" fmla="*/ 31 h 43"/>
                    <a:gd name="T2" fmla="*/ 30 w 30"/>
                    <a:gd name="T3" fmla="*/ 32 h 43"/>
                    <a:gd name="T4" fmla="*/ 24 w 30"/>
                    <a:gd name="T5" fmla="*/ 40 h 43"/>
                    <a:gd name="T6" fmla="*/ 16 w 30"/>
                    <a:gd name="T7" fmla="*/ 43 h 43"/>
                    <a:gd name="T8" fmla="*/ 4 w 30"/>
                    <a:gd name="T9" fmla="*/ 37 h 43"/>
                    <a:gd name="T10" fmla="*/ 0 w 30"/>
                    <a:gd name="T11" fmla="*/ 22 h 43"/>
                    <a:gd name="T12" fmla="*/ 4 w 30"/>
                    <a:gd name="T13" fmla="*/ 7 h 43"/>
                    <a:gd name="T14" fmla="*/ 17 w 30"/>
                    <a:gd name="T15" fmla="*/ 0 h 43"/>
                    <a:gd name="T16" fmla="*/ 26 w 30"/>
                    <a:gd name="T17" fmla="*/ 3 h 43"/>
                    <a:gd name="T18" fmla="*/ 29 w 30"/>
                    <a:gd name="T19" fmla="*/ 10 h 43"/>
                    <a:gd name="T20" fmla="*/ 28 w 30"/>
                    <a:gd name="T21" fmla="*/ 14 h 43"/>
                    <a:gd name="T22" fmla="*/ 24 w 30"/>
                    <a:gd name="T23" fmla="*/ 15 h 43"/>
                    <a:gd name="T24" fmla="*/ 20 w 30"/>
                    <a:gd name="T25" fmla="*/ 14 h 43"/>
                    <a:gd name="T26" fmla="*/ 19 w 30"/>
                    <a:gd name="T27" fmla="*/ 8 h 43"/>
                    <a:gd name="T28" fmla="*/ 17 w 30"/>
                    <a:gd name="T29" fmla="*/ 4 h 43"/>
                    <a:gd name="T30" fmla="*/ 15 w 30"/>
                    <a:gd name="T31" fmla="*/ 3 h 43"/>
                    <a:gd name="T32" fmla="*/ 12 w 30"/>
                    <a:gd name="T33" fmla="*/ 5 h 43"/>
                    <a:gd name="T34" fmla="*/ 10 w 30"/>
                    <a:gd name="T35" fmla="*/ 15 h 43"/>
                    <a:gd name="T36" fmla="*/ 12 w 30"/>
                    <a:gd name="T37" fmla="*/ 26 h 43"/>
                    <a:gd name="T38" fmla="*/ 16 w 30"/>
                    <a:gd name="T39" fmla="*/ 34 h 43"/>
                    <a:gd name="T40" fmla="*/ 21 w 30"/>
                    <a:gd name="T41" fmla="*/ 36 h 43"/>
                    <a:gd name="T42" fmla="*/ 25 w 30"/>
                    <a:gd name="T43" fmla="*/ 35 h 43"/>
                    <a:gd name="T44" fmla="*/ 29 w 30"/>
                    <a:gd name="T45" fmla="*/ 3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" h="43">
                      <a:moveTo>
                        <a:pt x="29" y="31"/>
                      </a:move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28" y="36"/>
                        <a:pt x="26" y="39"/>
                        <a:pt x="24" y="40"/>
                      </a:cubicBezTo>
                      <a:cubicBezTo>
                        <a:pt x="21" y="42"/>
                        <a:pt x="18" y="43"/>
                        <a:pt x="16" y="43"/>
                      </a:cubicBezTo>
                      <a:cubicBezTo>
                        <a:pt x="11" y="43"/>
                        <a:pt x="7" y="41"/>
                        <a:pt x="4" y="37"/>
                      </a:cubicBezTo>
                      <a:cubicBezTo>
                        <a:pt x="1" y="33"/>
                        <a:pt x="0" y="28"/>
                        <a:pt x="0" y="22"/>
                      </a:cubicBezTo>
                      <a:cubicBezTo>
                        <a:pt x="0" y="16"/>
                        <a:pt x="1" y="12"/>
                        <a:pt x="4" y="7"/>
                      </a:cubicBezTo>
                      <a:cubicBezTo>
                        <a:pt x="7" y="2"/>
                        <a:pt x="11" y="0"/>
                        <a:pt x="17" y="0"/>
                      </a:cubicBezTo>
                      <a:cubicBezTo>
                        <a:pt x="21" y="0"/>
                        <a:pt x="24" y="1"/>
                        <a:pt x="26" y="3"/>
                      </a:cubicBezTo>
                      <a:cubicBezTo>
                        <a:pt x="28" y="5"/>
                        <a:pt x="29" y="7"/>
                        <a:pt x="29" y="10"/>
                      </a:cubicBezTo>
                      <a:cubicBezTo>
                        <a:pt x="29" y="12"/>
                        <a:pt x="29" y="13"/>
                        <a:pt x="28" y="14"/>
                      </a:cubicBezTo>
                      <a:cubicBezTo>
                        <a:pt x="27" y="15"/>
                        <a:pt x="26" y="15"/>
                        <a:pt x="24" y="15"/>
                      </a:cubicBezTo>
                      <a:cubicBezTo>
                        <a:pt x="23" y="15"/>
                        <a:pt x="21" y="15"/>
                        <a:pt x="20" y="14"/>
                      </a:cubicBezTo>
                      <a:cubicBezTo>
                        <a:pt x="19" y="13"/>
                        <a:pt x="19" y="11"/>
                        <a:pt x="19" y="8"/>
                      </a:cubicBezTo>
                      <a:cubicBezTo>
                        <a:pt x="18" y="6"/>
                        <a:pt x="18" y="4"/>
                        <a:pt x="17" y="4"/>
                      </a:cubicBezTo>
                      <a:cubicBezTo>
                        <a:pt x="17" y="3"/>
                        <a:pt x="16" y="3"/>
                        <a:pt x="15" y="3"/>
                      </a:cubicBezTo>
                      <a:cubicBezTo>
                        <a:pt x="14" y="3"/>
                        <a:pt x="13" y="3"/>
                        <a:pt x="12" y="5"/>
                      </a:cubicBezTo>
                      <a:cubicBezTo>
                        <a:pt x="11" y="7"/>
                        <a:pt x="10" y="11"/>
                        <a:pt x="10" y="15"/>
                      </a:cubicBezTo>
                      <a:cubicBezTo>
                        <a:pt x="10" y="19"/>
                        <a:pt x="11" y="23"/>
                        <a:pt x="12" y="26"/>
                      </a:cubicBezTo>
                      <a:cubicBezTo>
                        <a:pt x="13" y="30"/>
                        <a:pt x="14" y="32"/>
                        <a:pt x="16" y="34"/>
                      </a:cubicBezTo>
                      <a:cubicBezTo>
                        <a:pt x="18" y="35"/>
                        <a:pt x="19" y="36"/>
                        <a:pt x="21" y="36"/>
                      </a:cubicBezTo>
                      <a:cubicBezTo>
                        <a:pt x="23" y="36"/>
                        <a:pt x="24" y="36"/>
                        <a:pt x="25" y="35"/>
                      </a:cubicBezTo>
                      <a:cubicBezTo>
                        <a:pt x="26" y="34"/>
                        <a:pt x="27" y="33"/>
                        <a:pt x="29" y="31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sļiḍé">
                  <a:extLst>
                    <a:ext uri="{FF2B5EF4-FFF2-40B4-BE49-F238E27FC236}">
                      <a16:creationId xmlns:a16="http://schemas.microsoft.com/office/drawing/2014/main" id="{F9F4A864-AD43-94E8-9715-CCCE0DD5B8A3}"/>
                    </a:ext>
                  </a:extLst>
                </p:cNvPr>
                <p:cNvSpPr/>
                <p:nvPr/>
              </p:nvSpPr>
              <p:spPr bwMode="auto">
                <a:xfrm>
                  <a:off x="7580313" y="3743325"/>
                  <a:ext cx="128588" cy="198438"/>
                </a:xfrm>
                <a:custGeom>
                  <a:avLst/>
                  <a:gdLst>
                    <a:gd name="T0" fmla="*/ 15 w 39"/>
                    <a:gd name="T1" fmla="*/ 0 h 60"/>
                    <a:gd name="T2" fmla="*/ 15 w 39"/>
                    <a:gd name="T3" fmla="*/ 24 h 60"/>
                    <a:gd name="T4" fmla="*/ 20 w 39"/>
                    <a:gd name="T5" fmla="*/ 19 h 60"/>
                    <a:gd name="T6" fmla="*/ 25 w 39"/>
                    <a:gd name="T7" fmla="*/ 18 h 60"/>
                    <a:gd name="T8" fmla="*/ 31 w 39"/>
                    <a:gd name="T9" fmla="*/ 20 h 60"/>
                    <a:gd name="T10" fmla="*/ 35 w 39"/>
                    <a:gd name="T11" fmla="*/ 25 h 60"/>
                    <a:gd name="T12" fmla="*/ 35 w 39"/>
                    <a:gd name="T13" fmla="*/ 35 h 60"/>
                    <a:gd name="T14" fmla="*/ 35 w 39"/>
                    <a:gd name="T15" fmla="*/ 51 h 60"/>
                    <a:gd name="T16" fmla="*/ 36 w 39"/>
                    <a:gd name="T17" fmla="*/ 57 h 60"/>
                    <a:gd name="T18" fmla="*/ 39 w 39"/>
                    <a:gd name="T19" fmla="*/ 58 h 60"/>
                    <a:gd name="T20" fmla="*/ 39 w 39"/>
                    <a:gd name="T21" fmla="*/ 60 h 60"/>
                    <a:gd name="T22" fmla="*/ 21 w 39"/>
                    <a:gd name="T23" fmla="*/ 60 h 60"/>
                    <a:gd name="T24" fmla="*/ 21 w 39"/>
                    <a:gd name="T25" fmla="*/ 58 h 60"/>
                    <a:gd name="T26" fmla="*/ 24 w 39"/>
                    <a:gd name="T27" fmla="*/ 56 h 60"/>
                    <a:gd name="T28" fmla="*/ 24 w 39"/>
                    <a:gd name="T29" fmla="*/ 51 h 60"/>
                    <a:gd name="T30" fmla="*/ 24 w 39"/>
                    <a:gd name="T31" fmla="*/ 33 h 60"/>
                    <a:gd name="T32" fmla="*/ 24 w 39"/>
                    <a:gd name="T33" fmla="*/ 26 h 60"/>
                    <a:gd name="T34" fmla="*/ 23 w 39"/>
                    <a:gd name="T35" fmla="*/ 24 h 60"/>
                    <a:gd name="T36" fmla="*/ 21 w 39"/>
                    <a:gd name="T37" fmla="*/ 24 h 60"/>
                    <a:gd name="T38" fmla="*/ 18 w 39"/>
                    <a:gd name="T39" fmla="*/ 25 h 60"/>
                    <a:gd name="T40" fmla="*/ 15 w 39"/>
                    <a:gd name="T41" fmla="*/ 29 h 60"/>
                    <a:gd name="T42" fmla="*/ 15 w 39"/>
                    <a:gd name="T43" fmla="*/ 51 h 60"/>
                    <a:gd name="T44" fmla="*/ 15 w 39"/>
                    <a:gd name="T45" fmla="*/ 56 h 60"/>
                    <a:gd name="T46" fmla="*/ 18 w 39"/>
                    <a:gd name="T47" fmla="*/ 58 h 60"/>
                    <a:gd name="T48" fmla="*/ 18 w 39"/>
                    <a:gd name="T49" fmla="*/ 60 h 60"/>
                    <a:gd name="T50" fmla="*/ 0 w 39"/>
                    <a:gd name="T51" fmla="*/ 60 h 60"/>
                    <a:gd name="T52" fmla="*/ 0 w 39"/>
                    <a:gd name="T53" fmla="*/ 58 h 60"/>
                    <a:gd name="T54" fmla="*/ 3 w 39"/>
                    <a:gd name="T55" fmla="*/ 57 h 60"/>
                    <a:gd name="T56" fmla="*/ 4 w 39"/>
                    <a:gd name="T57" fmla="*/ 51 h 60"/>
                    <a:gd name="T58" fmla="*/ 4 w 39"/>
                    <a:gd name="T59" fmla="*/ 9 h 60"/>
                    <a:gd name="T60" fmla="*/ 3 w 39"/>
                    <a:gd name="T61" fmla="*/ 3 h 60"/>
                    <a:gd name="T62" fmla="*/ 0 w 39"/>
                    <a:gd name="T63" fmla="*/ 2 h 60"/>
                    <a:gd name="T64" fmla="*/ 0 w 39"/>
                    <a:gd name="T65" fmla="*/ 0 h 60"/>
                    <a:gd name="T66" fmla="*/ 15 w 39"/>
                    <a:gd name="T6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5" y="0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9" y="20"/>
                        <a:pt x="20" y="19"/>
                      </a:cubicBezTo>
                      <a:cubicBezTo>
                        <a:pt x="22" y="18"/>
                        <a:pt x="24" y="18"/>
                        <a:pt x="25" y="18"/>
                      </a:cubicBezTo>
                      <a:cubicBezTo>
                        <a:pt x="28" y="18"/>
                        <a:pt x="30" y="18"/>
                        <a:pt x="31" y="20"/>
                      </a:cubicBezTo>
                      <a:cubicBezTo>
                        <a:pt x="33" y="21"/>
                        <a:pt x="34" y="23"/>
                        <a:pt x="35" y="25"/>
                      </a:cubicBezTo>
                      <a:cubicBezTo>
                        <a:pt x="35" y="27"/>
                        <a:pt x="35" y="30"/>
                        <a:pt x="35" y="35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5" y="54"/>
                        <a:pt x="36" y="56"/>
                        <a:pt x="36" y="57"/>
                      </a:cubicBezTo>
                      <a:cubicBezTo>
                        <a:pt x="37" y="58"/>
                        <a:pt x="38" y="58"/>
                        <a:pt x="39" y="58"/>
                      </a:cubicBezTo>
                      <a:cubicBezTo>
                        <a:pt x="39" y="60"/>
                        <a:pt x="39" y="60"/>
                        <a:pt x="39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22" y="58"/>
                        <a:pt x="23" y="57"/>
                        <a:pt x="24" y="56"/>
                      </a:cubicBezTo>
                      <a:cubicBezTo>
                        <a:pt x="24" y="56"/>
                        <a:pt x="24" y="54"/>
                        <a:pt x="24" y="5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4" y="29"/>
                        <a:pt x="24" y="27"/>
                        <a:pt x="24" y="26"/>
                      </a:cubicBezTo>
                      <a:cubicBezTo>
                        <a:pt x="24" y="25"/>
                        <a:pt x="23" y="25"/>
                        <a:pt x="23" y="24"/>
                      </a:cubicBezTo>
                      <a:cubicBezTo>
                        <a:pt x="22" y="24"/>
                        <a:pt x="22" y="24"/>
                        <a:pt x="21" y="24"/>
                      </a:cubicBezTo>
                      <a:cubicBezTo>
                        <a:pt x="20" y="24"/>
                        <a:pt x="19" y="24"/>
                        <a:pt x="18" y="25"/>
                      </a:cubicBezTo>
                      <a:cubicBezTo>
                        <a:pt x="17" y="26"/>
                        <a:pt x="16" y="27"/>
                        <a:pt x="15" y="29"/>
                      </a:cubicBezTo>
                      <a:cubicBezTo>
                        <a:pt x="15" y="51"/>
                        <a:pt x="15" y="51"/>
                        <a:pt x="15" y="51"/>
                      </a:cubicBezTo>
                      <a:cubicBezTo>
                        <a:pt x="15" y="54"/>
                        <a:pt x="15" y="56"/>
                        <a:pt x="15" y="56"/>
                      </a:cubicBezTo>
                      <a:cubicBezTo>
                        <a:pt x="16" y="57"/>
                        <a:pt x="17" y="58"/>
                        <a:pt x="18" y="58"/>
                      </a:cubicBez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7"/>
                        <a:pt x="3" y="57"/>
                      </a:cubicBezTo>
                      <a:cubicBezTo>
                        <a:pt x="4" y="56"/>
                        <a:pt x="4" y="54"/>
                        <a:pt x="4" y="51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6"/>
                        <a:pt x="4" y="4"/>
                        <a:pt x="3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$1îḋè">
                  <a:extLst>
                    <a:ext uri="{FF2B5EF4-FFF2-40B4-BE49-F238E27FC236}">
                      <a16:creationId xmlns:a16="http://schemas.microsoft.com/office/drawing/2014/main" id="{4F7264F7-9914-2B53-D9EB-163C38EEA4E0}"/>
                    </a:ext>
                  </a:extLst>
                </p:cNvPr>
                <p:cNvSpPr/>
                <p:nvPr/>
              </p:nvSpPr>
              <p:spPr bwMode="auto">
                <a:xfrm>
                  <a:off x="7735888" y="3802063"/>
                  <a:ext cx="128588" cy="139700"/>
                </a:xfrm>
                <a:custGeom>
                  <a:avLst/>
                  <a:gdLst>
                    <a:gd name="T0" fmla="*/ 14 w 39"/>
                    <a:gd name="T1" fmla="*/ 1 h 42"/>
                    <a:gd name="T2" fmla="*/ 14 w 39"/>
                    <a:gd name="T3" fmla="*/ 6 h 42"/>
                    <a:gd name="T4" fmla="*/ 20 w 39"/>
                    <a:gd name="T5" fmla="*/ 1 h 42"/>
                    <a:gd name="T6" fmla="*/ 25 w 39"/>
                    <a:gd name="T7" fmla="*/ 0 h 42"/>
                    <a:gd name="T8" fmla="*/ 31 w 39"/>
                    <a:gd name="T9" fmla="*/ 2 h 42"/>
                    <a:gd name="T10" fmla="*/ 34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0 w 39"/>
                    <a:gd name="T23" fmla="*/ 42 h 42"/>
                    <a:gd name="T24" fmla="*/ 20 w 39"/>
                    <a:gd name="T25" fmla="*/ 40 h 42"/>
                    <a:gd name="T26" fmla="*/ 23 w 39"/>
                    <a:gd name="T27" fmla="*/ 38 h 42"/>
                    <a:gd name="T28" fmla="*/ 24 w 39"/>
                    <a:gd name="T29" fmla="*/ 33 h 42"/>
                    <a:gd name="T30" fmla="*/ 24 w 39"/>
                    <a:gd name="T31" fmla="*/ 15 h 42"/>
                    <a:gd name="T32" fmla="*/ 24 w 39"/>
                    <a:gd name="T33" fmla="*/ 8 h 42"/>
                    <a:gd name="T34" fmla="*/ 22 w 39"/>
                    <a:gd name="T35" fmla="*/ 6 h 42"/>
                    <a:gd name="T36" fmla="*/ 21 w 39"/>
                    <a:gd name="T37" fmla="*/ 6 h 42"/>
                    <a:gd name="T38" fmla="*/ 14 w 39"/>
                    <a:gd name="T39" fmla="*/ 11 h 42"/>
                    <a:gd name="T40" fmla="*/ 14 w 39"/>
                    <a:gd name="T41" fmla="*/ 33 h 42"/>
                    <a:gd name="T42" fmla="*/ 15 w 39"/>
                    <a:gd name="T43" fmla="*/ 39 h 42"/>
                    <a:gd name="T44" fmla="*/ 18 w 39"/>
                    <a:gd name="T45" fmla="*/ 40 h 42"/>
                    <a:gd name="T46" fmla="*/ 18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4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4" y="1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6" y="4"/>
                        <a:pt x="18" y="2"/>
                        <a:pt x="20" y="1"/>
                      </a:cubicBezTo>
                      <a:cubicBezTo>
                        <a:pt x="22" y="0"/>
                        <a:pt x="23" y="0"/>
                        <a:pt x="25" y="0"/>
                      </a:cubicBezTo>
                      <a:cubicBezTo>
                        <a:pt x="28" y="0"/>
                        <a:pt x="30" y="0"/>
                        <a:pt x="31" y="2"/>
                      </a:cubicBezTo>
                      <a:cubicBezTo>
                        <a:pt x="33" y="3"/>
                        <a:pt x="34" y="5"/>
                        <a:pt x="34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5" y="38"/>
                        <a:pt x="36" y="39"/>
                      </a:cubicBezTo>
                      <a:cubicBezTo>
                        <a:pt x="36" y="40"/>
                        <a:pt x="37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0" y="42"/>
                        <a:pt x="20" y="42"/>
                        <a:pt x="20" y="42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2" y="40"/>
                        <a:pt x="23" y="39"/>
                        <a:pt x="23" y="38"/>
                      </a:cubicBezTo>
                      <a:cubicBezTo>
                        <a:pt x="24" y="38"/>
                        <a:pt x="24" y="36"/>
                        <a:pt x="24" y="33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1"/>
                        <a:pt x="24" y="9"/>
                        <a:pt x="24" y="8"/>
                      </a:cubicBezTo>
                      <a:cubicBezTo>
                        <a:pt x="23" y="7"/>
                        <a:pt x="23" y="7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18" y="6"/>
                        <a:pt x="16" y="7"/>
                        <a:pt x="14" y="11"/>
                      </a:cubicBez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14" y="36"/>
                        <a:pt x="15" y="38"/>
                        <a:pt x="15" y="39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2" y="39"/>
                        <a:pt x="3" y="39"/>
                      </a:cubicBezTo>
                      <a:cubicBezTo>
                        <a:pt x="3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3" y="5"/>
                        <a:pt x="3" y="4"/>
                      </a:cubicBezTo>
                      <a:cubicBezTo>
                        <a:pt x="2" y="3"/>
                        <a:pt x="1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ïşlïḓe">
                  <a:extLst>
                    <a:ext uri="{FF2B5EF4-FFF2-40B4-BE49-F238E27FC236}">
                      <a16:creationId xmlns:a16="http://schemas.microsoft.com/office/drawing/2014/main" id="{1687B90C-87CF-5715-73F7-5D6098C04FFD}"/>
                    </a:ext>
                  </a:extLst>
                </p:cNvPr>
                <p:cNvSpPr/>
                <p:nvPr/>
              </p:nvSpPr>
              <p:spPr bwMode="auto">
                <a:xfrm>
                  <a:off x="7886700" y="3802063"/>
                  <a:ext cx="112713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1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8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2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8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1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4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1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8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3" y="8"/>
                        <a:pt x="12" y="11"/>
                      </a:cubicBezTo>
                      <a:cubicBezTo>
                        <a:pt x="12" y="14"/>
                        <a:pt x="12" y="19"/>
                        <a:pt x="12" y="25"/>
                      </a:cubicBezTo>
                      <a:cubicBezTo>
                        <a:pt x="12" y="28"/>
                        <a:pt x="12" y="31"/>
                        <a:pt x="12" y="34"/>
                      </a:cubicBezTo>
                      <a:cubicBezTo>
                        <a:pt x="13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9" y="40"/>
                        <a:pt x="19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3" y="32"/>
                        <a:pt x="23" y="26"/>
                        <a:pt x="23" y="18"/>
                      </a:cubicBezTo>
                      <a:cubicBezTo>
                        <a:pt x="23" y="13"/>
                        <a:pt x="23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9" y="3"/>
                        <a:pt x="18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ṧ1ïḋé">
                  <a:extLst>
                    <a:ext uri="{FF2B5EF4-FFF2-40B4-BE49-F238E27FC236}">
                      <a16:creationId xmlns:a16="http://schemas.microsoft.com/office/drawing/2014/main" id="{4D032981-3E1D-7D47-2C42-DF32C4BDE1C4}"/>
                    </a:ext>
                  </a:extLst>
                </p:cNvPr>
                <p:cNvSpPr/>
                <p:nvPr/>
              </p:nvSpPr>
              <p:spPr bwMode="auto">
                <a:xfrm>
                  <a:off x="8021638" y="3743325"/>
                  <a:ext cx="66675" cy="198438"/>
                </a:xfrm>
                <a:custGeom>
                  <a:avLst/>
                  <a:gdLst>
                    <a:gd name="T0" fmla="*/ 16 w 20"/>
                    <a:gd name="T1" fmla="*/ 0 h 60"/>
                    <a:gd name="T2" fmla="*/ 16 w 20"/>
                    <a:gd name="T3" fmla="*/ 51 h 60"/>
                    <a:gd name="T4" fmla="*/ 17 w 20"/>
                    <a:gd name="T5" fmla="*/ 57 h 60"/>
                    <a:gd name="T6" fmla="*/ 20 w 20"/>
                    <a:gd name="T7" fmla="*/ 58 h 60"/>
                    <a:gd name="T8" fmla="*/ 20 w 20"/>
                    <a:gd name="T9" fmla="*/ 60 h 60"/>
                    <a:gd name="T10" fmla="*/ 0 w 20"/>
                    <a:gd name="T11" fmla="*/ 60 h 60"/>
                    <a:gd name="T12" fmla="*/ 0 w 20"/>
                    <a:gd name="T13" fmla="*/ 58 h 60"/>
                    <a:gd name="T14" fmla="*/ 4 w 20"/>
                    <a:gd name="T15" fmla="*/ 57 h 60"/>
                    <a:gd name="T16" fmla="*/ 5 w 20"/>
                    <a:gd name="T17" fmla="*/ 51 h 60"/>
                    <a:gd name="T18" fmla="*/ 5 w 20"/>
                    <a:gd name="T19" fmla="*/ 9 h 60"/>
                    <a:gd name="T20" fmla="*/ 4 w 20"/>
                    <a:gd name="T21" fmla="*/ 3 h 60"/>
                    <a:gd name="T22" fmla="*/ 0 w 20"/>
                    <a:gd name="T23" fmla="*/ 2 h 60"/>
                    <a:gd name="T24" fmla="*/ 0 w 20"/>
                    <a:gd name="T25" fmla="*/ 0 h 60"/>
                    <a:gd name="T26" fmla="*/ 16 w 20"/>
                    <a:gd name="T2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60">
                      <a:moveTo>
                        <a:pt x="16" y="0"/>
                      </a:moveTo>
                      <a:cubicBezTo>
                        <a:pt x="16" y="51"/>
                        <a:pt x="16" y="51"/>
                        <a:pt x="16" y="51"/>
                      </a:cubicBezTo>
                      <a:cubicBezTo>
                        <a:pt x="16" y="54"/>
                        <a:pt x="16" y="56"/>
                        <a:pt x="17" y="57"/>
                      </a:cubicBezTo>
                      <a:cubicBezTo>
                        <a:pt x="17" y="58"/>
                        <a:pt x="18" y="58"/>
                        <a:pt x="20" y="58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8"/>
                        <a:pt x="4" y="57"/>
                      </a:cubicBezTo>
                      <a:cubicBezTo>
                        <a:pt x="5" y="56"/>
                        <a:pt x="5" y="54"/>
                        <a:pt x="5" y="51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6"/>
                        <a:pt x="4" y="4"/>
                        <a:pt x="4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ïšḷïḍê">
                  <a:extLst>
                    <a:ext uri="{FF2B5EF4-FFF2-40B4-BE49-F238E27FC236}">
                      <a16:creationId xmlns:a16="http://schemas.microsoft.com/office/drawing/2014/main" id="{AB9360A0-A723-9BA6-88F5-D7EC94A64190}"/>
                    </a:ext>
                  </a:extLst>
                </p:cNvPr>
                <p:cNvSpPr/>
                <p:nvPr/>
              </p:nvSpPr>
              <p:spPr bwMode="auto">
                <a:xfrm>
                  <a:off x="8107363" y="3802063"/>
                  <a:ext cx="112713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0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7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1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7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0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3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0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7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2" y="8"/>
                        <a:pt x="12" y="11"/>
                      </a:cubicBezTo>
                      <a:cubicBezTo>
                        <a:pt x="12" y="14"/>
                        <a:pt x="11" y="19"/>
                        <a:pt x="11" y="25"/>
                      </a:cubicBezTo>
                      <a:cubicBezTo>
                        <a:pt x="11" y="28"/>
                        <a:pt x="12" y="31"/>
                        <a:pt x="12" y="34"/>
                      </a:cubicBezTo>
                      <a:cubicBezTo>
                        <a:pt x="12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8" y="40"/>
                        <a:pt x="19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2" y="32"/>
                        <a:pt x="23" y="26"/>
                        <a:pt x="23" y="18"/>
                      </a:cubicBezTo>
                      <a:cubicBezTo>
                        <a:pt x="23" y="13"/>
                        <a:pt x="22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8" y="3"/>
                        <a:pt x="17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iṥlîḑè">
                  <a:extLst>
                    <a:ext uri="{FF2B5EF4-FFF2-40B4-BE49-F238E27FC236}">
                      <a16:creationId xmlns:a16="http://schemas.microsoft.com/office/drawing/2014/main" id="{B6E7EB4A-D253-3C7C-0FD6-379780763792}"/>
                    </a:ext>
                  </a:extLst>
                </p:cNvPr>
                <p:cNvSpPr/>
                <p:nvPr/>
              </p:nvSpPr>
              <p:spPr bwMode="auto">
                <a:xfrm>
                  <a:off x="8247063" y="3802063"/>
                  <a:ext cx="119063" cy="203200"/>
                </a:xfrm>
                <a:custGeom>
                  <a:avLst/>
                  <a:gdLst>
                    <a:gd name="T0" fmla="*/ 23 w 36"/>
                    <a:gd name="T1" fmla="*/ 1 h 61"/>
                    <a:gd name="T2" fmla="*/ 36 w 36"/>
                    <a:gd name="T3" fmla="*/ 1 h 61"/>
                    <a:gd name="T4" fmla="*/ 36 w 36"/>
                    <a:gd name="T5" fmla="*/ 6 h 61"/>
                    <a:gd name="T6" fmla="*/ 29 w 36"/>
                    <a:gd name="T7" fmla="*/ 6 h 61"/>
                    <a:gd name="T8" fmla="*/ 31 w 36"/>
                    <a:gd name="T9" fmla="*/ 10 h 61"/>
                    <a:gd name="T10" fmla="*/ 32 w 36"/>
                    <a:gd name="T11" fmla="*/ 15 h 61"/>
                    <a:gd name="T12" fmla="*/ 30 w 36"/>
                    <a:gd name="T13" fmla="*/ 23 h 61"/>
                    <a:gd name="T14" fmla="*/ 24 w 36"/>
                    <a:gd name="T15" fmla="*/ 28 h 61"/>
                    <a:gd name="T16" fmla="*/ 18 w 36"/>
                    <a:gd name="T17" fmla="*/ 29 h 61"/>
                    <a:gd name="T18" fmla="*/ 13 w 36"/>
                    <a:gd name="T19" fmla="*/ 29 h 61"/>
                    <a:gd name="T20" fmla="*/ 10 w 36"/>
                    <a:gd name="T21" fmla="*/ 31 h 61"/>
                    <a:gd name="T22" fmla="*/ 9 w 36"/>
                    <a:gd name="T23" fmla="*/ 34 h 61"/>
                    <a:gd name="T24" fmla="*/ 10 w 36"/>
                    <a:gd name="T25" fmla="*/ 36 h 61"/>
                    <a:gd name="T26" fmla="*/ 13 w 36"/>
                    <a:gd name="T27" fmla="*/ 37 h 61"/>
                    <a:gd name="T28" fmla="*/ 20 w 36"/>
                    <a:gd name="T29" fmla="*/ 37 h 61"/>
                    <a:gd name="T30" fmla="*/ 31 w 36"/>
                    <a:gd name="T31" fmla="*/ 39 h 61"/>
                    <a:gd name="T32" fmla="*/ 36 w 36"/>
                    <a:gd name="T33" fmla="*/ 48 h 61"/>
                    <a:gd name="T34" fmla="*/ 34 w 36"/>
                    <a:gd name="T35" fmla="*/ 55 h 61"/>
                    <a:gd name="T36" fmla="*/ 28 w 36"/>
                    <a:gd name="T37" fmla="*/ 59 h 61"/>
                    <a:gd name="T38" fmla="*/ 17 w 36"/>
                    <a:gd name="T39" fmla="*/ 61 h 61"/>
                    <a:gd name="T40" fmla="*/ 8 w 36"/>
                    <a:gd name="T41" fmla="*/ 60 h 61"/>
                    <a:gd name="T42" fmla="*/ 2 w 36"/>
                    <a:gd name="T43" fmla="*/ 57 h 61"/>
                    <a:gd name="T44" fmla="*/ 0 w 36"/>
                    <a:gd name="T45" fmla="*/ 53 h 61"/>
                    <a:gd name="T46" fmla="*/ 2 w 36"/>
                    <a:gd name="T47" fmla="*/ 49 h 61"/>
                    <a:gd name="T48" fmla="*/ 7 w 36"/>
                    <a:gd name="T49" fmla="*/ 47 h 61"/>
                    <a:gd name="T50" fmla="*/ 2 w 36"/>
                    <a:gd name="T51" fmla="*/ 39 h 61"/>
                    <a:gd name="T52" fmla="*/ 4 w 36"/>
                    <a:gd name="T53" fmla="*/ 33 h 61"/>
                    <a:gd name="T54" fmla="*/ 10 w 36"/>
                    <a:gd name="T55" fmla="*/ 28 h 61"/>
                    <a:gd name="T56" fmla="*/ 3 w 36"/>
                    <a:gd name="T57" fmla="*/ 23 h 61"/>
                    <a:gd name="T58" fmla="*/ 0 w 36"/>
                    <a:gd name="T59" fmla="*/ 14 h 61"/>
                    <a:gd name="T60" fmla="*/ 5 w 36"/>
                    <a:gd name="T61" fmla="*/ 4 h 61"/>
                    <a:gd name="T62" fmla="*/ 16 w 36"/>
                    <a:gd name="T63" fmla="*/ 0 h 61"/>
                    <a:gd name="T64" fmla="*/ 23 w 36"/>
                    <a:gd name="T65" fmla="*/ 1 h 61"/>
                    <a:gd name="T66" fmla="*/ 17 w 36"/>
                    <a:gd name="T67" fmla="*/ 2 h 61"/>
                    <a:gd name="T68" fmla="*/ 13 w 36"/>
                    <a:gd name="T69" fmla="*/ 5 h 61"/>
                    <a:gd name="T70" fmla="*/ 11 w 36"/>
                    <a:gd name="T71" fmla="*/ 15 h 61"/>
                    <a:gd name="T72" fmla="*/ 13 w 36"/>
                    <a:gd name="T73" fmla="*/ 24 h 61"/>
                    <a:gd name="T74" fmla="*/ 16 w 36"/>
                    <a:gd name="T75" fmla="*/ 27 h 61"/>
                    <a:gd name="T76" fmla="*/ 20 w 36"/>
                    <a:gd name="T77" fmla="*/ 24 h 61"/>
                    <a:gd name="T78" fmla="*/ 22 w 36"/>
                    <a:gd name="T79" fmla="*/ 15 h 61"/>
                    <a:gd name="T80" fmla="*/ 20 w 36"/>
                    <a:gd name="T81" fmla="*/ 4 h 61"/>
                    <a:gd name="T82" fmla="*/ 17 w 36"/>
                    <a:gd name="T83" fmla="*/ 2 h 61"/>
                    <a:gd name="T84" fmla="*/ 14 w 36"/>
                    <a:gd name="T85" fmla="*/ 48 h 61"/>
                    <a:gd name="T86" fmla="*/ 9 w 36"/>
                    <a:gd name="T87" fmla="*/ 49 h 61"/>
                    <a:gd name="T88" fmla="*/ 7 w 36"/>
                    <a:gd name="T89" fmla="*/ 52 h 61"/>
                    <a:gd name="T90" fmla="*/ 9 w 36"/>
                    <a:gd name="T91" fmla="*/ 56 h 61"/>
                    <a:gd name="T92" fmla="*/ 18 w 36"/>
                    <a:gd name="T93" fmla="*/ 58 h 61"/>
                    <a:gd name="T94" fmla="*/ 26 w 36"/>
                    <a:gd name="T95" fmla="*/ 57 h 61"/>
                    <a:gd name="T96" fmla="*/ 29 w 36"/>
                    <a:gd name="T97" fmla="*/ 52 h 61"/>
                    <a:gd name="T98" fmla="*/ 29 w 36"/>
                    <a:gd name="T99" fmla="*/ 50 h 61"/>
                    <a:gd name="T100" fmla="*/ 26 w 36"/>
                    <a:gd name="T101" fmla="*/ 48 h 61"/>
                    <a:gd name="T102" fmla="*/ 14 w 36"/>
                    <a:gd name="T103" fmla="*/ 4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6" h="61">
                      <a:moveTo>
                        <a:pt x="23" y="1"/>
                      </a:move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30" y="8"/>
                        <a:pt x="31" y="9"/>
                        <a:pt x="31" y="10"/>
                      </a:cubicBezTo>
                      <a:cubicBezTo>
                        <a:pt x="32" y="12"/>
                        <a:pt x="32" y="13"/>
                        <a:pt x="32" y="15"/>
                      </a:cubicBezTo>
                      <a:cubicBezTo>
                        <a:pt x="32" y="18"/>
                        <a:pt x="31" y="20"/>
                        <a:pt x="30" y="23"/>
                      </a:cubicBezTo>
                      <a:cubicBezTo>
                        <a:pt x="29" y="25"/>
                        <a:pt x="27" y="26"/>
                        <a:pt x="24" y="28"/>
                      </a:cubicBezTo>
                      <a:cubicBezTo>
                        <a:pt x="22" y="29"/>
                        <a:pt x="20" y="29"/>
                        <a:pt x="18" y="29"/>
                      </a:cubicBezTo>
                      <a:cubicBezTo>
                        <a:pt x="17" y="29"/>
                        <a:pt x="16" y="29"/>
                        <a:pt x="13" y="29"/>
                      </a:cubicBezTo>
                      <a:cubicBezTo>
                        <a:pt x="12" y="29"/>
                        <a:pt x="11" y="30"/>
                        <a:pt x="10" y="31"/>
                      </a:cubicBezTo>
                      <a:cubicBezTo>
                        <a:pt x="9" y="31"/>
                        <a:pt x="9" y="32"/>
                        <a:pt x="9" y="34"/>
                      </a:cubicBezTo>
                      <a:cubicBezTo>
                        <a:pt x="9" y="35"/>
                        <a:pt x="9" y="36"/>
                        <a:pt x="10" y="36"/>
                      </a:cubicBezTo>
                      <a:cubicBezTo>
                        <a:pt x="11" y="37"/>
                        <a:pt x="12" y="37"/>
                        <a:pt x="13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6" y="37"/>
                        <a:pt x="29" y="38"/>
                        <a:pt x="31" y="39"/>
                      </a:cubicBezTo>
                      <a:cubicBezTo>
                        <a:pt x="34" y="41"/>
                        <a:pt x="36" y="44"/>
                        <a:pt x="36" y="48"/>
                      </a:cubicBezTo>
                      <a:cubicBezTo>
                        <a:pt x="36" y="50"/>
                        <a:pt x="35" y="52"/>
                        <a:pt x="34" y="55"/>
                      </a:cubicBezTo>
                      <a:cubicBezTo>
                        <a:pt x="32" y="57"/>
                        <a:pt x="31" y="58"/>
                        <a:pt x="28" y="59"/>
                      </a:cubicBezTo>
                      <a:cubicBezTo>
                        <a:pt x="25" y="60"/>
                        <a:pt x="21" y="61"/>
                        <a:pt x="17" y="61"/>
                      </a:cubicBezTo>
                      <a:cubicBezTo>
                        <a:pt x="14" y="61"/>
                        <a:pt x="11" y="61"/>
                        <a:pt x="8" y="60"/>
                      </a:cubicBezTo>
                      <a:cubicBezTo>
                        <a:pt x="5" y="59"/>
                        <a:pt x="3" y="58"/>
                        <a:pt x="2" y="57"/>
                      </a:cubicBezTo>
                      <a:cubicBezTo>
                        <a:pt x="1" y="56"/>
                        <a:pt x="0" y="55"/>
                        <a:pt x="0" y="53"/>
                      </a:cubicBezTo>
                      <a:cubicBezTo>
                        <a:pt x="0" y="52"/>
                        <a:pt x="1" y="51"/>
                        <a:pt x="2" y="49"/>
                      </a:cubicBezTo>
                      <a:cubicBezTo>
                        <a:pt x="3" y="48"/>
                        <a:pt x="4" y="48"/>
                        <a:pt x="7" y="47"/>
                      </a:cubicBezTo>
                      <a:cubicBezTo>
                        <a:pt x="3" y="45"/>
                        <a:pt x="2" y="42"/>
                        <a:pt x="2" y="39"/>
                      </a:cubicBezTo>
                      <a:cubicBezTo>
                        <a:pt x="2" y="37"/>
                        <a:pt x="2" y="35"/>
                        <a:pt x="4" y="33"/>
                      </a:cubicBezTo>
                      <a:cubicBezTo>
                        <a:pt x="5" y="31"/>
                        <a:pt x="7" y="30"/>
                        <a:pt x="10" y="28"/>
                      </a:cubicBezTo>
                      <a:cubicBezTo>
                        <a:pt x="7" y="27"/>
                        <a:pt x="4" y="25"/>
                        <a:pt x="3" y="23"/>
                      </a:cubicBezTo>
                      <a:cubicBezTo>
                        <a:pt x="1" y="20"/>
                        <a:pt x="0" y="17"/>
                        <a:pt x="0" y="14"/>
                      </a:cubicBezTo>
                      <a:cubicBezTo>
                        <a:pt x="0" y="10"/>
                        <a:pt x="2" y="7"/>
                        <a:pt x="5" y="4"/>
                      </a:cubicBezTo>
                      <a:cubicBezTo>
                        <a:pt x="8" y="1"/>
                        <a:pt x="11" y="0"/>
                        <a:pt x="16" y="0"/>
                      </a:cubicBezTo>
                      <a:cubicBezTo>
                        <a:pt x="18" y="0"/>
                        <a:pt x="21" y="0"/>
                        <a:pt x="23" y="1"/>
                      </a:cubicBezTo>
                      <a:close/>
                      <a:moveTo>
                        <a:pt x="17" y="2"/>
                      </a:moveTo>
                      <a:cubicBezTo>
                        <a:pt x="15" y="2"/>
                        <a:pt x="14" y="3"/>
                        <a:pt x="13" y="5"/>
                      </a:cubicBezTo>
                      <a:cubicBezTo>
                        <a:pt x="12" y="7"/>
                        <a:pt x="11" y="10"/>
                        <a:pt x="11" y="15"/>
                      </a:cubicBezTo>
                      <a:cubicBezTo>
                        <a:pt x="11" y="20"/>
                        <a:pt x="12" y="23"/>
                        <a:pt x="13" y="24"/>
                      </a:cubicBezTo>
                      <a:cubicBezTo>
                        <a:pt x="14" y="26"/>
                        <a:pt x="15" y="27"/>
                        <a:pt x="16" y="27"/>
                      </a:cubicBezTo>
                      <a:cubicBezTo>
                        <a:pt x="18" y="27"/>
                        <a:pt x="19" y="26"/>
                        <a:pt x="20" y="24"/>
                      </a:cubicBezTo>
                      <a:cubicBezTo>
                        <a:pt x="21" y="23"/>
                        <a:pt x="22" y="20"/>
                        <a:pt x="22" y="15"/>
                      </a:cubicBezTo>
                      <a:cubicBezTo>
                        <a:pt x="22" y="10"/>
                        <a:pt x="21" y="6"/>
                        <a:pt x="20" y="4"/>
                      </a:cubicBezTo>
                      <a:cubicBezTo>
                        <a:pt x="19" y="3"/>
                        <a:pt x="18" y="2"/>
                        <a:pt x="17" y="2"/>
                      </a:cubicBezTo>
                      <a:close/>
                      <a:moveTo>
                        <a:pt x="14" y="48"/>
                      </a:moveTo>
                      <a:cubicBezTo>
                        <a:pt x="12" y="48"/>
                        <a:pt x="10" y="48"/>
                        <a:pt x="9" y="49"/>
                      </a:cubicBezTo>
                      <a:cubicBezTo>
                        <a:pt x="8" y="50"/>
                        <a:pt x="7" y="51"/>
                        <a:pt x="7" y="52"/>
                      </a:cubicBezTo>
                      <a:cubicBezTo>
                        <a:pt x="7" y="54"/>
                        <a:pt x="8" y="55"/>
                        <a:pt x="9" y="56"/>
                      </a:cubicBezTo>
                      <a:cubicBezTo>
                        <a:pt x="11" y="58"/>
                        <a:pt x="14" y="58"/>
                        <a:pt x="18" y="58"/>
                      </a:cubicBezTo>
                      <a:cubicBezTo>
                        <a:pt x="21" y="58"/>
                        <a:pt x="24" y="58"/>
                        <a:pt x="26" y="57"/>
                      </a:cubicBezTo>
                      <a:cubicBezTo>
                        <a:pt x="28" y="55"/>
                        <a:pt x="29" y="54"/>
                        <a:pt x="29" y="52"/>
                      </a:cubicBezTo>
                      <a:cubicBezTo>
                        <a:pt x="29" y="51"/>
                        <a:pt x="29" y="51"/>
                        <a:pt x="29" y="50"/>
                      </a:cubicBezTo>
                      <a:cubicBezTo>
                        <a:pt x="28" y="49"/>
                        <a:pt x="27" y="49"/>
                        <a:pt x="26" y="48"/>
                      </a:cubicBezTo>
                      <a:cubicBezTo>
                        <a:pt x="24" y="48"/>
                        <a:pt x="20" y="48"/>
                        <a:pt x="14" y="48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iṧľîḓè">
                  <a:extLst>
                    <a:ext uri="{FF2B5EF4-FFF2-40B4-BE49-F238E27FC236}">
                      <a16:creationId xmlns:a16="http://schemas.microsoft.com/office/drawing/2014/main" id="{7911A595-55E8-7F29-0CB2-F82B861D1568}"/>
                    </a:ext>
                  </a:extLst>
                </p:cNvPr>
                <p:cNvSpPr/>
                <p:nvPr/>
              </p:nvSpPr>
              <p:spPr bwMode="auto">
                <a:xfrm>
                  <a:off x="8378825" y="3805238"/>
                  <a:ext cx="128588" cy="200025"/>
                </a:xfrm>
                <a:custGeom>
                  <a:avLst/>
                  <a:gdLst>
                    <a:gd name="T0" fmla="*/ 19 w 39"/>
                    <a:gd name="T1" fmla="*/ 42 h 60"/>
                    <a:gd name="T2" fmla="*/ 7 w 39"/>
                    <a:gd name="T3" fmla="*/ 12 h 60"/>
                    <a:gd name="T4" fmla="*/ 3 w 39"/>
                    <a:gd name="T5" fmla="*/ 4 h 60"/>
                    <a:gd name="T6" fmla="*/ 0 w 39"/>
                    <a:gd name="T7" fmla="*/ 1 h 60"/>
                    <a:gd name="T8" fmla="*/ 0 w 39"/>
                    <a:gd name="T9" fmla="*/ 0 h 60"/>
                    <a:gd name="T10" fmla="*/ 20 w 39"/>
                    <a:gd name="T11" fmla="*/ 0 h 60"/>
                    <a:gd name="T12" fmla="*/ 20 w 39"/>
                    <a:gd name="T13" fmla="*/ 1 h 60"/>
                    <a:gd name="T14" fmla="*/ 17 w 39"/>
                    <a:gd name="T15" fmla="*/ 2 h 60"/>
                    <a:gd name="T16" fmla="*/ 16 w 39"/>
                    <a:gd name="T17" fmla="*/ 4 h 60"/>
                    <a:gd name="T18" fmla="*/ 18 w 39"/>
                    <a:gd name="T19" fmla="*/ 11 h 60"/>
                    <a:gd name="T20" fmla="*/ 24 w 39"/>
                    <a:gd name="T21" fmla="*/ 27 h 60"/>
                    <a:gd name="T22" fmla="*/ 28 w 39"/>
                    <a:gd name="T23" fmla="*/ 14 h 60"/>
                    <a:gd name="T24" fmla="*/ 31 w 39"/>
                    <a:gd name="T25" fmla="*/ 5 h 60"/>
                    <a:gd name="T26" fmla="*/ 30 w 39"/>
                    <a:gd name="T27" fmla="*/ 2 h 60"/>
                    <a:gd name="T28" fmla="*/ 26 w 39"/>
                    <a:gd name="T29" fmla="*/ 1 h 60"/>
                    <a:gd name="T30" fmla="*/ 26 w 39"/>
                    <a:gd name="T31" fmla="*/ 0 h 60"/>
                    <a:gd name="T32" fmla="*/ 39 w 39"/>
                    <a:gd name="T33" fmla="*/ 0 h 60"/>
                    <a:gd name="T34" fmla="*/ 39 w 39"/>
                    <a:gd name="T35" fmla="*/ 1 h 60"/>
                    <a:gd name="T36" fmla="*/ 36 w 39"/>
                    <a:gd name="T37" fmla="*/ 3 h 60"/>
                    <a:gd name="T38" fmla="*/ 32 w 39"/>
                    <a:gd name="T39" fmla="*/ 12 h 60"/>
                    <a:gd name="T40" fmla="*/ 22 w 39"/>
                    <a:gd name="T41" fmla="*/ 42 h 60"/>
                    <a:gd name="T42" fmla="*/ 16 w 39"/>
                    <a:gd name="T43" fmla="*/ 56 h 60"/>
                    <a:gd name="T44" fmla="*/ 9 w 39"/>
                    <a:gd name="T45" fmla="*/ 60 h 60"/>
                    <a:gd name="T46" fmla="*/ 4 w 39"/>
                    <a:gd name="T47" fmla="*/ 58 h 60"/>
                    <a:gd name="T48" fmla="*/ 2 w 39"/>
                    <a:gd name="T49" fmla="*/ 53 h 60"/>
                    <a:gd name="T50" fmla="*/ 3 w 39"/>
                    <a:gd name="T51" fmla="*/ 49 h 60"/>
                    <a:gd name="T52" fmla="*/ 7 w 39"/>
                    <a:gd name="T53" fmla="*/ 47 h 60"/>
                    <a:gd name="T54" fmla="*/ 10 w 39"/>
                    <a:gd name="T55" fmla="*/ 49 h 60"/>
                    <a:gd name="T56" fmla="*/ 11 w 39"/>
                    <a:gd name="T57" fmla="*/ 53 h 60"/>
                    <a:gd name="T58" fmla="*/ 11 w 39"/>
                    <a:gd name="T59" fmla="*/ 55 h 60"/>
                    <a:gd name="T60" fmla="*/ 12 w 39"/>
                    <a:gd name="T61" fmla="*/ 56 h 60"/>
                    <a:gd name="T62" fmla="*/ 14 w 39"/>
                    <a:gd name="T63" fmla="*/ 54 h 60"/>
                    <a:gd name="T64" fmla="*/ 18 w 39"/>
                    <a:gd name="T65" fmla="*/ 46 h 60"/>
                    <a:gd name="T66" fmla="*/ 19 w 39"/>
                    <a:gd name="T67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9" y="4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7"/>
                        <a:pt x="4" y="5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8" y="1"/>
                        <a:pt x="17" y="2"/>
                        <a:pt x="17" y="2"/>
                      </a:cubicBezTo>
                      <a:cubicBezTo>
                        <a:pt x="16" y="3"/>
                        <a:pt x="16" y="3"/>
                        <a:pt x="16" y="4"/>
                      </a:cubicBezTo>
                      <a:cubicBezTo>
                        <a:pt x="16" y="5"/>
                        <a:pt x="17" y="7"/>
                        <a:pt x="18" y="11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10"/>
                        <a:pt x="31" y="7"/>
                        <a:pt x="31" y="5"/>
                      </a:cubicBezTo>
                      <a:cubicBezTo>
                        <a:pt x="31" y="4"/>
                        <a:pt x="30" y="3"/>
                        <a:pt x="30" y="2"/>
                      </a:cubicBezTo>
                      <a:cubicBezTo>
                        <a:pt x="29" y="2"/>
                        <a:pt x="28" y="1"/>
                        <a:pt x="26" y="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7" y="2"/>
                        <a:pt x="36" y="2"/>
                        <a:pt x="36" y="3"/>
                      </a:cubicBezTo>
                      <a:cubicBezTo>
                        <a:pt x="35" y="4"/>
                        <a:pt x="34" y="7"/>
                        <a:pt x="32" y="1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9" y="50"/>
                        <a:pt x="17" y="55"/>
                        <a:pt x="16" y="56"/>
                      </a:cubicBezTo>
                      <a:cubicBezTo>
                        <a:pt x="14" y="59"/>
                        <a:pt x="12" y="60"/>
                        <a:pt x="9" y="60"/>
                      </a:cubicBezTo>
                      <a:cubicBezTo>
                        <a:pt x="7" y="60"/>
                        <a:pt x="5" y="59"/>
                        <a:pt x="4" y="58"/>
                      </a:cubicBezTo>
                      <a:cubicBezTo>
                        <a:pt x="2" y="57"/>
                        <a:pt x="2" y="55"/>
                        <a:pt x="2" y="53"/>
                      </a:cubicBezTo>
                      <a:cubicBezTo>
                        <a:pt x="2" y="51"/>
                        <a:pt x="2" y="50"/>
                        <a:pt x="3" y="49"/>
                      </a:cubicBezTo>
                      <a:cubicBezTo>
                        <a:pt x="4" y="48"/>
                        <a:pt x="5" y="47"/>
                        <a:pt x="7" y="47"/>
                      </a:cubicBezTo>
                      <a:cubicBezTo>
                        <a:pt x="8" y="47"/>
                        <a:pt x="9" y="48"/>
                        <a:pt x="10" y="49"/>
                      </a:cubicBezTo>
                      <a:cubicBezTo>
                        <a:pt x="10" y="50"/>
                        <a:pt x="11" y="51"/>
                        <a:pt x="11" y="53"/>
                      </a:cubicBezTo>
                      <a:cubicBezTo>
                        <a:pt x="11" y="54"/>
                        <a:pt x="11" y="55"/>
                        <a:pt x="11" y="55"/>
                      </a:cubicBezTo>
                      <a:cubicBezTo>
                        <a:pt x="11" y="55"/>
                        <a:pt x="12" y="56"/>
                        <a:pt x="12" y="56"/>
                      </a:cubicBezTo>
                      <a:cubicBezTo>
                        <a:pt x="13" y="56"/>
                        <a:pt x="13" y="55"/>
                        <a:pt x="14" y="54"/>
                      </a:cubicBezTo>
                      <a:cubicBezTo>
                        <a:pt x="15" y="53"/>
                        <a:pt x="16" y="50"/>
                        <a:pt x="18" y="46"/>
                      </a:cubicBezTo>
                      <a:lnTo>
                        <a:pt x="19" y="42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ïŝļiďe">
                  <a:extLst>
                    <a:ext uri="{FF2B5EF4-FFF2-40B4-BE49-F238E27FC236}">
                      <a16:creationId xmlns:a16="http://schemas.microsoft.com/office/drawing/2014/main" id="{ED77CE8F-AFA8-47A1-E2C5-854679E02887}"/>
                    </a:ext>
                  </a:extLst>
                </p:cNvPr>
                <p:cNvSpPr/>
                <p:nvPr/>
              </p:nvSpPr>
              <p:spPr bwMode="auto">
                <a:xfrm>
                  <a:off x="8577263" y="3802063"/>
                  <a:ext cx="111125" cy="142875"/>
                </a:xfrm>
                <a:custGeom>
                  <a:avLst/>
                  <a:gdLst>
                    <a:gd name="T0" fmla="*/ 17 w 34"/>
                    <a:gd name="T1" fmla="*/ 0 h 43"/>
                    <a:gd name="T2" fmla="*/ 26 w 34"/>
                    <a:gd name="T3" fmla="*/ 2 h 43"/>
                    <a:gd name="T4" fmla="*/ 32 w 34"/>
                    <a:gd name="T5" fmla="*/ 10 h 43"/>
                    <a:gd name="T6" fmla="*/ 34 w 34"/>
                    <a:gd name="T7" fmla="*/ 21 h 43"/>
                    <a:gd name="T8" fmla="*/ 31 w 34"/>
                    <a:gd name="T9" fmla="*/ 36 h 43"/>
                    <a:gd name="T10" fmla="*/ 17 w 34"/>
                    <a:gd name="T11" fmla="*/ 43 h 43"/>
                    <a:gd name="T12" fmla="*/ 5 w 34"/>
                    <a:gd name="T13" fmla="*/ 37 h 43"/>
                    <a:gd name="T14" fmla="*/ 0 w 34"/>
                    <a:gd name="T15" fmla="*/ 22 h 43"/>
                    <a:gd name="T16" fmla="*/ 5 w 34"/>
                    <a:gd name="T17" fmla="*/ 6 h 43"/>
                    <a:gd name="T18" fmla="*/ 17 w 34"/>
                    <a:gd name="T19" fmla="*/ 0 h 43"/>
                    <a:gd name="T20" fmla="*/ 18 w 34"/>
                    <a:gd name="T21" fmla="*/ 3 h 43"/>
                    <a:gd name="T22" fmla="*/ 14 w 34"/>
                    <a:gd name="T23" fmla="*/ 4 h 43"/>
                    <a:gd name="T24" fmla="*/ 12 w 34"/>
                    <a:gd name="T25" fmla="*/ 11 h 43"/>
                    <a:gd name="T26" fmla="*/ 12 w 34"/>
                    <a:gd name="T27" fmla="*/ 25 h 43"/>
                    <a:gd name="T28" fmla="*/ 12 w 34"/>
                    <a:gd name="T29" fmla="*/ 34 h 43"/>
                    <a:gd name="T30" fmla="*/ 14 w 34"/>
                    <a:gd name="T31" fmla="*/ 38 h 43"/>
                    <a:gd name="T32" fmla="*/ 17 w 34"/>
                    <a:gd name="T33" fmla="*/ 40 h 43"/>
                    <a:gd name="T34" fmla="*/ 20 w 34"/>
                    <a:gd name="T35" fmla="*/ 39 h 43"/>
                    <a:gd name="T36" fmla="*/ 22 w 34"/>
                    <a:gd name="T37" fmla="*/ 35 h 43"/>
                    <a:gd name="T38" fmla="*/ 23 w 34"/>
                    <a:gd name="T39" fmla="*/ 18 h 43"/>
                    <a:gd name="T40" fmla="*/ 22 w 34"/>
                    <a:gd name="T41" fmla="*/ 8 h 43"/>
                    <a:gd name="T42" fmla="*/ 20 w 34"/>
                    <a:gd name="T43" fmla="*/ 4 h 43"/>
                    <a:gd name="T44" fmla="*/ 18 w 34"/>
                    <a:gd name="T4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3">
                      <a:moveTo>
                        <a:pt x="17" y="0"/>
                      </a:moveTo>
                      <a:cubicBezTo>
                        <a:pt x="21" y="0"/>
                        <a:pt x="23" y="1"/>
                        <a:pt x="26" y="2"/>
                      </a:cubicBezTo>
                      <a:cubicBezTo>
                        <a:pt x="29" y="4"/>
                        <a:pt x="31" y="7"/>
                        <a:pt x="32" y="10"/>
                      </a:cubicBezTo>
                      <a:cubicBezTo>
                        <a:pt x="34" y="14"/>
                        <a:pt x="34" y="17"/>
                        <a:pt x="34" y="21"/>
                      </a:cubicBezTo>
                      <a:cubicBezTo>
                        <a:pt x="34" y="27"/>
                        <a:pt x="33" y="32"/>
                        <a:pt x="31" y="36"/>
                      </a:cubicBezTo>
                      <a:cubicBezTo>
                        <a:pt x="27" y="41"/>
                        <a:pt x="23" y="43"/>
                        <a:pt x="17" y="43"/>
                      </a:cubicBezTo>
                      <a:cubicBezTo>
                        <a:pt x="12" y="43"/>
                        <a:pt x="8" y="41"/>
                        <a:pt x="5" y="37"/>
                      </a:cubicBezTo>
                      <a:cubicBezTo>
                        <a:pt x="2" y="32"/>
                        <a:pt x="0" y="27"/>
                        <a:pt x="0" y="22"/>
                      </a:cubicBezTo>
                      <a:cubicBezTo>
                        <a:pt x="0" y="16"/>
                        <a:pt x="2" y="11"/>
                        <a:pt x="5" y="6"/>
                      </a:cubicBezTo>
                      <a:cubicBezTo>
                        <a:pt x="8" y="2"/>
                        <a:pt x="12" y="0"/>
                        <a:pt x="17" y="0"/>
                      </a:cubicBezTo>
                      <a:close/>
                      <a:moveTo>
                        <a:pt x="18" y="3"/>
                      </a:moveTo>
                      <a:cubicBezTo>
                        <a:pt x="16" y="3"/>
                        <a:pt x="15" y="3"/>
                        <a:pt x="14" y="4"/>
                      </a:cubicBezTo>
                      <a:cubicBezTo>
                        <a:pt x="13" y="6"/>
                        <a:pt x="13" y="8"/>
                        <a:pt x="12" y="11"/>
                      </a:cubicBezTo>
                      <a:cubicBezTo>
                        <a:pt x="12" y="14"/>
                        <a:pt x="12" y="19"/>
                        <a:pt x="12" y="25"/>
                      </a:cubicBezTo>
                      <a:cubicBezTo>
                        <a:pt x="12" y="28"/>
                        <a:pt x="12" y="31"/>
                        <a:pt x="12" y="34"/>
                      </a:cubicBezTo>
                      <a:cubicBezTo>
                        <a:pt x="13" y="36"/>
                        <a:pt x="13" y="37"/>
                        <a:pt x="14" y="38"/>
                      </a:cubicBezTo>
                      <a:cubicBezTo>
                        <a:pt x="15" y="39"/>
                        <a:pt x="16" y="40"/>
                        <a:pt x="17" y="40"/>
                      </a:cubicBezTo>
                      <a:cubicBezTo>
                        <a:pt x="19" y="40"/>
                        <a:pt x="20" y="40"/>
                        <a:pt x="20" y="39"/>
                      </a:cubicBezTo>
                      <a:cubicBezTo>
                        <a:pt x="21" y="38"/>
                        <a:pt x="22" y="37"/>
                        <a:pt x="22" y="35"/>
                      </a:cubicBezTo>
                      <a:cubicBezTo>
                        <a:pt x="23" y="32"/>
                        <a:pt x="23" y="26"/>
                        <a:pt x="23" y="18"/>
                      </a:cubicBezTo>
                      <a:cubicBezTo>
                        <a:pt x="23" y="13"/>
                        <a:pt x="23" y="10"/>
                        <a:pt x="22" y="8"/>
                      </a:cubicBezTo>
                      <a:cubicBezTo>
                        <a:pt x="22" y="6"/>
                        <a:pt x="21" y="4"/>
                        <a:pt x="20" y="4"/>
                      </a:cubicBezTo>
                      <a:cubicBezTo>
                        <a:pt x="19" y="3"/>
                        <a:pt x="19" y="3"/>
                        <a:pt x="18" y="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slîḑè">
                  <a:extLst>
                    <a:ext uri="{FF2B5EF4-FFF2-40B4-BE49-F238E27FC236}">
                      <a16:creationId xmlns:a16="http://schemas.microsoft.com/office/drawing/2014/main" id="{4B8DA4CA-3327-4E65-74FF-D671140A72C0}"/>
                    </a:ext>
                  </a:extLst>
                </p:cNvPr>
                <p:cNvSpPr/>
                <p:nvPr/>
              </p:nvSpPr>
              <p:spPr bwMode="auto">
                <a:xfrm>
                  <a:off x="8715375" y="3738563"/>
                  <a:ext cx="98425" cy="203200"/>
                </a:xfrm>
                <a:custGeom>
                  <a:avLst/>
                  <a:gdLst>
                    <a:gd name="T0" fmla="*/ 16 w 30"/>
                    <a:gd name="T1" fmla="*/ 24 h 61"/>
                    <a:gd name="T2" fmla="*/ 16 w 30"/>
                    <a:gd name="T3" fmla="*/ 53 h 61"/>
                    <a:gd name="T4" fmla="*/ 17 w 30"/>
                    <a:gd name="T5" fmla="*/ 58 h 61"/>
                    <a:gd name="T6" fmla="*/ 22 w 30"/>
                    <a:gd name="T7" fmla="*/ 59 h 61"/>
                    <a:gd name="T8" fmla="*/ 22 w 30"/>
                    <a:gd name="T9" fmla="*/ 61 h 61"/>
                    <a:gd name="T10" fmla="*/ 0 w 30"/>
                    <a:gd name="T11" fmla="*/ 61 h 61"/>
                    <a:gd name="T12" fmla="*/ 0 w 30"/>
                    <a:gd name="T13" fmla="*/ 59 h 61"/>
                    <a:gd name="T14" fmla="*/ 4 w 30"/>
                    <a:gd name="T15" fmla="*/ 59 h 61"/>
                    <a:gd name="T16" fmla="*/ 5 w 30"/>
                    <a:gd name="T17" fmla="*/ 57 h 61"/>
                    <a:gd name="T18" fmla="*/ 6 w 30"/>
                    <a:gd name="T19" fmla="*/ 53 h 61"/>
                    <a:gd name="T20" fmla="*/ 6 w 30"/>
                    <a:gd name="T21" fmla="*/ 24 h 61"/>
                    <a:gd name="T22" fmla="*/ 0 w 30"/>
                    <a:gd name="T23" fmla="*/ 24 h 61"/>
                    <a:gd name="T24" fmla="*/ 0 w 30"/>
                    <a:gd name="T25" fmla="*/ 20 h 61"/>
                    <a:gd name="T26" fmla="*/ 6 w 30"/>
                    <a:gd name="T27" fmla="*/ 20 h 61"/>
                    <a:gd name="T28" fmla="*/ 6 w 30"/>
                    <a:gd name="T29" fmla="*/ 17 h 61"/>
                    <a:gd name="T30" fmla="*/ 6 w 30"/>
                    <a:gd name="T31" fmla="*/ 15 h 61"/>
                    <a:gd name="T32" fmla="*/ 10 w 30"/>
                    <a:gd name="T33" fmla="*/ 4 h 61"/>
                    <a:gd name="T34" fmla="*/ 21 w 30"/>
                    <a:gd name="T35" fmla="*/ 0 h 61"/>
                    <a:gd name="T36" fmla="*/ 28 w 30"/>
                    <a:gd name="T37" fmla="*/ 2 h 61"/>
                    <a:gd name="T38" fmla="*/ 30 w 30"/>
                    <a:gd name="T39" fmla="*/ 6 h 61"/>
                    <a:gd name="T40" fmla="*/ 29 w 30"/>
                    <a:gd name="T41" fmla="*/ 10 h 61"/>
                    <a:gd name="T42" fmla="*/ 25 w 30"/>
                    <a:gd name="T43" fmla="*/ 11 h 61"/>
                    <a:gd name="T44" fmla="*/ 22 w 30"/>
                    <a:gd name="T45" fmla="*/ 10 h 61"/>
                    <a:gd name="T46" fmla="*/ 20 w 30"/>
                    <a:gd name="T47" fmla="*/ 8 h 61"/>
                    <a:gd name="T48" fmla="*/ 21 w 30"/>
                    <a:gd name="T49" fmla="*/ 6 h 61"/>
                    <a:gd name="T50" fmla="*/ 21 w 30"/>
                    <a:gd name="T51" fmla="*/ 5 h 61"/>
                    <a:gd name="T52" fmla="*/ 20 w 30"/>
                    <a:gd name="T53" fmla="*/ 3 h 61"/>
                    <a:gd name="T54" fmla="*/ 19 w 30"/>
                    <a:gd name="T55" fmla="*/ 3 h 61"/>
                    <a:gd name="T56" fmla="*/ 17 w 30"/>
                    <a:gd name="T57" fmla="*/ 4 h 61"/>
                    <a:gd name="T58" fmla="*/ 16 w 30"/>
                    <a:gd name="T59" fmla="*/ 7 h 61"/>
                    <a:gd name="T60" fmla="*/ 16 w 30"/>
                    <a:gd name="T61" fmla="*/ 15 h 61"/>
                    <a:gd name="T62" fmla="*/ 16 w 30"/>
                    <a:gd name="T63" fmla="*/ 20 h 61"/>
                    <a:gd name="T64" fmla="*/ 22 w 30"/>
                    <a:gd name="T65" fmla="*/ 20 h 61"/>
                    <a:gd name="T66" fmla="*/ 22 w 30"/>
                    <a:gd name="T67" fmla="*/ 24 h 61"/>
                    <a:gd name="T68" fmla="*/ 16 w 30"/>
                    <a:gd name="T69" fmla="*/ 2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" h="61">
                      <a:moveTo>
                        <a:pt x="16" y="24"/>
                      </a:move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5"/>
                        <a:pt x="17" y="57"/>
                        <a:pt x="17" y="58"/>
                      </a:cubicBezTo>
                      <a:cubicBezTo>
                        <a:pt x="18" y="59"/>
                        <a:pt x="19" y="59"/>
                        <a:pt x="22" y="59"/>
                      </a:cubicBezTo>
                      <a:cubicBezTo>
                        <a:pt x="22" y="61"/>
                        <a:pt x="22" y="61"/>
                        <a:pt x="22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59"/>
                        <a:pt x="3" y="59"/>
                        <a:pt x="4" y="59"/>
                      </a:cubicBezTo>
                      <a:cubicBezTo>
                        <a:pt x="4" y="58"/>
                        <a:pt x="5" y="58"/>
                        <a:pt x="5" y="57"/>
                      </a:cubicBezTo>
                      <a:cubicBezTo>
                        <a:pt x="5" y="56"/>
                        <a:pt x="6" y="55"/>
                        <a:pt x="6" y="53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1"/>
                        <a:pt x="7" y="7"/>
                        <a:pt x="10" y="4"/>
                      </a:cubicBezTo>
                      <a:cubicBezTo>
                        <a:pt x="12" y="1"/>
                        <a:pt x="16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29" y="3"/>
                        <a:pt x="30" y="5"/>
                        <a:pt x="30" y="6"/>
                      </a:cubicBezTo>
                      <a:cubicBezTo>
                        <a:pt x="30" y="8"/>
                        <a:pt x="30" y="9"/>
                        <a:pt x="29" y="10"/>
                      </a:cubicBezTo>
                      <a:cubicBezTo>
                        <a:pt x="28" y="11"/>
                        <a:pt x="26" y="11"/>
                        <a:pt x="25" y="11"/>
                      </a:cubicBezTo>
                      <a:cubicBezTo>
                        <a:pt x="24" y="11"/>
                        <a:pt x="22" y="11"/>
                        <a:pt x="22" y="10"/>
                      </a:cubicBezTo>
                      <a:cubicBezTo>
                        <a:pt x="21" y="9"/>
                        <a:pt x="20" y="9"/>
                        <a:pt x="20" y="8"/>
                      </a:cubicBezTo>
                      <a:cubicBezTo>
                        <a:pt x="20" y="7"/>
                        <a:pt x="21" y="7"/>
                        <a:pt x="21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4"/>
                        <a:pt x="21" y="3"/>
                        <a:pt x="20" y="3"/>
                      </a:cubicBezTo>
                      <a:cubicBezTo>
                        <a:pt x="20" y="3"/>
                        <a:pt x="19" y="3"/>
                        <a:pt x="19" y="3"/>
                      </a:cubicBezTo>
                      <a:cubicBezTo>
                        <a:pt x="18" y="3"/>
                        <a:pt x="18" y="3"/>
                        <a:pt x="17" y="4"/>
                      </a:cubicBezTo>
                      <a:cubicBezTo>
                        <a:pt x="17" y="4"/>
                        <a:pt x="16" y="5"/>
                        <a:pt x="16" y="7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lnTo>
                        <a:pt x="16" y="24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iśḻiḍé">
                  <a:extLst>
                    <a:ext uri="{FF2B5EF4-FFF2-40B4-BE49-F238E27FC236}">
                      <a16:creationId xmlns:a16="http://schemas.microsoft.com/office/drawing/2014/main" id="{C8214F93-A32B-1E2B-63BC-423088BF4E10}"/>
                    </a:ext>
                  </a:extLst>
                </p:cNvPr>
                <p:cNvSpPr/>
                <p:nvPr/>
              </p:nvSpPr>
              <p:spPr bwMode="auto">
                <a:xfrm>
                  <a:off x="8866188" y="3738563"/>
                  <a:ext cx="165100" cy="206375"/>
                </a:xfrm>
                <a:custGeom>
                  <a:avLst/>
                  <a:gdLst>
                    <a:gd name="T0" fmla="*/ 50 w 50"/>
                    <a:gd name="T1" fmla="*/ 0 h 62"/>
                    <a:gd name="T2" fmla="*/ 50 w 50"/>
                    <a:gd name="T3" fmla="*/ 21 h 62"/>
                    <a:gd name="T4" fmla="*/ 48 w 50"/>
                    <a:gd name="T5" fmla="*/ 21 h 62"/>
                    <a:gd name="T6" fmla="*/ 42 w 50"/>
                    <a:gd name="T7" fmla="*/ 8 h 62"/>
                    <a:gd name="T8" fmla="*/ 31 w 50"/>
                    <a:gd name="T9" fmla="*/ 4 h 62"/>
                    <a:gd name="T10" fmla="*/ 22 w 50"/>
                    <a:gd name="T11" fmla="*/ 7 h 62"/>
                    <a:gd name="T12" fmla="*/ 16 w 50"/>
                    <a:gd name="T13" fmla="*/ 16 h 62"/>
                    <a:gd name="T14" fmla="*/ 14 w 50"/>
                    <a:gd name="T15" fmla="*/ 30 h 62"/>
                    <a:gd name="T16" fmla="*/ 15 w 50"/>
                    <a:gd name="T17" fmla="*/ 45 h 62"/>
                    <a:gd name="T18" fmla="*/ 21 w 50"/>
                    <a:gd name="T19" fmla="*/ 55 h 62"/>
                    <a:gd name="T20" fmla="*/ 31 w 50"/>
                    <a:gd name="T21" fmla="*/ 58 h 62"/>
                    <a:gd name="T22" fmla="*/ 40 w 50"/>
                    <a:gd name="T23" fmla="*/ 56 h 62"/>
                    <a:gd name="T24" fmla="*/ 49 w 50"/>
                    <a:gd name="T25" fmla="*/ 47 h 62"/>
                    <a:gd name="T26" fmla="*/ 49 w 50"/>
                    <a:gd name="T27" fmla="*/ 52 h 62"/>
                    <a:gd name="T28" fmla="*/ 39 w 50"/>
                    <a:gd name="T29" fmla="*/ 60 h 62"/>
                    <a:gd name="T30" fmla="*/ 28 w 50"/>
                    <a:gd name="T31" fmla="*/ 62 h 62"/>
                    <a:gd name="T32" fmla="*/ 13 w 50"/>
                    <a:gd name="T33" fmla="*/ 58 h 62"/>
                    <a:gd name="T34" fmla="*/ 3 w 50"/>
                    <a:gd name="T35" fmla="*/ 47 h 62"/>
                    <a:gd name="T36" fmla="*/ 0 w 50"/>
                    <a:gd name="T37" fmla="*/ 32 h 62"/>
                    <a:gd name="T38" fmla="*/ 4 w 50"/>
                    <a:gd name="T39" fmla="*/ 16 h 62"/>
                    <a:gd name="T40" fmla="*/ 14 w 50"/>
                    <a:gd name="T41" fmla="*/ 4 h 62"/>
                    <a:gd name="T42" fmla="*/ 28 w 50"/>
                    <a:gd name="T43" fmla="*/ 0 h 62"/>
                    <a:gd name="T44" fmla="*/ 40 w 50"/>
                    <a:gd name="T45" fmla="*/ 3 h 62"/>
                    <a:gd name="T46" fmla="*/ 45 w 50"/>
                    <a:gd name="T47" fmla="*/ 4 h 62"/>
                    <a:gd name="T48" fmla="*/ 47 w 50"/>
                    <a:gd name="T49" fmla="*/ 3 h 62"/>
                    <a:gd name="T50" fmla="*/ 48 w 50"/>
                    <a:gd name="T51" fmla="*/ 0 h 62"/>
                    <a:gd name="T52" fmla="*/ 50 w 50"/>
                    <a:gd name="T5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0" h="62">
                      <a:moveTo>
                        <a:pt x="50" y="0"/>
                      </a:moveTo>
                      <a:cubicBezTo>
                        <a:pt x="50" y="21"/>
                        <a:pt x="50" y="21"/>
                        <a:pt x="50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7" y="15"/>
                        <a:pt x="45" y="11"/>
                        <a:pt x="42" y="8"/>
                      </a:cubicBezTo>
                      <a:cubicBezTo>
                        <a:pt x="39" y="5"/>
                        <a:pt x="35" y="4"/>
                        <a:pt x="31" y="4"/>
                      </a:cubicBezTo>
                      <a:cubicBezTo>
                        <a:pt x="28" y="4"/>
                        <a:pt x="25" y="5"/>
                        <a:pt x="22" y="7"/>
                      </a:cubicBezTo>
                      <a:cubicBezTo>
                        <a:pt x="19" y="9"/>
                        <a:pt x="17" y="12"/>
                        <a:pt x="16" y="16"/>
                      </a:cubicBezTo>
                      <a:cubicBezTo>
                        <a:pt x="14" y="20"/>
                        <a:pt x="14" y="25"/>
                        <a:pt x="14" y="30"/>
                      </a:cubicBezTo>
                      <a:cubicBezTo>
                        <a:pt x="14" y="36"/>
                        <a:pt x="14" y="40"/>
                        <a:pt x="15" y="45"/>
                      </a:cubicBezTo>
                      <a:cubicBezTo>
                        <a:pt x="17" y="49"/>
                        <a:pt x="18" y="52"/>
                        <a:pt x="21" y="55"/>
                      </a:cubicBezTo>
                      <a:cubicBezTo>
                        <a:pt x="24" y="57"/>
                        <a:pt x="27" y="58"/>
                        <a:pt x="31" y="58"/>
                      </a:cubicBezTo>
                      <a:cubicBezTo>
                        <a:pt x="34" y="58"/>
                        <a:pt x="37" y="57"/>
                        <a:pt x="40" y="56"/>
                      </a:cubicBezTo>
                      <a:cubicBezTo>
                        <a:pt x="43" y="54"/>
                        <a:pt x="46" y="51"/>
                        <a:pt x="49" y="47"/>
                      </a:cubicBez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46" y="56"/>
                        <a:pt x="43" y="58"/>
                        <a:pt x="39" y="60"/>
                      </a:cubicBezTo>
                      <a:cubicBezTo>
                        <a:pt x="36" y="61"/>
                        <a:pt x="33" y="62"/>
                        <a:pt x="28" y="62"/>
                      </a:cubicBezTo>
                      <a:cubicBezTo>
                        <a:pt x="23" y="62"/>
                        <a:pt x="18" y="61"/>
                        <a:pt x="13" y="58"/>
                      </a:cubicBezTo>
                      <a:cubicBezTo>
                        <a:pt x="9" y="56"/>
                        <a:pt x="6" y="52"/>
                        <a:pt x="3" y="47"/>
                      </a:cubicBezTo>
                      <a:cubicBezTo>
                        <a:pt x="1" y="43"/>
                        <a:pt x="0" y="38"/>
                        <a:pt x="0" y="32"/>
                      </a:cubicBezTo>
                      <a:cubicBezTo>
                        <a:pt x="0" y="27"/>
                        <a:pt x="1" y="21"/>
                        <a:pt x="4" y="16"/>
                      </a:cubicBezTo>
                      <a:cubicBezTo>
                        <a:pt x="6" y="11"/>
                        <a:pt x="10" y="7"/>
                        <a:pt x="14" y="4"/>
                      </a:cubicBezTo>
                      <a:cubicBezTo>
                        <a:pt x="19" y="1"/>
                        <a:pt x="23" y="0"/>
                        <a:pt x="28" y="0"/>
                      </a:cubicBezTo>
                      <a:cubicBezTo>
                        <a:pt x="32" y="0"/>
                        <a:pt x="36" y="1"/>
                        <a:pt x="40" y="3"/>
                      </a:cubicBezTo>
                      <a:cubicBezTo>
                        <a:pt x="43" y="4"/>
                        <a:pt x="44" y="4"/>
                        <a:pt x="45" y="4"/>
                      </a:cubicBezTo>
                      <a:cubicBezTo>
                        <a:pt x="45" y="4"/>
                        <a:pt x="46" y="4"/>
                        <a:pt x="47" y="3"/>
                      </a:cubicBezTo>
                      <a:cubicBezTo>
                        <a:pt x="47" y="3"/>
                        <a:pt x="48" y="1"/>
                        <a:pt x="48" y="0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îṧḷiḍé">
                  <a:extLst>
                    <a:ext uri="{FF2B5EF4-FFF2-40B4-BE49-F238E27FC236}">
                      <a16:creationId xmlns:a16="http://schemas.microsoft.com/office/drawing/2014/main" id="{E9AFCC0C-F7EA-CDFC-927D-8D6B9D6AD2BD}"/>
                    </a:ext>
                  </a:extLst>
                </p:cNvPr>
                <p:cNvSpPr/>
                <p:nvPr/>
              </p:nvSpPr>
              <p:spPr bwMode="auto">
                <a:xfrm>
                  <a:off x="9061450" y="3743325"/>
                  <a:ext cx="128588" cy="198438"/>
                </a:xfrm>
                <a:custGeom>
                  <a:avLst/>
                  <a:gdLst>
                    <a:gd name="T0" fmla="*/ 15 w 39"/>
                    <a:gd name="T1" fmla="*/ 0 h 60"/>
                    <a:gd name="T2" fmla="*/ 15 w 39"/>
                    <a:gd name="T3" fmla="*/ 24 h 60"/>
                    <a:gd name="T4" fmla="*/ 20 w 39"/>
                    <a:gd name="T5" fmla="*/ 19 h 60"/>
                    <a:gd name="T6" fmla="*/ 25 w 39"/>
                    <a:gd name="T7" fmla="*/ 18 h 60"/>
                    <a:gd name="T8" fmla="*/ 31 w 39"/>
                    <a:gd name="T9" fmla="*/ 20 h 60"/>
                    <a:gd name="T10" fmla="*/ 34 w 39"/>
                    <a:gd name="T11" fmla="*/ 25 h 60"/>
                    <a:gd name="T12" fmla="*/ 35 w 39"/>
                    <a:gd name="T13" fmla="*/ 35 h 60"/>
                    <a:gd name="T14" fmla="*/ 35 w 39"/>
                    <a:gd name="T15" fmla="*/ 51 h 60"/>
                    <a:gd name="T16" fmla="*/ 36 w 39"/>
                    <a:gd name="T17" fmla="*/ 57 h 60"/>
                    <a:gd name="T18" fmla="*/ 39 w 39"/>
                    <a:gd name="T19" fmla="*/ 58 h 60"/>
                    <a:gd name="T20" fmla="*/ 39 w 39"/>
                    <a:gd name="T21" fmla="*/ 60 h 60"/>
                    <a:gd name="T22" fmla="*/ 21 w 39"/>
                    <a:gd name="T23" fmla="*/ 60 h 60"/>
                    <a:gd name="T24" fmla="*/ 21 w 39"/>
                    <a:gd name="T25" fmla="*/ 58 h 60"/>
                    <a:gd name="T26" fmla="*/ 24 w 39"/>
                    <a:gd name="T27" fmla="*/ 56 h 60"/>
                    <a:gd name="T28" fmla="*/ 24 w 39"/>
                    <a:gd name="T29" fmla="*/ 51 h 60"/>
                    <a:gd name="T30" fmla="*/ 24 w 39"/>
                    <a:gd name="T31" fmla="*/ 33 h 60"/>
                    <a:gd name="T32" fmla="*/ 24 w 39"/>
                    <a:gd name="T33" fmla="*/ 26 h 60"/>
                    <a:gd name="T34" fmla="*/ 23 w 39"/>
                    <a:gd name="T35" fmla="*/ 24 h 60"/>
                    <a:gd name="T36" fmla="*/ 21 w 39"/>
                    <a:gd name="T37" fmla="*/ 24 h 60"/>
                    <a:gd name="T38" fmla="*/ 18 w 39"/>
                    <a:gd name="T39" fmla="*/ 25 h 60"/>
                    <a:gd name="T40" fmla="*/ 15 w 39"/>
                    <a:gd name="T41" fmla="*/ 29 h 60"/>
                    <a:gd name="T42" fmla="*/ 15 w 39"/>
                    <a:gd name="T43" fmla="*/ 51 h 60"/>
                    <a:gd name="T44" fmla="*/ 15 w 39"/>
                    <a:gd name="T45" fmla="*/ 56 h 60"/>
                    <a:gd name="T46" fmla="*/ 18 w 39"/>
                    <a:gd name="T47" fmla="*/ 58 h 60"/>
                    <a:gd name="T48" fmla="*/ 18 w 39"/>
                    <a:gd name="T49" fmla="*/ 60 h 60"/>
                    <a:gd name="T50" fmla="*/ 0 w 39"/>
                    <a:gd name="T51" fmla="*/ 60 h 60"/>
                    <a:gd name="T52" fmla="*/ 0 w 39"/>
                    <a:gd name="T53" fmla="*/ 58 h 60"/>
                    <a:gd name="T54" fmla="*/ 3 w 39"/>
                    <a:gd name="T55" fmla="*/ 57 h 60"/>
                    <a:gd name="T56" fmla="*/ 4 w 39"/>
                    <a:gd name="T57" fmla="*/ 51 h 60"/>
                    <a:gd name="T58" fmla="*/ 4 w 39"/>
                    <a:gd name="T59" fmla="*/ 9 h 60"/>
                    <a:gd name="T60" fmla="*/ 3 w 39"/>
                    <a:gd name="T61" fmla="*/ 3 h 60"/>
                    <a:gd name="T62" fmla="*/ 0 w 39"/>
                    <a:gd name="T63" fmla="*/ 2 h 60"/>
                    <a:gd name="T64" fmla="*/ 0 w 39"/>
                    <a:gd name="T65" fmla="*/ 0 h 60"/>
                    <a:gd name="T66" fmla="*/ 15 w 39"/>
                    <a:gd name="T6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60">
                      <a:moveTo>
                        <a:pt x="15" y="0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9" y="20"/>
                        <a:pt x="20" y="19"/>
                      </a:cubicBezTo>
                      <a:cubicBezTo>
                        <a:pt x="22" y="18"/>
                        <a:pt x="24" y="18"/>
                        <a:pt x="25" y="18"/>
                      </a:cubicBezTo>
                      <a:cubicBezTo>
                        <a:pt x="28" y="18"/>
                        <a:pt x="30" y="18"/>
                        <a:pt x="31" y="20"/>
                      </a:cubicBezTo>
                      <a:cubicBezTo>
                        <a:pt x="33" y="21"/>
                        <a:pt x="34" y="23"/>
                        <a:pt x="34" y="25"/>
                      </a:cubicBezTo>
                      <a:cubicBezTo>
                        <a:pt x="35" y="27"/>
                        <a:pt x="35" y="30"/>
                        <a:pt x="35" y="35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5" y="54"/>
                        <a:pt x="36" y="56"/>
                        <a:pt x="36" y="57"/>
                      </a:cubicBezTo>
                      <a:cubicBezTo>
                        <a:pt x="37" y="58"/>
                        <a:pt x="38" y="58"/>
                        <a:pt x="39" y="58"/>
                      </a:cubicBezTo>
                      <a:cubicBezTo>
                        <a:pt x="39" y="60"/>
                        <a:pt x="39" y="60"/>
                        <a:pt x="39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22" y="58"/>
                        <a:pt x="23" y="57"/>
                        <a:pt x="24" y="56"/>
                      </a:cubicBezTo>
                      <a:cubicBezTo>
                        <a:pt x="24" y="56"/>
                        <a:pt x="24" y="54"/>
                        <a:pt x="24" y="5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4" y="29"/>
                        <a:pt x="24" y="27"/>
                        <a:pt x="24" y="26"/>
                      </a:cubicBezTo>
                      <a:cubicBezTo>
                        <a:pt x="24" y="25"/>
                        <a:pt x="23" y="25"/>
                        <a:pt x="23" y="24"/>
                      </a:cubicBezTo>
                      <a:cubicBezTo>
                        <a:pt x="22" y="24"/>
                        <a:pt x="22" y="24"/>
                        <a:pt x="21" y="24"/>
                      </a:cubicBezTo>
                      <a:cubicBezTo>
                        <a:pt x="20" y="24"/>
                        <a:pt x="19" y="24"/>
                        <a:pt x="18" y="25"/>
                      </a:cubicBezTo>
                      <a:cubicBezTo>
                        <a:pt x="17" y="26"/>
                        <a:pt x="16" y="27"/>
                        <a:pt x="15" y="29"/>
                      </a:cubicBezTo>
                      <a:cubicBezTo>
                        <a:pt x="15" y="51"/>
                        <a:pt x="15" y="51"/>
                        <a:pt x="15" y="51"/>
                      </a:cubicBezTo>
                      <a:cubicBezTo>
                        <a:pt x="15" y="54"/>
                        <a:pt x="15" y="56"/>
                        <a:pt x="15" y="56"/>
                      </a:cubicBezTo>
                      <a:cubicBezTo>
                        <a:pt x="16" y="57"/>
                        <a:pt x="17" y="58"/>
                        <a:pt x="18" y="58"/>
                      </a:cubicBez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8"/>
                        <a:pt x="3" y="57"/>
                        <a:pt x="3" y="57"/>
                      </a:cubicBezTo>
                      <a:cubicBezTo>
                        <a:pt x="4" y="56"/>
                        <a:pt x="4" y="54"/>
                        <a:pt x="4" y="51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6"/>
                        <a:pt x="4" y="4"/>
                        <a:pt x="3" y="3"/>
                      </a:cubicBezTo>
                      <a:cubicBezTo>
                        <a:pt x="3" y="3"/>
                        <a:pt x="2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isľïḑe">
                  <a:extLst>
                    <a:ext uri="{FF2B5EF4-FFF2-40B4-BE49-F238E27FC236}">
                      <a16:creationId xmlns:a16="http://schemas.microsoft.com/office/drawing/2014/main" id="{6DD4FA4F-BFE1-0D62-4B57-B9CF538355C8}"/>
                    </a:ext>
                  </a:extLst>
                </p:cNvPr>
                <p:cNvSpPr/>
                <p:nvPr/>
              </p:nvSpPr>
              <p:spPr bwMode="auto">
                <a:xfrm>
                  <a:off x="9213850" y="3738563"/>
                  <a:ext cx="61913" cy="203200"/>
                </a:xfrm>
                <a:custGeom>
                  <a:avLst/>
                  <a:gdLst>
                    <a:gd name="T0" fmla="*/ 9 w 19"/>
                    <a:gd name="T1" fmla="*/ 0 h 61"/>
                    <a:gd name="T2" fmla="*/ 14 w 19"/>
                    <a:gd name="T3" fmla="*/ 2 h 61"/>
                    <a:gd name="T4" fmla="*/ 15 w 19"/>
                    <a:gd name="T5" fmla="*/ 7 h 61"/>
                    <a:gd name="T6" fmla="*/ 14 w 19"/>
                    <a:gd name="T7" fmla="*/ 12 h 61"/>
                    <a:gd name="T8" fmla="*/ 9 w 19"/>
                    <a:gd name="T9" fmla="*/ 14 h 61"/>
                    <a:gd name="T10" fmla="*/ 5 w 19"/>
                    <a:gd name="T11" fmla="*/ 12 h 61"/>
                    <a:gd name="T12" fmla="*/ 3 w 19"/>
                    <a:gd name="T13" fmla="*/ 7 h 61"/>
                    <a:gd name="T14" fmla="*/ 5 w 19"/>
                    <a:gd name="T15" fmla="*/ 2 h 61"/>
                    <a:gd name="T16" fmla="*/ 9 w 19"/>
                    <a:gd name="T17" fmla="*/ 0 h 61"/>
                    <a:gd name="T18" fmla="*/ 15 w 19"/>
                    <a:gd name="T19" fmla="*/ 20 h 61"/>
                    <a:gd name="T20" fmla="*/ 15 w 19"/>
                    <a:gd name="T21" fmla="*/ 52 h 61"/>
                    <a:gd name="T22" fmla="*/ 16 w 19"/>
                    <a:gd name="T23" fmla="*/ 58 h 61"/>
                    <a:gd name="T24" fmla="*/ 19 w 19"/>
                    <a:gd name="T25" fmla="*/ 59 h 61"/>
                    <a:gd name="T26" fmla="*/ 19 w 19"/>
                    <a:gd name="T27" fmla="*/ 61 h 61"/>
                    <a:gd name="T28" fmla="*/ 0 w 19"/>
                    <a:gd name="T29" fmla="*/ 61 h 61"/>
                    <a:gd name="T30" fmla="*/ 0 w 19"/>
                    <a:gd name="T31" fmla="*/ 59 h 61"/>
                    <a:gd name="T32" fmla="*/ 3 w 19"/>
                    <a:gd name="T33" fmla="*/ 58 h 61"/>
                    <a:gd name="T34" fmla="*/ 4 w 19"/>
                    <a:gd name="T35" fmla="*/ 52 h 61"/>
                    <a:gd name="T36" fmla="*/ 4 w 19"/>
                    <a:gd name="T37" fmla="*/ 28 h 61"/>
                    <a:gd name="T38" fmla="*/ 3 w 19"/>
                    <a:gd name="T39" fmla="*/ 23 h 61"/>
                    <a:gd name="T40" fmla="*/ 0 w 19"/>
                    <a:gd name="T41" fmla="*/ 21 h 61"/>
                    <a:gd name="T42" fmla="*/ 0 w 19"/>
                    <a:gd name="T43" fmla="*/ 20 h 61"/>
                    <a:gd name="T44" fmla="*/ 15 w 19"/>
                    <a:gd name="T45" fmla="*/ 2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" h="61">
                      <a:moveTo>
                        <a:pt x="9" y="0"/>
                      </a:moveTo>
                      <a:cubicBezTo>
                        <a:pt x="11" y="0"/>
                        <a:pt x="12" y="1"/>
                        <a:pt x="14" y="2"/>
                      </a:cubicBezTo>
                      <a:cubicBezTo>
                        <a:pt x="15" y="3"/>
                        <a:pt x="15" y="5"/>
                        <a:pt x="15" y="7"/>
                      </a:cubicBezTo>
                      <a:cubicBezTo>
                        <a:pt x="15" y="9"/>
                        <a:pt x="15" y="10"/>
                        <a:pt x="14" y="12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8" y="14"/>
                        <a:pt x="6" y="13"/>
                        <a:pt x="5" y="12"/>
                      </a:cubicBezTo>
                      <a:cubicBezTo>
                        <a:pt x="4" y="10"/>
                        <a:pt x="3" y="9"/>
                        <a:pt x="3" y="7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  <a:moveTo>
                        <a:pt x="15" y="20"/>
                      </a:move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5" y="55"/>
                        <a:pt x="15" y="57"/>
                        <a:pt x="16" y="58"/>
                      </a:cubicBezTo>
                      <a:cubicBezTo>
                        <a:pt x="16" y="59"/>
                        <a:pt x="17" y="59"/>
                        <a:pt x="19" y="59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" y="59"/>
                        <a:pt x="2" y="59"/>
                        <a:pt x="3" y="58"/>
                      </a:cubicBezTo>
                      <a:cubicBezTo>
                        <a:pt x="4" y="57"/>
                        <a:pt x="4" y="55"/>
                        <a:pt x="4" y="5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5"/>
                        <a:pt x="4" y="24"/>
                        <a:pt x="3" y="23"/>
                      </a:cubicBezTo>
                      <a:cubicBezTo>
                        <a:pt x="2" y="22"/>
                        <a:pt x="1" y="22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îṩ1îdé">
                  <a:extLst>
                    <a:ext uri="{FF2B5EF4-FFF2-40B4-BE49-F238E27FC236}">
                      <a16:creationId xmlns:a16="http://schemas.microsoft.com/office/drawing/2014/main" id="{D88259A5-A644-615F-ED98-FB6E5B692772}"/>
                    </a:ext>
                  </a:extLst>
                </p:cNvPr>
                <p:cNvSpPr/>
                <p:nvPr/>
              </p:nvSpPr>
              <p:spPr bwMode="auto">
                <a:xfrm>
                  <a:off x="9296400" y="3802063"/>
                  <a:ext cx="128588" cy="139700"/>
                </a:xfrm>
                <a:custGeom>
                  <a:avLst/>
                  <a:gdLst>
                    <a:gd name="T0" fmla="*/ 15 w 39"/>
                    <a:gd name="T1" fmla="*/ 1 h 42"/>
                    <a:gd name="T2" fmla="*/ 15 w 39"/>
                    <a:gd name="T3" fmla="*/ 6 h 42"/>
                    <a:gd name="T4" fmla="*/ 20 w 39"/>
                    <a:gd name="T5" fmla="*/ 1 h 42"/>
                    <a:gd name="T6" fmla="*/ 26 w 39"/>
                    <a:gd name="T7" fmla="*/ 0 h 42"/>
                    <a:gd name="T8" fmla="*/ 32 w 39"/>
                    <a:gd name="T9" fmla="*/ 2 h 42"/>
                    <a:gd name="T10" fmla="*/ 35 w 39"/>
                    <a:gd name="T11" fmla="*/ 7 h 42"/>
                    <a:gd name="T12" fmla="*/ 35 w 39"/>
                    <a:gd name="T13" fmla="*/ 17 h 42"/>
                    <a:gd name="T14" fmla="*/ 35 w 39"/>
                    <a:gd name="T15" fmla="*/ 33 h 42"/>
                    <a:gd name="T16" fmla="*/ 36 w 39"/>
                    <a:gd name="T17" fmla="*/ 39 h 42"/>
                    <a:gd name="T18" fmla="*/ 39 w 39"/>
                    <a:gd name="T19" fmla="*/ 40 h 42"/>
                    <a:gd name="T20" fmla="*/ 39 w 39"/>
                    <a:gd name="T21" fmla="*/ 42 h 42"/>
                    <a:gd name="T22" fmla="*/ 21 w 39"/>
                    <a:gd name="T23" fmla="*/ 42 h 42"/>
                    <a:gd name="T24" fmla="*/ 21 w 39"/>
                    <a:gd name="T25" fmla="*/ 40 h 42"/>
                    <a:gd name="T26" fmla="*/ 24 w 39"/>
                    <a:gd name="T27" fmla="*/ 38 h 42"/>
                    <a:gd name="T28" fmla="*/ 25 w 39"/>
                    <a:gd name="T29" fmla="*/ 33 h 42"/>
                    <a:gd name="T30" fmla="*/ 25 w 39"/>
                    <a:gd name="T31" fmla="*/ 15 h 42"/>
                    <a:gd name="T32" fmla="*/ 24 w 39"/>
                    <a:gd name="T33" fmla="*/ 8 h 42"/>
                    <a:gd name="T34" fmla="*/ 23 w 39"/>
                    <a:gd name="T35" fmla="*/ 6 h 42"/>
                    <a:gd name="T36" fmla="*/ 21 w 39"/>
                    <a:gd name="T37" fmla="*/ 6 h 42"/>
                    <a:gd name="T38" fmla="*/ 15 w 39"/>
                    <a:gd name="T39" fmla="*/ 11 h 42"/>
                    <a:gd name="T40" fmla="*/ 15 w 39"/>
                    <a:gd name="T41" fmla="*/ 33 h 42"/>
                    <a:gd name="T42" fmla="*/ 16 w 39"/>
                    <a:gd name="T43" fmla="*/ 39 h 42"/>
                    <a:gd name="T44" fmla="*/ 19 w 39"/>
                    <a:gd name="T45" fmla="*/ 40 h 42"/>
                    <a:gd name="T46" fmla="*/ 19 w 39"/>
                    <a:gd name="T47" fmla="*/ 42 h 42"/>
                    <a:gd name="T48" fmla="*/ 0 w 39"/>
                    <a:gd name="T49" fmla="*/ 42 h 42"/>
                    <a:gd name="T50" fmla="*/ 0 w 39"/>
                    <a:gd name="T51" fmla="*/ 40 h 42"/>
                    <a:gd name="T52" fmla="*/ 3 w 39"/>
                    <a:gd name="T53" fmla="*/ 39 h 42"/>
                    <a:gd name="T54" fmla="*/ 4 w 39"/>
                    <a:gd name="T55" fmla="*/ 33 h 42"/>
                    <a:gd name="T56" fmla="*/ 4 w 39"/>
                    <a:gd name="T57" fmla="*/ 10 h 42"/>
                    <a:gd name="T58" fmla="*/ 3 w 39"/>
                    <a:gd name="T59" fmla="*/ 4 h 42"/>
                    <a:gd name="T60" fmla="*/ 0 w 39"/>
                    <a:gd name="T61" fmla="*/ 2 h 42"/>
                    <a:gd name="T62" fmla="*/ 0 w 39"/>
                    <a:gd name="T63" fmla="*/ 1 h 42"/>
                    <a:gd name="T64" fmla="*/ 15 w 39"/>
                    <a:gd name="T65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" h="42">
                      <a:moveTo>
                        <a:pt x="15" y="1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7" y="4"/>
                        <a:pt x="19" y="2"/>
                        <a:pt x="20" y="1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8" y="0"/>
                        <a:pt x="30" y="0"/>
                        <a:pt x="32" y="2"/>
                      </a:cubicBezTo>
                      <a:cubicBezTo>
                        <a:pt x="33" y="3"/>
                        <a:pt x="34" y="5"/>
                        <a:pt x="35" y="7"/>
                      </a:cubicBezTo>
                      <a:cubicBezTo>
                        <a:pt x="35" y="9"/>
                        <a:pt x="35" y="12"/>
                        <a:pt x="35" y="17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6"/>
                        <a:pt x="36" y="38"/>
                        <a:pt x="36" y="39"/>
                      </a:cubicBezTo>
                      <a:cubicBezTo>
                        <a:pt x="37" y="40"/>
                        <a:pt x="38" y="40"/>
                        <a:pt x="39" y="40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2" y="40"/>
                        <a:pt x="23" y="39"/>
                        <a:pt x="24" y="38"/>
                      </a:cubicBezTo>
                      <a:cubicBezTo>
                        <a:pt x="24" y="38"/>
                        <a:pt x="25" y="36"/>
                        <a:pt x="25" y="33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ubicBezTo>
                        <a:pt x="25" y="11"/>
                        <a:pt x="24" y="9"/>
                        <a:pt x="24" y="8"/>
                      </a:cubicBezTo>
                      <a:cubicBezTo>
                        <a:pt x="24" y="7"/>
                        <a:pt x="24" y="7"/>
                        <a:pt x="23" y="6"/>
                      </a:cubicBezTo>
                      <a:cubicBezTo>
                        <a:pt x="22" y="6"/>
                        <a:pt x="22" y="6"/>
                        <a:pt x="21" y="6"/>
                      </a:cubicBezTo>
                      <a:cubicBezTo>
                        <a:pt x="19" y="6"/>
                        <a:pt x="17" y="7"/>
                        <a:pt x="15" y="11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5" y="36"/>
                        <a:pt x="15" y="38"/>
                        <a:pt x="16" y="39"/>
                      </a:cubicBezTo>
                      <a:cubicBezTo>
                        <a:pt x="16" y="40"/>
                        <a:pt x="17" y="40"/>
                        <a:pt x="19" y="40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3" y="39"/>
                        <a:pt x="3" y="39"/>
                      </a:cubicBezTo>
                      <a:cubicBezTo>
                        <a:pt x="4" y="38"/>
                        <a:pt x="4" y="36"/>
                        <a:pt x="4" y="33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7"/>
                        <a:pt x="4" y="5"/>
                        <a:pt x="3" y="4"/>
                      </a:cubicBezTo>
                      <a:cubicBezTo>
                        <a:pt x="3" y="3"/>
                        <a:pt x="2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iṣḻïḓè">
                  <a:extLst>
                    <a:ext uri="{FF2B5EF4-FFF2-40B4-BE49-F238E27FC236}">
                      <a16:creationId xmlns:a16="http://schemas.microsoft.com/office/drawing/2014/main" id="{73A25A24-14C1-22D6-91A6-56D092514C6E}"/>
                    </a:ext>
                  </a:extLst>
                </p:cNvPr>
                <p:cNvSpPr/>
                <p:nvPr/>
              </p:nvSpPr>
              <p:spPr bwMode="auto">
                <a:xfrm>
                  <a:off x="9453563" y="3802063"/>
                  <a:ext cx="112713" cy="139700"/>
                </a:xfrm>
                <a:custGeom>
                  <a:avLst/>
                  <a:gdLst>
                    <a:gd name="T0" fmla="*/ 19 w 34"/>
                    <a:gd name="T1" fmla="*/ 36 h 42"/>
                    <a:gd name="T2" fmla="*/ 7 w 34"/>
                    <a:gd name="T3" fmla="*/ 42 h 42"/>
                    <a:gd name="T4" fmla="*/ 2 w 34"/>
                    <a:gd name="T5" fmla="*/ 40 h 42"/>
                    <a:gd name="T6" fmla="*/ 0 w 34"/>
                    <a:gd name="T7" fmla="*/ 34 h 42"/>
                    <a:gd name="T8" fmla="*/ 3 w 34"/>
                    <a:gd name="T9" fmla="*/ 26 h 42"/>
                    <a:gd name="T10" fmla="*/ 19 w 34"/>
                    <a:gd name="T11" fmla="*/ 16 h 42"/>
                    <a:gd name="T12" fmla="*/ 19 w 34"/>
                    <a:gd name="T13" fmla="*/ 12 h 42"/>
                    <a:gd name="T14" fmla="*/ 18 w 34"/>
                    <a:gd name="T15" fmla="*/ 6 h 42"/>
                    <a:gd name="T16" fmla="*/ 17 w 34"/>
                    <a:gd name="T17" fmla="*/ 4 h 42"/>
                    <a:gd name="T18" fmla="*/ 14 w 34"/>
                    <a:gd name="T19" fmla="*/ 3 h 42"/>
                    <a:gd name="T20" fmla="*/ 10 w 34"/>
                    <a:gd name="T21" fmla="*/ 4 h 42"/>
                    <a:gd name="T22" fmla="*/ 9 w 34"/>
                    <a:gd name="T23" fmla="*/ 6 h 42"/>
                    <a:gd name="T24" fmla="*/ 10 w 34"/>
                    <a:gd name="T25" fmla="*/ 8 h 42"/>
                    <a:gd name="T26" fmla="*/ 11 w 34"/>
                    <a:gd name="T27" fmla="*/ 12 h 42"/>
                    <a:gd name="T28" fmla="*/ 10 w 34"/>
                    <a:gd name="T29" fmla="*/ 16 h 42"/>
                    <a:gd name="T30" fmla="*/ 6 w 34"/>
                    <a:gd name="T31" fmla="*/ 17 h 42"/>
                    <a:gd name="T32" fmla="*/ 2 w 34"/>
                    <a:gd name="T33" fmla="*/ 15 h 42"/>
                    <a:gd name="T34" fmla="*/ 0 w 34"/>
                    <a:gd name="T35" fmla="*/ 12 h 42"/>
                    <a:gd name="T36" fmla="*/ 3 w 34"/>
                    <a:gd name="T37" fmla="*/ 6 h 42"/>
                    <a:gd name="T38" fmla="*/ 9 w 34"/>
                    <a:gd name="T39" fmla="*/ 1 h 42"/>
                    <a:gd name="T40" fmla="*/ 17 w 34"/>
                    <a:gd name="T41" fmla="*/ 0 h 42"/>
                    <a:gd name="T42" fmla="*/ 25 w 34"/>
                    <a:gd name="T43" fmla="*/ 2 h 42"/>
                    <a:gd name="T44" fmla="*/ 29 w 34"/>
                    <a:gd name="T45" fmla="*/ 7 h 42"/>
                    <a:gd name="T46" fmla="*/ 30 w 34"/>
                    <a:gd name="T47" fmla="*/ 16 h 42"/>
                    <a:gd name="T48" fmla="*/ 30 w 34"/>
                    <a:gd name="T49" fmla="*/ 32 h 42"/>
                    <a:gd name="T50" fmla="*/ 30 w 34"/>
                    <a:gd name="T51" fmla="*/ 35 h 42"/>
                    <a:gd name="T52" fmla="*/ 30 w 34"/>
                    <a:gd name="T53" fmla="*/ 36 h 42"/>
                    <a:gd name="T54" fmla="*/ 31 w 34"/>
                    <a:gd name="T55" fmla="*/ 37 h 42"/>
                    <a:gd name="T56" fmla="*/ 33 w 34"/>
                    <a:gd name="T57" fmla="*/ 35 h 42"/>
                    <a:gd name="T58" fmla="*/ 34 w 34"/>
                    <a:gd name="T59" fmla="*/ 36 h 42"/>
                    <a:gd name="T60" fmla="*/ 30 w 34"/>
                    <a:gd name="T61" fmla="*/ 41 h 42"/>
                    <a:gd name="T62" fmla="*/ 26 w 34"/>
                    <a:gd name="T63" fmla="*/ 42 h 42"/>
                    <a:gd name="T64" fmla="*/ 21 w 34"/>
                    <a:gd name="T65" fmla="*/ 41 h 42"/>
                    <a:gd name="T66" fmla="*/ 19 w 34"/>
                    <a:gd name="T67" fmla="*/ 36 h 42"/>
                    <a:gd name="T68" fmla="*/ 19 w 34"/>
                    <a:gd name="T69" fmla="*/ 33 h 42"/>
                    <a:gd name="T70" fmla="*/ 19 w 34"/>
                    <a:gd name="T71" fmla="*/ 19 h 42"/>
                    <a:gd name="T72" fmla="*/ 12 w 34"/>
                    <a:gd name="T73" fmla="*/ 25 h 42"/>
                    <a:gd name="T74" fmla="*/ 10 w 34"/>
                    <a:gd name="T75" fmla="*/ 30 h 42"/>
                    <a:gd name="T76" fmla="*/ 12 w 34"/>
                    <a:gd name="T77" fmla="*/ 34 h 42"/>
                    <a:gd name="T78" fmla="*/ 14 w 34"/>
                    <a:gd name="T79" fmla="*/ 35 h 42"/>
                    <a:gd name="T80" fmla="*/ 19 w 34"/>
                    <a:gd name="T81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" h="42">
                      <a:moveTo>
                        <a:pt x="19" y="36"/>
                      </a:moveTo>
                      <a:cubicBezTo>
                        <a:pt x="14" y="40"/>
                        <a:pt x="10" y="42"/>
                        <a:pt x="7" y="42"/>
                      </a:cubicBezTo>
                      <a:cubicBezTo>
                        <a:pt x="5" y="42"/>
                        <a:pt x="3" y="42"/>
                        <a:pt x="2" y="40"/>
                      </a:cubicBezTo>
                      <a:cubicBezTo>
                        <a:pt x="0" y="39"/>
                        <a:pt x="0" y="37"/>
                        <a:pt x="0" y="34"/>
                      </a:cubicBezTo>
                      <a:cubicBezTo>
                        <a:pt x="0" y="31"/>
                        <a:pt x="1" y="28"/>
                        <a:pt x="3" y="26"/>
                      </a:cubicBezTo>
                      <a:cubicBezTo>
                        <a:pt x="6" y="23"/>
                        <a:pt x="11" y="20"/>
                        <a:pt x="19" y="1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9"/>
                        <a:pt x="19" y="7"/>
                        <a:pt x="18" y="6"/>
                      </a:cubicBezTo>
                      <a:cubicBezTo>
                        <a:pt x="18" y="5"/>
                        <a:pt x="17" y="4"/>
                        <a:pt x="17" y="4"/>
                      </a:cubicBezTo>
                      <a:cubicBezTo>
                        <a:pt x="16" y="3"/>
                        <a:pt x="15" y="3"/>
                        <a:pt x="14" y="3"/>
                      </a:cubicBezTo>
                      <a:cubicBezTo>
                        <a:pt x="12" y="3"/>
                        <a:pt x="11" y="3"/>
                        <a:pt x="10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7"/>
                        <a:pt x="9" y="7"/>
                        <a:pt x="10" y="8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1" y="13"/>
                        <a:pt x="11" y="15"/>
                        <a:pt x="10" y="16"/>
                      </a:cubicBezTo>
                      <a:cubicBezTo>
                        <a:pt x="9" y="17"/>
                        <a:pt x="8" y="17"/>
                        <a:pt x="6" y="17"/>
                      </a:cubicBezTo>
                      <a:cubicBezTo>
                        <a:pt x="4" y="17"/>
                        <a:pt x="3" y="17"/>
                        <a:pt x="2" y="15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9"/>
                        <a:pt x="1" y="7"/>
                        <a:pt x="3" y="6"/>
                      </a:cubicBezTo>
                      <a:cubicBezTo>
                        <a:pt x="4" y="4"/>
                        <a:pt x="6" y="2"/>
                        <a:pt x="9" y="1"/>
                      </a:cubicBezTo>
                      <a:cubicBezTo>
                        <a:pt x="11" y="0"/>
                        <a:pt x="14" y="0"/>
                        <a:pt x="17" y="0"/>
                      </a:cubicBezTo>
                      <a:cubicBezTo>
                        <a:pt x="20" y="0"/>
                        <a:pt x="23" y="0"/>
                        <a:pt x="25" y="2"/>
                      </a:cubicBezTo>
                      <a:cubicBezTo>
                        <a:pt x="27" y="4"/>
                        <a:pt x="28" y="6"/>
                        <a:pt x="29" y="7"/>
                      </a:cubicBezTo>
                      <a:cubicBezTo>
                        <a:pt x="29" y="9"/>
                        <a:pt x="30" y="11"/>
                        <a:pt x="30" y="16"/>
                      </a:cubicBezTo>
                      <a:cubicBezTo>
                        <a:pt x="30" y="32"/>
                        <a:pt x="30" y="32"/>
                        <a:pt x="30" y="32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1" y="37"/>
                        <a:pt x="31" y="37"/>
                        <a:pt x="31" y="37"/>
                      </a:cubicBezTo>
                      <a:cubicBezTo>
                        <a:pt x="32" y="37"/>
                        <a:pt x="33" y="36"/>
                        <a:pt x="33" y="35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3" y="38"/>
                        <a:pt x="32" y="40"/>
                        <a:pt x="30" y="41"/>
                      </a:cubicBezTo>
                      <a:cubicBezTo>
                        <a:pt x="29" y="42"/>
                        <a:pt x="27" y="42"/>
                        <a:pt x="26" y="42"/>
                      </a:cubicBezTo>
                      <a:cubicBezTo>
                        <a:pt x="24" y="42"/>
                        <a:pt x="22" y="42"/>
                        <a:pt x="21" y="41"/>
                      </a:cubicBezTo>
                      <a:cubicBezTo>
                        <a:pt x="20" y="40"/>
                        <a:pt x="19" y="38"/>
                        <a:pt x="19" y="36"/>
                      </a:cubicBezTo>
                      <a:close/>
                      <a:moveTo>
                        <a:pt x="19" y="33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6" y="21"/>
                        <a:pt x="13" y="23"/>
                        <a:pt x="12" y="25"/>
                      </a:cubicBezTo>
                      <a:cubicBezTo>
                        <a:pt x="11" y="27"/>
                        <a:pt x="10" y="29"/>
                        <a:pt x="10" y="30"/>
                      </a:cubicBezTo>
                      <a:cubicBezTo>
                        <a:pt x="10" y="32"/>
                        <a:pt x="11" y="33"/>
                        <a:pt x="12" y="34"/>
                      </a:cubicBezTo>
                      <a:cubicBezTo>
                        <a:pt x="12" y="35"/>
                        <a:pt x="13" y="35"/>
                        <a:pt x="14" y="35"/>
                      </a:cubicBezTo>
                      <a:cubicBezTo>
                        <a:pt x="16" y="35"/>
                        <a:pt x="17" y="34"/>
                        <a:pt x="19" y="33"/>
                      </a:cubicBezTo>
                      <a:close/>
                    </a:path>
                  </a:pathLst>
                </a:custGeom>
                <a:solidFill>
                  <a:srgbClr val="0040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797492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4C27D65-676A-C325-36DE-9FBD467C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0" y="0"/>
            <a:ext cx="10343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A12C941-AE95-1EA3-E065-D8F4EF686417}"/>
              </a:ext>
            </a:extLst>
          </p:cNvPr>
          <p:cNvSpPr/>
          <p:nvPr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71496A7-471F-6B41-0686-8973B89EC442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基本信息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BASIC INFORMATION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01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个人基本情况</a:t>
            </a:r>
          </a:p>
        </p:txBody>
      </p: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9C0CD54-AFFA-AA13-9DAF-98EEB2825B30}"/>
              </a:ext>
            </a:extLst>
          </p:cNvPr>
          <p:cNvGrpSpPr/>
          <p:nvPr/>
        </p:nvGrpSpPr>
        <p:grpSpPr>
          <a:xfrm>
            <a:off x="5573080" y="1648795"/>
            <a:ext cx="5359080" cy="4123703"/>
            <a:chOff x="736920" y="2119030"/>
            <a:chExt cx="5359080" cy="4123703"/>
          </a:xfrm>
        </p:grpSpPr>
        <p:sp>
          <p:nvSpPr>
            <p:cNvPr id="4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B76D411C-CC16-B23C-2DD1-58D0F456FCB2}"/>
                </a:ext>
              </a:extLst>
            </p:cNvPr>
            <p:cNvSpPr txBox="1"/>
            <p:nvPr/>
          </p:nvSpPr>
          <p:spPr>
            <a:xfrm>
              <a:off x="736920" y="2119030"/>
              <a:ext cx="2419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1"/>
                  </a:solidFill>
                  <a:latin typeface="+mj-ea"/>
                  <a:ea typeface="+mj-ea"/>
                </a:rPr>
                <a:t>大橘</a:t>
              </a:r>
              <a:r>
                <a:rPr lang="en-US" altLang="zh-CN" sz="3200" b="1" spc="300" dirty="0">
                  <a:solidFill>
                    <a:schemeClr val="accent1"/>
                  </a:solidFill>
                  <a:latin typeface="+mj-ea"/>
                  <a:ea typeface="+mj-ea"/>
                </a:rPr>
                <a:t>PPT</a:t>
              </a:r>
              <a:endParaRPr lang="zh-CN" altLang="en-US" sz="3200" b="1" spc="3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D400A864-ED89-870B-3CFA-2EB4E82454EA}"/>
                </a:ext>
              </a:extLst>
            </p:cNvPr>
            <p:cNvSpPr txBox="1"/>
            <p:nvPr/>
          </p:nvSpPr>
          <p:spPr>
            <a:xfrm>
              <a:off x="736921" y="2703805"/>
              <a:ext cx="535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latin typeface="+mj-ea"/>
                  <a:ea typeface="+mj-ea"/>
                </a:rPr>
                <a:t>本科院校：</a:t>
              </a:r>
              <a:r>
                <a:rPr lang="en-US" altLang="zh-CN" b="1" dirty="0">
                  <a:latin typeface="+mj-ea"/>
                  <a:ea typeface="+mj-ea"/>
                </a:rPr>
                <a:t>#####</a:t>
              </a:r>
              <a:r>
                <a:rPr lang="zh-CN" altLang="en-US" b="1" dirty="0">
                  <a:latin typeface="+mj-ea"/>
                  <a:ea typeface="+mj-ea"/>
                </a:rPr>
                <a:t>大学 </a:t>
              </a:r>
              <a:r>
                <a:rPr lang="en-US" altLang="zh-CN" b="1" dirty="0">
                  <a:latin typeface="+mj-ea"/>
                  <a:ea typeface="+mj-ea"/>
                </a:rPr>
                <a:t>/ </a:t>
              </a:r>
              <a:r>
                <a:rPr lang="zh-CN" altLang="en-US" b="1" dirty="0">
                  <a:latin typeface="+mj-ea"/>
                  <a:ea typeface="+mj-ea"/>
                </a:rPr>
                <a:t>飞行器设计专业</a:t>
              </a:r>
            </a:p>
          </p:txBody>
        </p:sp>
        <p:sp>
          <p:nvSpPr>
            <p:cNvPr id="46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473E4A1B-6760-A6E0-436A-E16C9293162C}"/>
                </a:ext>
              </a:extLst>
            </p:cNvPr>
            <p:cNvSpPr txBox="1"/>
            <p:nvPr/>
          </p:nvSpPr>
          <p:spPr>
            <a:xfrm>
              <a:off x="736921" y="3290835"/>
              <a:ext cx="5359079" cy="295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政治面貌：</a:t>
              </a:r>
              <a:r>
                <a:rPr lang="zh-CN" altLang="en-US" dirty="0">
                  <a:latin typeface="+mj-ea"/>
                  <a:ea typeface="+mj-ea"/>
                </a:rPr>
                <a:t>中国共产党员</a:t>
              </a:r>
              <a:endParaRPr lang="en-US" altLang="zh-CN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专业学习：</a:t>
              </a:r>
              <a:r>
                <a:rPr lang="zh-CN" altLang="en-US" dirty="0">
                  <a:latin typeface="+mj-ea"/>
                  <a:ea typeface="+mj-ea"/>
                </a:rPr>
                <a:t>绩点</a:t>
              </a:r>
              <a:r>
                <a:rPr lang="en-US" altLang="zh-CN" dirty="0">
                  <a:latin typeface="+mj-ea"/>
                  <a:ea typeface="+mj-ea"/>
                </a:rPr>
                <a:t>4.3</a:t>
              </a:r>
              <a:r>
                <a:rPr lang="zh-CN" altLang="en-US" dirty="0">
                  <a:latin typeface="+mj-ea"/>
                  <a:ea typeface="+mj-ea"/>
                </a:rPr>
                <a:t>，专业排名</a:t>
              </a:r>
              <a:r>
                <a:rPr lang="en-US" altLang="zh-CN" dirty="0">
                  <a:latin typeface="+mj-ea"/>
                  <a:ea typeface="+mj-ea"/>
                </a:rPr>
                <a:t>2/95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英语水平：</a:t>
              </a:r>
              <a:r>
                <a:rPr lang="en-US" altLang="zh-CN" dirty="0">
                  <a:latin typeface="+mj-ea"/>
                  <a:ea typeface="+mj-ea"/>
                </a:rPr>
                <a:t>CET4-595</a:t>
              </a:r>
              <a:r>
                <a:rPr lang="zh-CN" altLang="en-US" dirty="0">
                  <a:latin typeface="+mj-ea"/>
                  <a:ea typeface="+mj-ea"/>
                </a:rPr>
                <a:t>分，</a:t>
              </a:r>
              <a:r>
                <a:rPr lang="en-US" altLang="zh-CN" dirty="0">
                  <a:latin typeface="+mj-ea"/>
                  <a:ea typeface="+mj-ea"/>
                </a:rPr>
                <a:t>CET6-565</a:t>
              </a:r>
              <a:r>
                <a:rPr lang="zh-CN" altLang="en-US" dirty="0">
                  <a:latin typeface="+mj-ea"/>
                  <a:ea typeface="+mj-ea"/>
                </a:rPr>
                <a:t>分</a:t>
              </a:r>
              <a:endParaRPr lang="en-US" altLang="zh-CN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专业技能：</a:t>
              </a:r>
              <a:r>
                <a:rPr lang="zh-CN" altLang="en-US" dirty="0">
                  <a:latin typeface="+mj-ea"/>
                  <a:ea typeface="+mj-ea"/>
                </a:rPr>
                <a:t>熟练使用</a:t>
              </a:r>
              <a:r>
                <a:rPr lang="en-US" altLang="zh-CN" dirty="0">
                  <a:latin typeface="+mj-ea"/>
                  <a:ea typeface="+mj-ea"/>
                </a:rPr>
                <a:t>office</a:t>
              </a:r>
              <a:r>
                <a:rPr lang="zh-CN" altLang="en-US" dirty="0">
                  <a:latin typeface="+mj-ea"/>
                  <a:ea typeface="+mj-ea"/>
                </a:rPr>
                <a:t>三件套，熟悉</a:t>
              </a:r>
              <a:r>
                <a:rPr lang="en-US" altLang="zh-CN" dirty="0" err="1">
                  <a:latin typeface="+mj-ea"/>
                  <a:ea typeface="+mj-ea"/>
                </a:rPr>
                <a:t>matlab</a:t>
              </a:r>
              <a:r>
                <a:rPr lang="zh-CN" altLang="en-US" dirty="0">
                  <a:latin typeface="+mj-ea"/>
                  <a:ea typeface="+mj-ea"/>
                </a:rPr>
                <a:t>数据分析，熟练使用</a:t>
              </a:r>
              <a:r>
                <a:rPr lang="en-US" altLang="zh-CN" dirty="0" err="1">
                  <a:latin typeface="+mj-ea"/>
                  <a:ea typeface="+mj-ea"/>
                </a:rPr>
                <a:t>c++</a:t>
              </a:r>
              <a:r>
                <a:rPr lang="zh-CN" altLang="en-US" dirty="0">
                  <a:latin typeface="+mj-ea"/>
                  <a:ea typeface="+mj-ea"/>
                </a:rPr>
                <a:t>编程</a:t>
              </a:r>
              <a:endParaRPr lang="en-US" altLang="zh-CN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主修课程：</a:t>
              </a:r>
              <a:r>
                <a:rPr lang="zh-CN" altLang="en-US" dirty="0">
                  <a:latin typeface="+mj-ea"/>
                  <a:ea typeface="+mj-ea"/>
                </a:rPr>
                <a:t>高等数学（</a:t>
              </a:r>
              <a:r>
                <a:rPr lang="en-US" altLang="zh-CN" dirty="0">
                  <a:latin typeface="+mj-ea"/>
                  <a:ea typeface="+mj-ea"/>
                </a:rPr>
                <a:t>98</a:t>
              </a:r>
              <a:r>
                <a:rPr lang="zh-CN" altLang="en-US" dirty="0">
                  <a:latin typeface="+mj-ea"/>
                  <a:ea typeface="+mj-ea"/>
                </a:rPr>
                <a:t>），线性代数（</a:t>
              </a:r>
              <a:r>
                <a:rPr lang="en-US" altLang="zh-CN" dirty="0">
                  <a:latin typeface="+mj-ea"/>
                  <a:ea typeface="+mj-ea"/>
                </a:rPr>
                <a:t>98</a:t>
              </a:r>
              <a:r>
                <a:rPr lang="zh-CN" altLang="en-US" dirty="0">
                  <a:latin typeface="+mj-ea"/>
                  <a:ea typeface="+mj-ea"/>
                </a:rPr>
                <a:t>），数据分析（</a:t>
              </a:r>
              <a:r>
                <a:rPr lang="en-US" altLang="zh-CN" dirty="0">
                  <a:latin typeface="+mj-ea"/>
                  <a:ea typeface="+mj-ea"/>
                </a:rPr>
                <a:t>95</a:t>
              </a:r>
              <a:r>
                <a:rPr lang="zh-CN" altLang="en-US" dirty="0">
                  <a:latin typeface="+mj-ea"/>
                  <a:ea typeface="+mj-ea"/>
                </a:rPr>
                <a:t>），</a:t>
              </a:r>
              <a:r>
                <a:rPr lang="en-US" altLang="zh-CN" dirty="0" err="1">
                  <a:latin typeface="+mj-ea"/>
                  <a:ea typeface="+mj-ea"/>
                </a:rPr>
                <a:t>c++</a:t>
              </a:r>
              <a:r>
                <a:rPr lang="zh-CN" altLang="en-US" dirty="0">
                  <a:latin typeface="+mj-ea"/>
                  <a:ea typeface="+mj-ea"/>
                </a:rPr>
                <a:t>（</a:t>
              </a:r>
              <a:r>
                <a:rPr lang="en-US" altLang="zh-CN" dirty="0">
                  <a:latin typeface="+mj-ea"/>
                  <a:ea typeface="+mj-ea"/>
                </a:rPr>
                <a:t>100</a:t>
              </a:r>
              <a:r>
                <a:rPr lang="zh-CN" altLang="en-US" dirty="0">
                  <a:latin typeface="+mj-ea"/>
                  <a:ea typeface="+mj-ea"/>
                </a:rPr>
                <a:t>）</a:t>
              </a:r>
              <a:endParaRPr lang="en-US" altLang="zh-CN" dirty="0">
                <a:latin typeface="+mj-ea"/>
                <a:ea typeface="+mj-ea"/>
              </a:endParaRPr>
            </a:p>
          </p:txBody>
        </p:sp>
        <p:cxnSp>
          <p:nvCxnSpPr>
            <p:cNvPr id="47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13FCECD0-4A7C-76B4-9CEE-305E473061E6}"/>
                </a:ext>
              </a:extLst>
            </p:cNvPr>
            <p:cNvCxnSpPr/>
            <p:nvPr/>
          </p:nvCxnSpPr>
          <p:spPr>
            <a:xfrm>
              <a:off x="848956" y="3176651"/>
              <a:ext cx="7159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owerpoint template design by DAJU_PPT正版来源小红书大橘PPT微信DAJU_PPT请勿抄袭搬运！盗版必究！" descr="人穿着西装&#10;&#10;描述已自动生成">
            <a:extLst>
              <a:ext uri="{FF2B5EF4-FFF2-40B4-BE49-F238E27FC236}">
                <a16:creationId xmlns:a16="http://schemas.microsoft.com/office/drawing/2014/main" id="{1B9EF599-7F0A-C200-EF0A-D9E3437B2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4" r="5867"/>
          <a:stretch/>
        </p:blipFill>
        <p:spPr>
          <a:xfrm>
            <a:off x="1373325" y="1793719"/>
            <a:ext cx="3432477" cy="38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320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荣誉及奖励</a:t>
            </a:r>
          </a:p>
        </p:txBody>
      </p:sp>
      <p:grpSp>
        <p:nvGrpSpPr>
          <p:cNvPr id="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F14F825-D026-03E3-3FA8-4892F75D4CE2}"/>
              </a:ext>
            </a:extLst>
          </p:cNvPr>
          <p:cNvGrpSpPr/>
          <p:nvPr/>
        </p:nvGrpSpPr>
        <p:grpSpPr>
          <a:xfrm>
            <a:off x="668655" y="1246330"/>
            <a:ext cx="3035244" cy="2280066"/>
            <a:chOff x="5677535" y="5026723"/>
            <a:chExt cx="3035244" cy="2280066"/>
          </a:xfrm>
        </p:grpSpPr>
        <p:pic>
          <p:nvPicPr>
            <p:cNvPr id="4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A51EEE-68B4-8306-5FAA-F477F850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49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7831635D-D152-DD66-D4C2-10A77BB29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sp>
        <p:nvSpPr>
          <p:cNvPr id="5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C39F26C-9C16-88D2-0C97-D656CA4A0846}"/>
              </a:ext>
            </a:extLst>
          </p:cNvPr>
          <p:cNvSpPr txBox="1"/>
          <p:nvPr/>
        </p:nvSpPr>
        <p:spPr>
          <a:xfrm>
            <a:off x="6463895" y="2386363"/>
            <a:ext cx="4891083" cy="2454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学年一等奖学金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科技创新先进个人、精神文明先进个人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届机器人大赛第三名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年“五四青年”奖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年江苏省创新型巴拉巴拉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硕士毕业论文优秀奖巴拉巴拉</a:t>
            </a:r>
            <a:endParaRPr lang="en-US" altLang="zh-CN" sz="2000" dirty="0">
              <a:latin typeface="+mj-ea"/>
              <a:ea typeface="+mj-ea"/>
            </a:endParaRPr>
          </a:p>
        </p:txBody>
      </p:sp>
      <p:grpSp>
        <p:nvGrpSpPr>
          <p:cNvPr id="5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80FEEFF-466A-B031-5103-30C78B7AF129}"/>
              </a:ext>
            </a:extLst>
          </p:cNvPr>
          <p:cNvGrpSpPr/>
          <p:nvPr/>
        </p:nvGrpSpPr>
        <p:grpSpPr>
          <a:xfrm>
            <a:off x="668655" y="3778542"/>
            <a:ext cx="3035244" cy="2280066"/>
            <a:chOff x="5677535" y="5026723"/>
            <a:chExt cx="3035244" cy="2280066"/>
          </a:xfrm>
        </p:grpSpPr>
        <p:pic>
          <p:nvPicPr>
            <p:cNvPr id="55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1715328-74CB-49B5-D1E3-1BE12A87D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60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03AB8734-D1C7-BCD0-87B7-C07DBEC41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7033627-3D5E-1DFB-7C16-3BE7E58AAF90}"/>
              </a:ext>
            </a:extLst>
          </p:cNvPr>
          <p:cNvGrpSpPr/>
          <p:nvPr/>
        </p:nvGrpSpPr>
        <p:grpSpPr>
          <a:xfrm>
            <a:off x="3943864" y="2102475"/>
            <a:ext cx="2280066" cy="3035244"/>
            <a:chOff x="3943864" y="2484439"/>
            <a:chExt cx="2280066" cy="3035244"/>
          </a:xfrm>
        </p:grpSpPr>
        <p:pic>
          <p:nvPicPr>
            <p:cNvPr id="53" name="powerpoint template design by DAJU_PPT正版来源小红书大橘PPT微信DAJU_PPT请勿抄袭搬运！盗版必究！-1" descr="墙上挂着一幅画&#10;&#10;中度可信度描述已自动生成">
              <a:extLst>
                <a:ext uri="{FF2B5EF4-FFF2-40B4-BE49-F238E27FC236}">
                  <a16:creationId xmlns:a16="http://schemas.microsoft.com/office/drawing/2014/main" id="{24020A20-B0C2-EFA0-8330-FD84E6C45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864" y="2484439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  <p:pic>
          <p:nvPicPr>
            <p:cNvPr id="61" name="powerpoint template design by DAJU_PPT正版来源小红书大橘PPT微信DAJU_PPT请勿抄袭搬运！盗版必究！-2" descr="电脑屏幕的照片上有字&#10;&#10;中度可信度描述已自动生成">
              <a:extLst>
                <a:ext uri="{FF2B5EF4-FFF2-40B4-BE49-F238E27FC236}">
                  <a16:creationId xmlns:a16="http://schemas.microsoft.com/office/drawing/2014/main" id="{D99EB4F5-A23B-B69A-F4AB-6DC31EB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3850" y="2656164"/>
              <a:ext cx="1882140" cy="2666360"/>
            </a:xfrm>
            <a:prstGeom prst="rect">
              <a:avLst/>
            </a:prstGeom>
            <a:solidFill>
              <a:srgbClr val="FFFFFF"/>
            </a:solidFill>
            <a:scene3d>
              <a:camera prst="perspectiveRelaxed" fov="0">
                <a:rot lat="20973599" lon="0" rev="0"/>
              </a:camera>
              <a:lightRig rig="contrasting" dir="t"/>
            </a:scene3d>
          </p:spPr>
        </p:pic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荣誉及奖励</a:t>
            </a:r>
          </a:p>
        </p:txBody>
      </p:sp>
      <p:grpSp>
        <p:nvGrpSpPr>
          <p:cNvPr id="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F14F825-D026-03E3-3FA8-4892F75D4CE2}"/>
              </a:ext>
            </a:extLst>
          </p:cNvPr>
          <p:cNvGrpSpPr/>
          <p:nvPr/>
        </p:nvGrpSpPr>
        <p:grpSpPr>
          <a:xfrm>
            <a:off x="1006332" y="4040384"/>
            <a:ext cx="2541282" cy="1909004"/>
            <a:chOff x="5677535" y="5026723"/>
            <a:chExt cx="3035244" cy="2280066"/>
          </a:xfrm>
        </p:grpSpPr>
        <p:pic>
          <p:nvPicPr>
            <p:cNvPr id="4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A51EEE-68B4-8306-5FAA-F477F850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49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7831635D-D152-DD66-D4C2-10A77BB29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524D8E9-746C-C779-ED05-44D4CBB4E278}"/>
              </a:ext>
            </a:extLst>
          </p:cNvPr>
          <p:cNvGrpSpPr/>
          <p:nvPr/>
        </p:nvGrpSpPr>
        <p:grpSpPr>
          <a:xfrm>
            <a:off x="4825359" y="4040384"/>
            <a:ext cx="2541282" cy="1909004"/>
            <a:chOff x="5677535" y="5026723"/>
            <a:chExt cx="3035244" cy="2280066"/>
          </a:xfrm>
        </p:grpSpPr>
        <p:pic>
          <p:nvPicPr>
            <p:cNvPr id="14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7CA8B393-1707-E246-84AD-84812D77C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15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08CE871B-195A-F218-869B-D1C350D79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1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06AA953-628E-95A1-0527-923849212BE7}"/>
              </a:ext>
            </a:extLst>
          </p:cNvPr>
          <p:cNvGrpSpPr/>
          <p:nvPr/>
        </p:nvGrpSpPr>
        <p:grpSpPr>
          <a:xfrm>
            <a:off x="8644386" y="4040384"/>
            <a:ext cx="2541282" cy="1909004"/>
            <a:chOff x="5677535" y="5026723"/>
            <a:chExt cx="3035244" cy="2280066"/>
          </a:xfrm>
        </p:grpSpPr>
        <p:pic>
          <p:nvPicPr>
            <p:cNvPr id="17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C3BE6CC-B6E2-660B-E6DD-844F79BC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18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81D618DF-B857-C2AF-A01A-2C2D81FC8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2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F51B2BB-21A5-D32E-C346-7F084AC82FC0}"/>
              </a:ext>
            </a:extLst>
          </p:cNvPr>
          <p:cNvGrpSpPr/>
          <p:nvPr/>
        </p:nvGrpSpPr>
        <p:grpSpPr>
          <a:xfrm>
            <a:off x="1006332" y="1484499"/>
            <a:ext cx="2541282" cy="1909004"/>
            <a:chOff x="5677535" y="5026723"/>
            <a:chExt cx="3035244" cy="2280066"/>
          </a:xfrm>
        </p:grpSpPr>
        <p:pic>
          <p:nvPicPr>
            <p:cNvPr id="24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A9D2CA93-7DE6-E312-620C-DE902E1A5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25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53EB658B-9BF6-7399-B7B3-5BE9CACD5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2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1DEDC47-4069-1020-C6F7-7FE273685E88}"/>
              </a:ext>
            </a:extLst>
          </p:cNvPr>
          <p:cNvGrpSpPr/>
          <p:nvPr/>
        </p:nvGrpSpPr>
        <p:grpSpPr>
          <a:xfrm>
            <a:off x="4825359" y="1484499"/>
            <a:ext cx="2541282" cy="1909004"/>
            <a:chOff x="5677535" y="5026723"/>
            <a:chExt cx="3035244" cy="2280066"/>
          </a:xfrm>
        </p:grpSpPr>
        <p:pic>
          <p:nvPicPr>
            <p:cNvPr id="27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5E101D5-CDDE-3FC1-DC1E-C0CA99C4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28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539BF0D2-5C54-9DBA-A804-566706DFE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ED47CAC-7DF9-D01F-401C-B17C7DA33B75}"/>
              </a:ext>
            </a:extLst>
          </p:cNvPr>
          <p:cNvGrpSpPr/>
          <p:nvPr/>
        </p:nvGrpSpPr>
        <p:grpSpPr>
          <a:xfrm>
            <a:off x="8644386" y="1484499"/>
            <a:ext cx="2541282" cy="1909004"/>
            <a:chOff x="5677535" y="5026723"/>
            <a:chExt cx="3035244" cy="2280066"/>
          </a:xfrm>
        </p:grpSpPr>
        <p:pic>
          <p:nvPic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E44EEC2C-AE23-020D-D747-F14F74BB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31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80898BE4-4609-AD83-FD50-42DF4A016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sp>
        <p:nvSpPr>
          <p:cNvPr id="3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91836A7-D5B8-18B0-7921-44030909EBB5}"/>
              </a:ext>
            </a:extLst>
          </p:cNvPr>
          <p:cNvSpPr txBox="1"/>
          <p:nvPr/>
        </p:nvSpPr>
        <p:spPr>
          <a:xfrm>
            <a:off x="1085263" y="3393503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3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D078C52-3510-7163-3FBE-77FCBAB3C6CF}"/>
              </a:ext>
            </a:extLst>
          </p:cNvPr>
          <p:cNvSpPr txBox="1"/>
          <p:nvPr/>
        </p:nvSpPr>
        <p:spPr>
          <a:xfrm>
            <a:off x="4904290" y="3393503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3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48413E7-EE6B-8FCF-E288-D281F05CFCD5}"/>
              </a:ext>
            </a:extLst>
          </p:cNvPr>
          <p:cNvSpPr txBox="1"/>
          <p:nvPr/>
        </p:nvSpPr>
        <p:spPr>
          <a:xfrm>
            <a:off x="8723317" y="3393503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3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EDAAA37-0585-155C-B583-8F6B2B57AF9D}"/>
              </a:ext>
            </a:extLst>
          </p:cNvPr>
          <p:cNvSpPr txBox="1"/>
          <p:nvPr/>
        </p:nvSpPr>
        <p:spPr>
          <a:xfrm>
            <a:off x="1085263" y="5949388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4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F08E9B7-6546-2325-8AE5-F873E019952E}"/>
              </a:ext>
            </a:extLst>
          </p:cNvPr>
          <p:cNvSpPr txBox="1"/>
          <p:nvPr/>
        </p:nvSpPr>
        <p:spPr>
          <a:xfrm>
            <a:off x="4904290" y="5949388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4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0FE4D95-6F08-4721-2179-FA55EF0CF5B3}"/>
              </a:ext>
            </a:extLst>
          </p:cNvPr>
          <p:cNvSpPr txBox="1"/>
          <p:nvPr/>
        </p:nvSpPr>
        <p:spPr>
          <a:xfrm>
            <a:off x="8723317" y="5949388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341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53311F6-22DC-F5E2-043B-F2D9105D2C40}"/>
              </a:ext>
            </a:extLst>
          </p:cNvPr>
          <p:cNvSpPr/>
          <p:nvPr/>
        </p:nvSpPr>
        <p:spPr>
          <a:xfrm>
            <a:off x="4530785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9CD453F-A39E-002A-1579-BE067A566521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科研竞赛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SCIENTIFIC RESEARCH COMPETITION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02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科研竞赛情况</a:t>
            </a:r>
          </a:p>
        </p:txBody>
      </p:sp>
      <p:grpSp>
        <p:nvGrpSpPr>
          <p:cNvPr id="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2C1A7A5-BE82-B13F-2E4E-F0A71AE97B66}"/>
              </a:ext>
            </a:extLst>
          </p:cNvPr>
          <p:cNvGrpSpPr/>
          <p:nvPr/>
        </p:nvGrpSpPr>
        <p:grpSpPr>
          <a:xfrm>
            <a:off x="994139" y="1484499"/>
            <a:ext cx="8817797" cy="1909004"/>
            <a:chOff x="994139" y="1484499"/>
            <a:chExt cx="8817797" cy="190900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F51B2BB-21A5-D32E-C346-7F084AC82FC0}"/>
                </a:ext>
              </a:extLst>
            </p:cNvPr>
            <p:cNvGrpSpPr/>
            <p:nvPr/>
          </p:nvGrpSpPr>
          <p:grpSpPr>
            <a:xfrm>
              <a:off x="994139" y="1484499"/>
              <a:ext cx="2541282" cy="1909004"/>
              <a:chOff x="5677535" y="5026723"/>
              <a:chExt cx="3035244" cy="2280066"/>
            </a:xfrm>
          </p:grpSpPr>
          <p:pic>
            <p:nvPicPr>
              <p:cNvPr id="24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A9D2CA93-7DE6-E312-620C-DE902E1A5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45338" y="5232500"/>
                <a:ext cx="2699639" cy="1886169"/>
              </a:xfrm>
              <a:prstGeom prst="rect">
                <a:avLst/>
              </a:prstGeom>
              <a:effectLst/>
            </p:spPr>
          </p:pic>
          <p:pic>
            <p:nvPicPr>
              <p:cNvPr id="25" name="powerpoint template design by DAJU_PPT正版来源小红书大橘PPT微信DAJU_PPT请勿抄袭搬运！盗版必究！-2" descr="墙上挂着一幅画&#10;&#10;中度可信度描述已自动生成">
                <a:extLst>
                  <a:ext uri="{FF2B5EF4-FFF2-40B4-BE49-F238E27FC236}">
                    <a16:creationId xmlns:a16="http://schemas.microsoft.com/office/drawing/2014/main" id="{53EB658B-9BF6-7399-B7B3-5BE9CACD5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6055124" y="4649134"/>
                <a:ext cx="2280066" cy="3035244"/>
              </a:xfrm>
              <a:custGeom>
                <a:avLst/>
                <a:gdLst>
                  <a:gd name="connsiteX0" fmla="*/ 560260 w 6878320"/>
                  <a:gd name="connsiteY0" fmla="*/ 565834 h 9156477"/>
                  <a:gd name="connsiteX1" fmla="*/ 560260 w 6878320"/>
                  <a:gd name="connsiteY1" fmla="*/ 8534177 h 9156477"/>
                  <a:gd name="connsiteX2" fmla="*/ 6254204 w 6878320"/>
                  <a:gd name="connsiteY2" fmla="*/ 8534177 h 9156477"/>
                  <a:gd name="connsiteX3" fmla="*/ 6254204 w 6878320"/>
                  <a:gd name="connsiteY3" fmla="*/ 565834 h 9156477"/>
                  <a:gd name="connsiteX4" fmla="*/ 0 w 6878320"/>
                  <a:gd name="connsiteY4" fmla="*/ 0 h 9156477"/>
                  <a:gd name="connsiteX5" fmla="*/ 6878320 w 6878320"/>
                  <a:gd name="connsiteY5" fmla="*/ 0 h 9156477"/>
                  <a:gd name="connsiteX6" fmla="*/ 6878320 w 6878320"/>
                  <a:gd name="connsiteY6" fmla="*/ 9156477 h 9156477"/>
                  <a:gd name="connsiteX7" fmla="*/ 0 w 6878320"/>
                  <a:gd name="connsiteY7" fmla="*/ 9156477 h 915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8320" h="9156477">
                    <a:moveTo>
                      <a:pt x="560260" y="565834"/>
                    </a:moveTo>
                    <a:lnTo>
                      <a:pt x="560260" y="8534177"/>
                    </a:lnTo>
                    <a:lnTo>
                      <a:pt x="6254204" y="8534177"/>
                    </a:lnTo>
                    <a:lnTo>
                      <a:pt x="6254204" y="565834"/>
                    </a:lnTo>
                    <a:close/>
                    <a:moveTo>
                      <a:pt x="0" y="0"/>
                    </a:moveTo>
                    <a:lnTo>
                      <a:pt x="6878320" y="0"/>
                    </a:lnTo>
                    <a:lnTo>
                      <a:pt x="6878320" y="9156477"/>
                    </a:lnTo>
                    <a:lnTo>
                      <a:pt x="0" y="9156477"/>
                    </a:lnTo>
                    <a:close/>
                  </a:path>
                </a:pathLst>
              </a:custGeom>
            </p:spPr>
          </p:pic>
        </p:grp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D0A58C0C-8612-7D91-6C9A-490DD3C583FD}"/>
                </a:ext>
              </a:extLst>
            </p:cNvPr>
            <p:cNvSpPr txBox="1"/>
            <p:nvPr/>
          </p:nvSpPr>
          <p:spPr>
            <a:xfrm>
              <a:off x="3933404" y="1579488"/>
              <a:ext cx="5878532" cy="173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+mj-ea"/>
                  <a:ea typeface="+mj-ea"/>
                </a:rPr>
                <a:t>国家级</a:t>
              </a:r>
              <a:r>
                <a:rPr lang="en-US" altLang="zh-CN" sz="2400" b="1" dirty="0">
                  <a:latin typeface="+mj-ea"/>
                  <a:ea typeface="+mj-ea"/>
                </a:rPr>
                <a:t>&amp;</a:t>
              </a:r>
              <a:r>
                <a:rPr lang="zh-CN" altLang="en-US" sz="2400" b="1" dirty="0">
                  <a:latin typeface="+mj-ea"/>
                  <a:ea typeface="+mj-ea"/>
                </a:rPr>
                <a:t>省级</a:t>
              </a:r>
              <a:endParaRPr lang="en-US" altLang="zh-CN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全国大学生编程大赛团队第三名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江苏省大学生高等数学竞赛优胜奖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江苏省大学生创新创业大赛二等奖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</p:grpSp>
      <p:grpSp>
        <p:nvGrpSpPr>
          <p:cNvPr id="3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2367BFB-999D-FFE9-DF89-165F27FB6D3A}"/>
              </a:ext>
            </a:extLst>
          </p:cNvPr>
          <p:cNvGrpSpPr/>
          <p:nvPr/>
        </p:nvGrpSpPr>
        <p:grpSpPr>
          <a:xfrm>
            <a:off x="994139" y="3938332"/>
            <a:ext cx="8817797" cy="1909004"/>
            <a:chOff x="994139" y="1484499"/>
            <a:chExt cx="8817797" cy="1909004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B5C3BF3-46B2-99B4-CCD3-2E64A45F6199}"/>
                </a:ext>
              </a:extLst>
            </p:cNvPr>
            <p:cNvGrpSpPr/>
            <p:nvPr/>
          </p:nvGrpSpPr>
          <p:grpSpPr>
            <a:xfrm>
              <a:off x="994139" y="1484499"/>
              <a:ext cx="2541282" cy="1909004"/>
              <a:chOff x="5677535" y="5026723"/>
              <a:chExt cx="3035244" cy="2280066"/>
            </a:xfrm>
          </p:grpSpPr>
          <p:pic>
            <p:nvPicPr>
              <p:cNvPr id="43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BFA70C96-01DE-54C5-9B6F-922EA6EE6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45338" y="5232500"/>
                <a:ext cx="2699639" cy="1886169"/>
              </a:xfrm>
              <a:prstGeom prst="rect">
                <a:avLst/>
              </a:prstGeom>
              <a:effectLst/>
            </p:spPr>
          </p:pic>
          <p:pic>
            <p:nvPicPr>
              <p:cNvPr id="44" name="powerpoint template design by DAJU_PPT正版来源小红书大橘PPT微信DAJU_PPT请勿抄袭搬运！盗版必究！-2" descr="墙上挂着一幅画&#10;&#10;中度可信度描述已自动生成">
                <a:extLst>
                  <a:ext uri="{FF2B5EF4-FFF2-40B4-BE49-F238E27FC236}">
                    <a16:creationId xmlns:a16="http://schemas.microsoft.com/office/drawing/2014/main" id="{58803607-A246-2300-6F19-17874BDC51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6055124" y="4649134"/>
                <a:ext cx="2280066" cy="3035244"/>
              </a:xfrm>
              <a:custGeom>
                <a:avLst/>
                <a:gdLst>
                  <a:gd name="connsiteX0" fmla="*/ 560260 w 6878320"/>
                  <a:gd name="connsiteY0" fmla="*/ 565834 h 9156477"/>
                  <a:gd name="connsiteX1" fmla="*/ 560260 w 6878320"/>
                  <a:gd name="connsiteY1" fmla="*/ 8534177 h 9156477"/>
                  <a:gd name="connsiteX2" fmla="*/ 6254204 w 6878320"/>
                  <a:gd name="connsiteY2" fmla="*/ 8534177 h 9156477"/>
                  <a:gd name="connsiteX3" fmla="*/ 6254204 w 6878320"/>
                  <a:gd name="connsiteY3" fmla="*/ 565834 h 9156477"/>
                  <a:gd name="connsiteX4" fmla="*/ 0 w 6878320"/>
                  <a:gd name="connsiteY4" fmla="*/ 0 h 9156477"/>
                  <a:gd name="connsiteX5" fmla="*/ 6878320 w 6878320"/>
                  <a:gd name="connsiteY5" fmla="*/ 0 h 9156477"/>
                  <a:gd name="connsiteX6" fmla="*/ 6878320 w 6878320"/>
                  <a:gd name="connsiteY6" fmla="*/ 9156477 h 9156477"/>
                  <a:gd name="connsiteX7" fmla="*/ 0 w 6878320"/>
                  <a:gd name="connsiteY7" fmla="*/ 9156477 h 915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8320" h="9156477">
                    <a:moveTo>
                      <a:pt x="560260" y="565834"/>
                    </a:moveTo>
                    <a:lnTo>
                      <a:pt x="560260" y="8534177"/>
                    </a:lnTo>
                    <a:lnTo>
                      <a:pt x="6254204" y="8534177"/>
                    </a:lnTo>
                    <a:lnTo>
                      <a:pt x="6254204" y="565834"/>
                    </a:lnTo>
                    <a:close/>
                    <a:moveTo>
                      <a:pt x="0" y="0"/>
                    </a:moveTo>
                    <a:lnTo>
                      <a:pt x="6878320" y="0"/>
                    </a:lnTo>
                    <a:lnTo>
                      <a:pt x="6878320" y="9156477"/>
                    </a:lnTo>
                    <a:lnTo>
                      <a:pt x="0" y="9156477"/>
                    </a:lnTo>
                    <a:close/>
                  </a:path>
                </a:pathLst>
              </a:custGeom>
            </p:spPr>
          </p:pic>
        </p:grpSp>
        <p:sp>
          <p:nvSpPr>
            <p:cNvPr id="4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2BD90CE6-FD65-0E0A-2CB3-AF8B31DFF950}"/>
                </a:ext>
              </a:extLst>
            </p:cNvPr>
            <p:cNvSpPr txBox="1"/>
            <p:nvPr/>
          </p:nvSpPr>
          <p:spPr>
            <a:xfrm>
              <a:off x="3933404" y="1579488"/>
              <a:ext cx="5878532" cy="173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+mj-ea"/>
                  <a:ea typeface="+mj-ea"/>
                </a:rPr>
                <a:t>国家级</a:t>
              </a:r>
              <a:r>
                <a:rPr lang="en-US" altLang="zh-CN" sz="2400" b="1" dirty="0">
                  <a:latin typeface="+mj-ea"/>
                  <a:ea typeface="+mj-ea"/>
                </a:rPr>
                <a:t>&amp;</a:t>
              </a:r>
              <a:r>
                <a:rPr lang="zh-CN" altLang="en-US" sz="2400" b="1" dirty="0">
                  <a:latin typeface="+mj-ea"/>
                  <a:ea typeface="+mj-ea"/>
                </a:rPr>
                <a:t>省级</a:t>
              </a:r>
              <a:endParaRPr lang="en-US" altLang="zh-CN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全国大学生编程大赛团队第三名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江苏省大学生高等数学竞赛优胜奖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江苏省大学生创新创业大赛二等奖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3564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5F98A41-E31E-DEB0-06A6-DFA7DF20365C}"/>
              </a:ext>
            </a:extLst>
          </p:cNvPr>
          <p:cNvSpPr/>
          <p:nvPr/>
        </p:nvSpPr>
        <p:spPr>
          <a:xfrm>
            <a:off x="4143737" y="1729796"/>
            <a:ext cx="7245752" cy="395566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科研竞赛情况</a:t>
            </a:r>
          </a:p>
        </p:txBody>
      </p:sp>
      <p:grpSp>
        <p:nvGrp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042C9B8-1783-5514-A0E2-1611DF98F0F2}"/>
              </a:ext>
            </a:extLst>
          </p:cNvPr>
          <p:cNvGrpSpPr/>
          <p:nvPr/>
        </p:nvGrpSpPr>
        <p:grpSpPr>
          <a:xfrm>
            <a:off x="814638" y="1238492"/>
            <a:ext cx="3709616" cy="4938270"/>
            <a:chOff x="3943864" y="2484439"/>
            <a:chExt cx="2280066" cy="3035244"/>
          </a:xfrm>
        </p:grpSpPr>
        <p:pic>
          <p:nvPicPr>
            <p:cNvPr id="11" name="powerpoint template design by DAJU_PPT正版来源小红书大橘PPT微信DAJU_PPT请勿抄袭搬运！盗版必究！-1" descr="墙上挂着一幅画&#10;&#10;中度可信度描述已自动生成">
              <a:extLst>
                <a:ext uri="{FF2B5EF4-FFF2-40B4-BE49-F238E27FC236}">
                  <a16:creationId xmlns:a16="http://schemas.microsoft.com/office/drawing/2014/main" id="{EF48C354-7EA2-EB52-BF17-8B0642448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864" y="2484439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  <p:pic>
          <p:nvPicPr>
            <p:cNvPr id="12" name="powerpoint template design by DAJU_PPT正版来源小红书大橘PPT微信DAJU_PPT请勿抄袭搬运！盗版必究！-2" descr="电脑屏幕的照片上有字&#10;&#10;中度可信度描述已自动生成">
              <a:extLst>
                <a:ext uri="{FF2B5EF4-FFF2-40B4-BE49-F238E27FC236}">
                  <a16:creationId xmlns:a16="http://schemas.microsoft.com/office/drawing/2014/main" id="{83D13230-BEAF-BB3B-3825-B6B76830C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3850" y="2656164"/>
              <a:ext cx="1882140" cy="2666360"/>
            </a:xfrm>
            <a:prstGeom prst="rect">
              <a:avLst/>
            </a:prstGeom>
            <a:solidFill>
              <a:srgbClr val="FFFFFF"/>
            </a:solidFill>
            <a:scene3d>
              <a:camera prst="perspectiveRelaxed" fov="0">
                <a:rot lat="20973599" lon="0" rev="0"/>
              </a:camera>
              <a:lightRig rig="contrasting" dir="t"/>
            </a:scene3d>
          </p:spPr>
        </p:pic>
      </p:grpSp>
      <p:sp>
        <p:nv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7E88B78-14E6-C97C-0B5E-CED9DFA50B8A}"/>
              </a:ext>
            </a:extLst>
          </p:cNvPr>
          <p:cNvSpPr txBox="1"/>
          <p:nvPr/>
        </p:nvSpPr>
        <p:spPr>
          <a:xfrm>
            <a:off x="5017605" y="2004399"/>
            <a:ext cx="587853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j-ea"/>
                <a:ea typeface="+mj-ea"/>
              </a:rPr>
              <a:t>国家级</a:t>
            </a:r>
            <a:r>
              <a:rPr lang="en-US" altLang="zh-CN" sz="2400" b="1" dirty="0">
                <a:latin typeface="+mj-ea"/>
                <a:ea typeface="+mj-ea"/>
              </a:rPr>
              <a:t>&amp;</a:t>
            </a:r>
            <a:r>
              <a:rPr lang="zh-CN" altLang="en-US" sz="2400" b="1" dirty="0">
                <a:latin typeface="+mj-ea"/>
                <a:ea typeface="+mj-ea"/>
              </a:rPr>
              <a:t>省级</a:t>
            </a:r>
            <a:endParaRPr lang="en-US" altLang="zh-CN" sz="2400" b="1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全国大学生编程大赛团队第三名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江苏省大学生高等数学竞赛优胜奖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江苏省大学生创新创业大赛二等奖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5D79B0D-71A5-78C1-53D1-481F0F9195A1}"/>
              </a:ext>
            </a:extLst>
          </p:cNvPr>
          <p:cNvSpPr txBox="1"/>
          <p:nvPr/>
        </p:nvSpPr>
        <p:spPr>
          <a:xfrm>
            <a:off x="5017605" y="3738207"/>
            <a:ext cx="6135013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j-ea"/>
                <a:ea typeface="+mj-ea"/>
              </a:rPr>
              <a:t>校园级</a:t>
            </a:r>
            <a:endParaRPr lang="en-US" altLang="zh-CN" sz="2400" b="1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第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届机器人大赛第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名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计算机学院第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届吹牛皮大赛第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名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编程大赛团队第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名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39158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573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2745;#195354;#18993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heme/theme1.xml><?xml version="1.0" encoding="utf-8"?>
<a:theme xmlns:a="http://schemas.openxmlformats.org/drawingml/2006/main" name="Office Theme">
  <a:themeElements>
    <a:clrScheme name="00浙江大学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74994"/>
      </a:accent1>
      <a:accent2>
        <a:srgbClr val="D0B296"/>
      </a:accent2>
      <a:accent3>
        <a:srgbClr val="174994"/>
      </a:accent3>
      <a:accent4>
        <a:srgbClr val="D0B296"/>
      </a:accent4>
      <a:accent5>
        <a:srgbClr val="174994"/>
      </a:accent5>
      <a:accent6>
        <a:srgbClr val="D0B296"/>
      </a:accent6>
      <a:hlink>
        <a:srgbClr val="DF213B"/>
      </a:hlink>
      <a:folHlink>
        <a:srgbClr val="954F72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1078</Words>
  <Application>Microsoft Office PowerPoint</Application>
  <PresentationFormat>宽屏</PresentationFormat>
  <Paragraphs>184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个人基本情况</vt:lpstr>
      <vt:lpstr>荣誉及奖励</vt:lpstr>
      <vt:lpstr>荣誉及奖励</vt:lpstr>
      <vt:lpstr>PowerPoint 演示文稿</vt:lpstr>
      <vt:lpstr>科研竞赛情况</vt:lpstr>
      <vt:lpstr>科研竞赛情况</vt:lpstr>
      <vt:lpstr>##科研项目名称</vt:lpstr>
      <vt:lpstr>##科研项目名称</vt:lpstr>
      <vt:lpstr>PowerPoint 演示文稿</vt:lpstr>
      <vt:lpstr>学生干部工作</vt:lpstr>
      <vt:lpstr>PowerPoint 演示文稿</vt:lpstr>
      <vt:lpstr>研究生规划</vt:lpstr>
      <vt:lpstr>研究生规划</vt:lpstr>
      <vt:lpstr>输入标题文字</vt:lpstr>
      <vt:lpstr>输入标题文字</vt:lpstr>
      <vt:lpstr>输入标题文字</vt:lpstr>
      <vt:lpstr>输入标题文字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亮 邓</cp:lastModifiedBy>
  <cp:revision>70</cp:revision>
  <dcterms:created xsi:type="dcterms:W3CDTF">2019-11-26T03:41:00Z</dcterms:created>
  <dcterms:modified xsi:type="dcterms:W3CDTF">2022-07-14T09:11:14Z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2052-11.1.0.10700</vt:lpwstr>
  </property>
</Properties>
</file>