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8" d="100"/>
          <a:sy n="118" d="100"/>
        </p:scale>
        <p:origin x="-23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9F2F-9814-44EE-8EA1-DF2405A3F6F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08919" y="1219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rian Lester\AppData\Local\Microsoft\Windows\Temporary Internet Files\Content.IE5\HAJQFJH7\Emblem-person-re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" y="152400"/>
            <a:ext cx="1189038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ian Lester\AppData\Local\Microsoft\Windows\Temporary Internet Files\Content.IE5\4VQ02OKC\Server-DB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4939"/>
            <a:ext cx="1270009" cy="12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368942" y="1219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720" y="13414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13414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76198" y="1981200"/>
            <a:ext cx="152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 = g</a:t>
            </a:r>
            <a:r>
              <a:rPr lang="en-US" sz="1200" baseline="30000" dirty="0"/>
              <a:t>u</a:t>
            </a:r>
            <a:r>
              <a:rPr lang="en-US" sz="1200" baseline="30000" dirty="0" smtClean="0"/>
              <a:t>s</a:t>
            </a:r>
            <a:r>
              <a:rPr lang="en-US" sz="1200" dirty="0" smtClean="0"/>
              <a:t> mod </a:t>
            </a:r>
            <a:r>
              <a:rPr lang="en-US" sz="1200" dirty="0" smtClean="0"/>
              <a:t>q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2A</a:t>
            </a:r>
            <a:r>
              <a:rPr lang="en-US" sz="1200" dirty="0"/>
              <a:t> = Two Factor </a:t>
            </a:r>
            <a:r>
              <a:rPr lang="en-US" sz="1200" dirty="0" smtClean="0"/>
              <a:t>Key</a:t>
            </a:r>
            <a:endParaRPr lang="en-US" sz="1200" dirty="0" smtClean="0"/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700" dirty="0" smtClean="0"/>
              <a:t>H(K || “Confidentiality”)</a:t>
            </a:r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i</a:t>
            </a:r>
            <a:r>
              <a:rPr lang="en-US" sz="1200" dirty="0" smtClean="0"/>
              <a:t> = </a:t>
            </a:r>
            <a:r>
              <a:rPr lang="en-US" sz="800" dirty="0" smtClean="0"/>
              <a:t>H(K || “Integrity</a:t>
            </a:r>
            <a:r>
              <a:rPr lang="en-US" sz="800" dirty="0" smtClean="0"/>
              <a:t>”)</a:t>
            </a:r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6199" y="2971800"/>
            <a:ext cx="133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</a:t>
            </a:r>
            <a:r>
              <a:rPr lang="en-US" sz="1200" dirty="0"/>
              <a:t>enters </a:t>
            </a:r>
            <a:r>
              <a:rPr lang="en-US" sz="1200" dirty="0" smtClean="0"/>
              <a:t>K</a:t>
            </a:r>
            <a:r>
              <a:rPr lang="en-US" sz="1200" baseline="-25000" dirty="0" smtClean="0"/>
              <a:t>2A</a:t>
            </a:r>
            <a:r>
              <a:rPr lang="en-US" sz="1200" dirty="0" smtClean="0"/>
              <a:t> into Google Authenticator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27678" y="2293203"/>
            <a:ext cx="152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 = g</a:t>
            </a:r>
            <a:r>
              <a:rPr lang="en-US" sz="1200" baseline="30000" dirty="0"/>
              <a:t>u</a:t>
            </a:r>
            <a:r>
              <a:rPr lang="en-US" sz="1200" baseline="30000" dirty="0" smtClean="0"/>
              <a:t>s</a:t>
            </a:r>
            <a:r>
              <a:rPr lang="en-US" sz="1200" dirty="0" smtClean="0"/>
              <a:t> mod </a:t>
            </a:r>
            <a:r>
              <a:rPr lang="en-US" sz="1200" dirty="0" smtClean="0"/>
              <a:t>q</a:t>
            </a:r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2A</a:t>
            </a:r>
            <a:r>
              <a:rPr lang="en-US" sz="1200" dirty="0" smtClean="0"/>
              <a:t> = Two Factor Key</a:t>
            </a:r>
            <a:endParaRPr lang="en-US" sz="1200" dirty="0" smtClean="0"/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800" dirty="0" smtClean="0"/>
              <a:t>H(K || “Confidentiality”)</a:t>
            </a:r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i</a:t>
            </a:r>
            <a:r>
              <a:rPr lang="en-US" sz="1200" dirty="0" smtClean="0"/>
              <a:t> =</a:t>
            </a:r>
            <a:r>
              <a:rPr lang="en-US" sz="800" dirty="0" smtClean="0"/>
              <a:t> H(K || “Integrity</a:t>
            </a:r>
            <a:r>
              <a:rPr lang="en-US" sz="800" dirty="0" smtClean="0"/>
              <a:t>”)</a:t>
            </a:r>
            <a:endParaRPr lang="en-US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551377" y="246807"/>
            <a:ext cx="189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Set-Up Two Factor</a:t>
            </a:r>
          </a:p>
          <a:p>
            <a:pPr algn="ctr"/>
            <a:r>
              <a:rPr lang="en-US" dirty="0" smtClean="0"/>
              <a:t>(while logged-in)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08919" y="1981200"/>
            <a:ext cx="586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9032" y="1611868"/>
            <a:ext cx="426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“Set up two factor”, seq</a:t>
            </a:r>
            <a:r>
              <a:rPr lang="en-US" dirty="0"/>
              <a:t> </a:t>
            </a: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K</a:t>
            </a:r>
            <a:r>
              <a:rPr lang="en-US" baseline="-25000" dirty="0" smtClean="0"/>
              <a:t>c, </a:t>
            </a:r>
            <a:r>
              <a:rPr lang="en-US" dirty="0"/>
              <a:t>, HMAC(K</a:t>
            </a:r>
            <a:r>
              <a:rPr lang="en-US" baseline="-25000" dirty="0"/>
              <a:t>i,</a:t>
            </a:r>
            <a:r>
              <a:rPr lang="en-US" dirty="0"/>
              <a:t> M</a:t>
            </a:r>
            <a:r>
              <a:rPr lang="en-US" dirty="0" smtClean="0"/>
              <a:t>)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24000" y="2971800"/>
            <a:ext cx="586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33086" y="2580683"/>
            <a:ext cx="32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K</a:t>
            </a:r>
            <a:r>
              <a:rPr lang="en-US" baseline="-25000" dirty="0" smtClean="0"/>
              <a:t>2A</a:t>
            </a:r>
            <a:r>
              <a:rPr lang="en-US" dirty="0" smtClean="0"/>
              <a:t> , seq + 1 } K</a:t>
            </a:r>
            <a:r>
              <a:rPr lang="en-US" baseline="-25000" dirty="0" smtClean="0"/>
              <a:t>c</a:t>
            </a:r>
            <a:r>
              <a:rPr lang="en-US" dirty="0" smtClean="0"/>
              <a:t> , HMAC(K</a:t>
            </a:r>
            <a:r>
              <a:rPr lang="en-US" baseline="-25000" dirty="0" smtClean="0"/>
              <a:t>i</a:t>
            </a:r>
            <a:r>
              <a:rPr lang="en-US" baseline="-25000" dirty="0"/>
              <a:t>,</a:t>
            </a:r>
            <a:r>
              <a:rPr lang="en-US" dirty="0"/>
              <a:t> M)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7527678" y="1760818"/>
            <a:ext cx="1616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Generate a key K</a:t>
            </a:r>
            <a:r>
              <a:rPr lang="en-US" sz="1050" baseline="-25000" dirty="0" smtClean="0"/>
              <a:t>2A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62038" y="1723991"/>
            <a:ext cx="1616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</a:t>
            </a:r>
            <a:r>
              <a:rPr lang="en-US" sz="1050" dirty="0" smtClean="0"/>
              <a:t>eq = sequence number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7527678" y="1981200"/>
            <a:ext cx="1616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</a:t>
            </a:r>
            <a:r>
              <a:rPr lang="en-US" sz="1050" dirty="0" smtClean="0"/>
              <a:t>eq = sequence number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98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104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Lester</dc:creator>
  <cp:lastModifiedBy>Carmen</cp:lastModifiedBy>
  <cp:revision>26</cp:revision>
  <dcterms:created xsi:type="dcterms:W3CDTF">2016-02-23T00:57:11Z</dcterms:created>
  <dcterms:modified xsi:type="dcterms:W3CDTF">2016-04-02T23:11:16Z</dcterms:modified>
</cp:coreProperties>
</file>