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8" d="100"/>
          <a:sy n="118" d="100"/>
        </p:scale>
        <p:origin x="-23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F2F-9814-44EE-8EA1-DF2405A3F6F7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F2F-9814-44EE-8EA1-DF2405A3F6F7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4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F2F-9814-44EE-8EA1-DF2405A3F6F7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3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F2F-9814-44EE-8EA1-DF2405A3F6F7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F2F-9814-44EE-8EA1-DF2405A3F6F7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8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F2F-9814-44EE-8EA1-DF2405A3F6F7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6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F2F-9814-44EE-8EA1-DF2405A3F6F7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8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F2F-9814-44EE-8EA1-DF2405A3F6F7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1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F2F-9814-44EE-8EA1-DF2405A3F6F7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7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F2F-9814-44EE-8EA1-DF2405A3F6F7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9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F2F-9814-44EE-8EA1-DF2405A3F6F7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0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19F2F-9814-44EE-8EA1-DF2405A3F6F7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FF4E2-54CE-4A61-AB52-E8CBA832D3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08919" y="1219200"/>
            <a:ext cx="0" cy="495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Brian Lester\AppData\Local\Microsoft\Windows\Temporary Internet Files\Content.IE5\HAJQFJH7\Emblem-person-red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" y="152400"/>
            <a:ext cx="1189038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rian Lester\AppData\Local\Microsoft\Windows\Temporary Internet Files\Content.IE5\4VQ02OKC\Server-DB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44939"/>
            <a:ext cx="1270009" cy="127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7368942" y="1219200"/>
            <a:ext cx="0" cy="495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720" y="134143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00" y="134143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521198" y="1802910"/>
            <a:ext cx="58600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88459" y="1413729"/>
            <a:ext cx="28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 to server, “PUZZLE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5057" y="2657784"/>
            <a:ext cx="946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Solve puzzle</a:t>
            </a:r>
            <a:endParaRPr lang="en-US" sz="1200" dirty="0"/>
          </a:p>
        </p:txBody>
      </p:sp>
      <p:cxnSp>
        <p:nvCxnSpPr>
          <p:cNvPr id="1028" name="Straight Arrow Connector 1027"/>
          <p:cNvCxnSpPr/>
          <p:nvPr/>
        </p:nvCxnSpPr>
        <p:spPr>
          <a:xfrm flipH="1">
            <a:off x="1508917" y="2362200"/>
            <a:ext cx="58600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91876" y="3179802"/>
            <a:ext cx="149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Verify Puzzle</a:t>
            </a:r>
          </a:p>
          <a:p>
            <a:r>
              <a:rPr lang="en-US" dirty="0" smtClean="0"/>
              <a:t>Check Answer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57019" y="4400044"/>
            <a:ext cx="586002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7427" y="4604266"/>
            <a:ext cx="264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RSA login protocol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28800" y="2020669"/>
            <a:ext cx="5116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H(answer), Puzzle Size, M = {timestamp, answer} K</a:t>
            </a:r>
            <a:r>
              <a:rPr lang="en-US" baseline="-25000" dirty="0" smtClean="0"/>
              <a:t>c </a:t>
            </a:r>
            <a:r>
              <a:rPr lang="en-US" dirty="0" smtClean="0"/>
              <a:t>, </a:t>
            </a:r>
          </a:p>
          <a:p>
            <a:pPr algn="ctr"/>
            <a:r>
              <a:rPr lang="en-US" dirty="0" smtClean="0"/>
              <a:t>HMAC(K</a:t>
            </a:r>
            <a:r>
              <a:rPr lang="en-US" baseline="-25000" dirty="0" smtClean="0"/>
              <a:t>i</a:t>
            </a:r>
            <a:r>
              <a:rPr lang="en-US" dirty="0" smtClean="0"/>
              <a:t>, M), </a:t>
            </a:r>
            <a:r>
              <a:rPr lang="en-US" dirty="0" smtClean="0"/>
              <a:t>Server disconnects from client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21198" y="3308835"/>
            <a:ext cx="58600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64741" y="2895600"/>
            <a:ext cx="307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reconnects, </a:t>
            </a:r>
            <a:r>
              <a:rPr lang="en-US" dirty="0" smtClean="0"/>
              <a:t>“RSALOGIN</a:t>
            </a:r>
            <a:r>
              <a:rPr lang="en-US" dirty="0" smtClean="0"/>
              <a:t>”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2120022" y="3316457"/>
            <a:ext cx="4880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Username, g</a:t>
            </a:r>
            <a:r>
              <a:rPr lang="en-US" baseline="30000" dirty="0" smtClean="0"/>
              <a:t>b </a:t>
            </a:r>
            <a:r>
              <a:rPr lang="en-US" dirty="0" smtClean="0"/>
              <a:t>mod q, [H(g</a:t>
            </a:r>
            <a:r>
              <a:rPr lang="en-US" baseline="30000" dirty="0" smtClean="0"/>
              <a:t>b</a:t>
            </a:r>
            <a:r>
              <a:rPr lang="en-US" dirty="0" smtClean="0"/>
              <a:t> mod q)]K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-1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Answer, M = {timestamp, answer}K</a:t>
            </a:r>
            <a:r>
              <a:rPr lang="en-US" baseline="-25000" dirty="0" smtClean="0"/>
              <a:t>c</a:t>
            </a:r>
            <a:r>
              <a:rPr lang="en-US" dirty="0" smtClean="0"/>
              <a:t>, HMAC(K</a:t>
            </a:r>
            <a:r>
              <a:rPr lang="en-US" baseline="-25000" dirty="0" smtClean="0"/>
              <a:t>i</a:t>
            </a:r>
            <a:r>
              <a:rPr lang="en-US" dirty="0" smtClean="0"/>
              <a:t>, M)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7467600" y="1710770"/>
            <a:ext cx="16163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Server’s private key used to derive both: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7467600" y="2004541"/>
            <a:ext cx="152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</a:t>
            </a:r>
            <a:r>
              <a:rPr lang="en-US" sz="1200" baseline="-25000" dirty="0" smtClean="0"/>
              <a:t>c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800" dirty="0" smtClean="0"/>
              <a:t>H(K || “Confidentiality”)</a:t>
            </a:r>
          </a:p>
          <a:p>
            <a:r>
              <a:rPr lang="en-US" sz="1200" dirty="0" smtClean="0"/>
              <a:t>K</a:t>
            </a:r>
            <a:r>
              <a:rPr lang="en-US" sz="1200" baseline="-25000" dirty="0" smtClean="0"/>
              <a:t>i</a:t>
            </a:r>
            <a:r>
              <a:rPr lang="en-US" sz="1200" dirty="0" smtClean="0"/>
              <a:t> =</a:t>
            </a:r>
            <a:r>
              <a:rPr lang="en-US" sz="800" dirty="0" smtClean="0"/>
              <a:t> H(K || “Integrity”)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25550" y="393771"/>
            <a:ext cx="255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DoS Protection via Puzzle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61636" y="4234934"/>
            <a:ext cx="133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 RSA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102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Lester</dc:creator>
  <cp:lastModifiedBy>Carmen</cp:lastModifiedBy>
  <cp:revision>27</cp:revision>
  <dcterms:created xsi:type="dcterms:W3CDTF">2016-02-23T00:57:11Z</dcterms:created>
  <dcterms:modified xsi:type="dcterms:W3CDTF">2016-04-21T01:51:30Z</dcterms:modified>
</cp:coreProperties>
</file>