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FE3E1-D396-4B69-AC1F-DB552BFEB4A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2EEDBA-6B2F-4571-BE8D-600BBD4A4204}">
      <dgm:prSet phldrT="[文本]"/>
      <dgm:spPr/>
      <dgm:t>
        <a:bodyPr/>
        <a:lstStyle/>
        <a:p>
          <a:r>
            <a:rPr lang="en-US" altLang="zh-CN" dirty="0" smtClean="0"/>
            <a:t>Construct</a:t>
          </a:r>
          <a:endParaRPr lang="zh-CN" altLang="en-US" dirty="0"/>
        </a:p>
      </dgm:t>
    </dgm:pt>
    <dgm:pt modelId="{30456EFD-5907-461B-806D-F5578237A4EF}" type="parTrans" cxnId="{AC5131AE-4D7F-4974-8AB8-5BC816D440A9}">
      <dgm:prSet/>
      <dgm:spPr/>
      <dgm:t>
        <a:bodyPr/>
        <a:lstStyle/>
        <a:p>
          <a:endParaRPr lang="zh-CN" altLang="en-US"/>
        </a:p>
      </dgm:t>
    </dgm:pt>
    <dgm:pt modelId="{9B93C055-2C44-46FE-8A51-3A7B211DD991}" type="sibTrans" cxnId="{AC5131AE-4D7F-4974-8AB8-5BC816D440A9}">
      <dgm:prSet/>
      <dgm:spPr/>
      <dgm:t>
        <a:bodyPr/>
        <a:lstStyle/>
        <a:p>
          <a:endParaRPr lang="zh-CN" altLang="en-US"/>
        </a:p>
      </dgm:t>
    </dgm:pt>
    <dgm:pt modelId="{5C0FA43A-4CFF-40B0-8648-19778AF1A17F}">
      <dgm:prSet phldrT="[文本]"/>
      <dgm:spPr/>
      <dgm:t>
        <a:bodyPr/>
        <a:lstStyle/>
        <a:p>
          <a:r>
            <a:rPr lang="en-US" altLang="zh-CN" dirty="0" smtClean="0"/>
            <a:t>Update</a:t>
          </a:r>
          <a:endParaRPr lang="zh-CN" altLang="en-US" dirty="0"/>
        </a:p>
      </dgm:t>
    </dgm:pt>
    <dgm:pt modelId="{FF5FD176-4E59-4759-B4A5-2AFE47619151}" type="parTrans" cxnId="{F736BD77-37E6-49AF-BB6D-C5E2DF79797D}">
      <dgm:prSet/>
      <dgm:spPr/>
      <dgm:t>
        <a:bodyPr/>
        <a:lstStyle/>
        <a:p>
          <a:endParaRPr lang="zh-CN" altLang="en-US"/>
        </a:p>
      </dgm:t>
    </dgm:pt>
    <dgm:pt modelId="{64525743-D4FF-42A8-98DD-DA2E95188162}" type="sibTrans" cxnId="{F736BD77-37E6-49AF-BB6D-C5E2DF79797D}">
      <dgm:prSet/>
      <dgm:spPr/>
      <dgm:t>
        <a:bodyPr/>
        <a:lstStyle/>
        <a:p>
          <a:endParaRPr lang="zh-CN" altLang="en-US"/>
        </a:p>
      </dgm:t>
    </dgm:pt>
    <dgm:pt modelId="{C65C0D6B-4D8D-433F-8519-25DCB651A35D}">
      <dgm:prSet phldrT="[文本]"/>
      <dgm:spPr/>
      <dgm:t>
        <a:bodyPr/>
        <a:lstStyle/>
        <a:p>
          <a:r>
            <a:rPr lang="en-US" altLang="zh-CN" dirty="0" smtClean="0"/>
            <a:t>Unmount</a:t>
          </a:r>
          <a:endParaRPr lang="zh-CN" altLang="en-US" dirty="0"/>
        </a:p>
      </dgm:t>
    </dgm:pt>
    <dgm:pt modelId="{55EA9173-DB10-4979-8550-BB12DC6DE30A}" type="parTrans" cxnId="{2957689C-9FE2-47BD-A839-C00A0003FA63}">
      <dgm:prSet/>
      <dgm:spPr/>
      <dgm:t>
        <a:bodyPr/>
        <a:lstStyle/>
        <a:p>
          <a:endParaRPr lang="zh-CN" altLang="en-US"/>
        </a:p>
      </dgm:t>
    </dgm:pt>
    <dgm:pt modelId="{BE1218C9-5BFB-4EB0-BF88-2A26324D1736}" type="sibTrans" cxnId="{2957689C-9FE2-47BD-A839-C00A0003FA63}">
      <dgm:prSet/>
      <dgm:spPr/>
      <dgm:t>
        <a:bodyPr/>
        <a:lstStyle/>
        <a:p>
          <a:endParaRPr lang="zh-CN" altLang="en-US"/>
        </a:p>
      </dgm:t>
    </dgm:pt>
    <dgm:pt modelId="{4016C85D-8E28-4735-A06C-32416F118E67}">
      <dgm:prSet phldrT="[文本]"/>
      <dgm:spPr/>
      <dgm:t>
        <a:bodyPr/>
        <a:lstStyle/>
        <a:p>
          <a:r>
            <a:rPr lang="en-US" altLang="zh-CN" dirty="0" smtClean="0"/>
            <a:t>Create</a:t>
          </a:r>
          <a:endParaRPr lang="zh-CN" altLang="en-US" dirty="0"/>
        </a:p>
      </dgm:t>
    </dgm:pt>
    <dgm:pt modelId="{2C6400EA-D98A-4598-A796-ED1AAD74BAAA}" type="parTrans" cxnId="{59EDFB62-9199-431F-94A1-65B2112D24AF}">
      <dgm:prSet/>
      <dgm:spPr/>
      <dgm:t>
        <a:bodyPr/>
        <a:lstStyle/>
        <a:p>
          <a:endParaRPr lang="zh-CN" altLang="en-US"/>
        </a:p>
      </dgm:t>
    </dgm:pt>
    <dgm:pt modelId="{B970AD19-ADC7-4B6B-B28D-06FF780EB0AC}" type="sibTrans" cxnId="{59EDFB62-9199-431F-94A1-65B2112D24AF}">
      <dgm:prSet/>
      <dgm:spPr/>
      <dgm:t>
        <a:bodyPr/>
        <a:lstStyle/>
        <a:p>
          <a:endParaRPr lang="zh-CN" altLang="en-US"/>
        </a:p>
      </dgm:t>
    </dgm:pt>
    <dgm:pt modelId="{44E79AC7-841D-471C-B1E6-542BA6A8FFB1}" type="pres">
      <dgm:prSet presAssocID="{89DFE3E1-D396-4B69-AC1F-DB552BFEB4A9}" presName="cycle" presStyleCnt="0">
        <dgm:presLayoutVars>
          <dgm:dir/>
          <dgm:resizeHandles val="exact"/>
        </dgm:presLayoutVars>
      </dgm:prSet>
      <dgm:spPr/>
    </dgm:pt>
    <dgm:pt modelId="{F909C501-DAE7-4D0C-BF19-25A2D5DB75C3}" type="pres">
      <dgm:prSet presAssocID="{EA2EEDBA-6B2F-4571-BE8D-600BBD4A4204}" presName="dummy" presStyleCnt="0"/>
      <dgm:spPr/>
    </dgm:pt>
    <dgm:pt modelId="{28D73195-1A87-4DC1-A508-531B3E276910}" type="pres">
      <dgm:prSet presAssocID="{EA2EEDBA-6B2F-4571-BE8D-600BBD4A4204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8B35F9-0333-461F-8A00-8263A236D190}" type="pres">
      <dgm:prSet presAssocID="{9B93C055-2C44-46FE-8A51-3A7B211DD991}" presName="sibTrans" presStyleLbl="node1" presStyleIdx="0" presStyleCnt="4"/>
      <dgm:spPr/>
    </dgm:pt>
    <dgm:pt modelId="{9718B07A-7503-4D74-A418-B260BBBCD36F}" type="pres">
      <dgm:prSet presAssocID="{5C0FA43A-4CFF-40B0-8648-19778AF1A17F}" presName="dummy" presStyleCnt="0"/>
      <dgm:spPr/>
    </dgm:pt>
    <dgm:pt modelId="{65A002FE-0CB6-48E5-B3AE-55AC9A1006EC}" type="pres">
      <dgm:prSet presAssocID="{5C0FA43A-4CFF-40B0-8648-19778AF1A17F}" presName="node" presStyleLbl="revTx" presStyleIdx="1" presStyleCnt="4">
        <dgm:presLayoutVars>
          <dgm:bulletEnabled val="1"/>
        </dgm:presLayoutVars>
      </dgm:prSet>
      <dgm:spPr/>
    </dgm:pt>
    <dgm:pt modelId="{B4FE7BB4-F8B8-4DDD-B09D-A6323F663818}" type="pres">
      <dgm:prSet presAssocID="{64525743-D4FF-42A8-98DD-DA2E95188162}" presName="sibTrans" presStyleLbl="node1" presStyleIdx="1" presStyleCnt="4"/>
      <dgm:spPr/>
    </dgm:pt>
    <dgm:pt modelId="{CDAD698C-B055-4242-9D97-FBE41292E66E}" type="pres">
      <dgm:prSet presAssocID="{C65C0D6B-4D8D-433F-8519-25DCB651A35D}" presName="dummy" presStyleCnt="0"/>
      <dgm:spPr/>
    </dgm:pt>
    <dgm:pt modelId="{A612050B-ED61-4AB3-8590-9CB57A50F78F}" type="pres">
      <dgm:prSet presAssocID="{C65C0D6B-4D8D-433F-8519-25DCB651A35D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77C42-24FF-45BB-AB08-493A5C60B300}" type="pres">
      <dgm:prSet presAssocID="{BE1218C9-5BFB-4EB0-BF88-2A26324D1736}" presName="sibTrans" presStyleLbl="node1" presStyleIdx="2" presStyleCnt="4"/>
      <dgm:spPr/>
    </dgm:pt>
    <dgm:pt modelId="{E8B99861-C25F-4FD2-80B9-07B2E0C666D1}" type="pres">
      <dgm:prSet presAssocID="{4016C85D-8E28-4735-A06C-32416F118E67}" presName="dummy" presStyleCnt="0"/>
      <dgm:spPr/>
    </dgm:pt>
    <dgm:pt modelId="{ABC0D8EC-6F6F-4476-8757-DA037CC3B9E8}" type="pres">
      <dgm:prSet presAssocID="{4016C85D-8E28-4735-A06C-32416F118E67}" presName="node" presStyleLbl="revTx" presStyleIdx="3" presStyleCnt="4">
        <dgm:presLayoutVars>
          <dgm:bulletEnabled val="1"/>
        </dgm:presLayoutVars>
      </dgm:prSet>
      <dgm:spPr/>
    </dgm:pt>
    <dgm:pt modelId="{99A51B56-14C4-418C-A3A3-570EDDD34DAF}" type="pres">
      <dgm:prSet presAssocID="{B970AD19-ADC7-4B6B-B28D-06FF780EB0AC}" presName="sibTrans" presStyleLbl="node1" presStyleIdx="3" presStyleCnt="4"/>
      <dgm:spPr/>
    </dgm:pt>
  </dgm:ptLst>
  <dgm:cxnLst>
    <dgm:cxn modelId="{C317469B-3479-42F7-B373-319F385AB105}" type="presOf" srcId="{9B93C055-2C44-46FE-8A51-3A7B211DD991}" destId="{E28B35F9-0333-461F-8A00-8263A236D190}" srcOrd="0" destOrd="0" presId="urn:microsoft.com/office/officeart/2005/8/layout/cycle1"/>
    <dgm:cxn modelId="{F736BD77-37E6-49AF-BB6D-C5E2DF79797D}" srcId="{89DFE3E1-D396-4B69-AC1F-DB552BFEB4A9}" destId="{5C0FA43A-4CFF-40B0-8648-19778AF1A17F}" srcOrd="1" destOrd="0" parTransId="{FF5FD176-4E59-4759-B4A5-2AFE47619151}" sibTransId="{64525743-D4FF-42A8-98DD-DA2E95188162}"/>
    <dgm:cxn modelId="{A2C007CA-47B3-4828-A648-FA0834C7E4B1}" type="presOf" srcId="{4016C85D-8E28-4735-A06C-32416F118E67}" destId="{ABC0D8EC-6F6F-4476-8757-DA037CC3B9E8}" srcOrd="0" destOrd="0" presId="urn:microsoft.com/office/officeart/2005/8/layout/cycle1"/>
    <dgm:cxn modelId="{6CC95F1E-C0D2-4527-895C-B25440D8206E}" type="presOf" srcId="{EA2EEDBA-6B2F-4571-BE8D-600BBD4A4204}" destId="{28D73195-1A87-4DC1-A508-531B3E276910}" srcOrd="0" destOrd="0" presId="urn:microsoft.com/office/officeart/2005/8/layout/cycle1"/>
    <dgm:cxn modelId="{2957689C-9FE2-47BD-A839-C00A0003FA63}" srcId="{89DFE3E1-D396-4B69-AC1F-DB552BFEB4A9}" destId="{C65C0D6B-4D8D-433F-8519-25DCB651A35D}" srcOrd="2" destOrd="0" parTransId="{55EA9173-DB10-4979-8550-BB12DC6DE30A}" sibTransId="{BE1218C9-5BFB-4EB0-BF88-2A26324D1736}"/>
    <dgm:cxn modelId="{7E0C25CA-CC3C-468C-B207-50E9B2EBFA49}" type="presOf" srcId="{C65C0D6B-4D8D-433F-8519-25DCB651A35D}" destId="{A612050B-ED61-4AB3-8590-9CB57A50F78F}" srcOrd="0" destOrd="0" presId="urn:microsoft.com/office/officeart/2005/8/layout/cycle1"/>
    <dgm:cxn modelId="{59EDFB62-9199-431F-94A1-65B2112D24AF}" srcId="{89DFE3E1-D396-4B69-AC1F-DB552BFEB4A9}" destId="{4016C85D-8E28-4735-A06C-32416F118E67}" srcOrd="3" destOrd="0" parTransId="{2C6400EA-D98A-4598-A796-ED1AAD74BAAA}" sibTransId="{B970AD19-ADC7-4B6B-B28D-06FF780EB0AC}"/>
    <dgm:cxn modelId="{9FC0B9A4-FBF4-4911-90F3-4517547CCD32}" type="presOf" srcId="{5C0FA43A-4CFF-40B0-8648-19778AF1A17F}" destId="{65A002FE-0CB6-48E5-B3AE-55AC9A1006EC}" srcOrd="0" destOrd="0" presId="urn:microsoft.com/office/officeart/2005/8/layout/cycle1"/>
    <dgm:cxn modelId="{DC360146-BDF7-4BEB-91BA-F02232B95B63}" type="presOf" srcId="{BE1218C9-5BFB-4EB0-BF88-2A26324D1736}" destId="{1CC77C42-24FF-45BB-AB08-493A5C60B300}" srcOrd="0" destOrd="0" presId="urn:microsoft.com/office/officeart/2005/8/layout/cycle1"/>
    <dgm:cxn modelId="{337167A8-B871-4550-8AF9-7598B10CEC2A}" type="presOf" srcId="{B970AD19-ADC7-4B6B-B28D-06FF780EB0AC}" destId="{99A51B56-14C4-418C-A3A3-570EDDD34DAF}" srcOrd="0" destOrd="0" presId="urn:microsoft.com/office/officeart/2005/8/layout/cycle1"/>
    <dgm:cxn modelId="{EB437531-00E7-4DD7-ACB7-4D7F781E75BB}" type="presOf" srcId="{89DFE3E1-D396-4B69-AC1F-DB552BFEB4A9}" destId="{44E79AC7-841D-471C-B1E6-542BA6A8FFB1}" srcOrd="0" destOrd="0" presId="urn:microsoft.com/office/officeart/2005/8/layout/cycle1"/>
    <dgm:cxn modelId="{AC5131AE-4D7F-4974-8AB8-5BC816D440A9}" srcId="{89DFE3E1-D396-4B69-AC1F-DB552BFEB4A9}" destId="{EA2EEDBA-6B2F-4571-BE8D-600BBD4A4204}" srcOrd="0" destOrd="0" parTransId="{30456EFD-5907-461B-806D-F5578237A4EF}" sibTransId="{9B93C055-2C44-46FE-8A51-3A7B211DD991}"/>
    <dgm:cxn modelId="{490959C4-E874-431C-9645-6B863CD88038}" type="presOf" srcId="{64525743-D4FF-42A8-98DD-DA2E95188162}" destId="{B4FE7BB4-F8B8-4DDD-B09D-A6323F663818}" srcOrd="0" destOrd="0" presId="urn:microsoft.com/office/officeart/2005/8/layout/cycle1"/>
    <dgm:cxn modelId="{8E1D186D-649A-4BE7-B524-A1A3F7748324}" type="presParOf" srcId="{44E79AC7-841D-471C-B1E6-542BA6A8FFB1}" destId="{F909C501-DAE7-4D0C-BF19-25A2D5DB75C3}" srcOrd="0" destOrd="0" presId="urn:microsoft.com/office/officeart/2005/8/layout/cycle1"/>
    <dgm:cxn modelId="{8593D9C8-C475-4BEC-9B6C-A949E8EE4FB7}" type="presParOf" srcId="{44E79AC7-841D-471C-B1E6-542BA6A8FFB1}" destId="{28D73195-1A87-4DC1-A508-531B3E276910}" srcOrd="1" destOrd="0" presId="urn:microsoft.com/office/officeart/2005/8/layout/cycle1"/>
    <dgm:cxn modelId="{94D1F92A-A580-4B54-B9BA-004AA660A8B7}" type="presParOf" srcId="{44E79AC7-841D-471C-B1E6-542BA6A8FFB1}" destId="{E28B35F9-0333-461F-8A00-8263A236D190}" srcOrd="2" destOrd="0" presId="urn:microsoft.com/office/officeart/2005/8/layout/cycle1"/>
    <dgm:cxn modelId="{3DF17ABC-A2C3-41F6-87F6-8EE681C492E7}" type="presParOf" srcId="{44E79AC7-841D-471C-B1E6-542BA6A8FFB1}" destId="{9718B07A-7503-4D74-A418-B260BBBCD36F}" srcOrd="3" destOrd="0" presId="urn:microsoft.com/office/officeart/2005/8/layout/cycle1"/>
    <dgm:cxn modelId="{E7D86FDF-81A2-4754-91A3-899E8478DBAC}" type="presParOf" srcId="{44E79AC7-841D-471C-B1E6-542BA6A8FFB1}" destId="{65A002FE-0CB6-48E5-B3AE-55AC9A1006EC}" srcOrd="4" destOrd="0" presId="urn:microsoft.com/office/officeart/2005/8/layout/cycle1"/>
    <dgm:cxn modelId="{52D492F2-3796-46A5-9CC7-D4A7E9E6AD06}" type="presParOf" srcId="{44E79AC7-841D-471C-B1E6-542BA6A8FFB1}" destId="{B4FE7BB4-F8B8-4DDD-B09D-A6323F663818}" srcOrd="5" destOrd="0" presId="urn:microsoft.com/office/officeart/2005/8/layout/cycle1"/>
    <dgm:cxn modelId="{7C0ECF61-BD02-44B3-920E-AC3195F3F792}" type="presParOf" srcId="{44E79AC7-841D-471C-B1E6-542BA6A8FFB1}" destId="{CDAD698C-B055-4242-9D97-FBE41292E66E}" srcOrd="6" destOrd="0" presId="urn:microsoft.com/office/officeart/2005/8/layout/cycle1"/>
    <dgm:cxn modelId="{D164EC2A-DBCD-4539-9B13-A4802DD09531}" type="presParOf" srcId="{44E79AC7-841D-471C-B1E6-542BA6A8FFB1}" destId="{A612050B-ED61-4AB3-8590-9CB57A50F78F}" srcOrd="7" destOrd="0" presId="urn:microsoft.com/office/officeart/2005/8/layout/cycle1"/>
    <dgm:cxn modelId="{852E84EE-03E8-444D-81C7-91882ED008F0}" type="presParOf" srcId="{44E79AC7-841D-471C-B1E6-542BA6A8FFB1}" destId="{1CC77C42-24FF-45BB-AB08-493A5C60B300}" srcOrd="8" destOrd="0" presId="urn:microsoft.com/office/officeart/2005/8/layout/cycle1"/>
    <dgm:cxn modelId="{D5F1AB35-0B57-4C03-88B7-6A0681D197C0}" type="presParOf" srcId="{44E79AC7-841D-471C-B1E6-542BA6A8FFB1}" destId="{E8B99861-C25F-4FD2-80B9-07B2E0C666D1}" srcOrd="9" destOrd="0" presId="urn:microsoft.com/office/officeart/2005/8/layout/cycle1"/>
    <dgm:cxn modelId="{8BE57ECA-1AC1-4A34-B462-E756AE002CFD}" type="presParOf" srcId="{44E79AC7-841D-471C-B1E6-542BA6A8FFB1}" destId="{ABC0D8EC-6F6F-4476-8757-DA037CC3B9E8}" srcOrd="10" destOrd="0" presId="urn:microsoft.com/office/officeart/2005/8/layout/cycle1"/>
    <dgm:cxn modelId="{DDE1B676-B5C5-4FE7-8B10-37CC1D61BDCF}" type="presParOf" srcId="{44E79AC7-841D-471C-B1E6-542BA6A8FFB1}" destId="{99A51B56-14C4-418C-A3A3-570EDDD34DA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73195-1A87-4DC1-A508-531B3E276910}">
      <dsp:nvSpPr>
        <dsp:cNvPr id="0" name=""/>
        <dsp:cNvSpPr/>
      </dsp:nvSpPr>
      <dsp:spPr>
        <a:xfrm>
          <a:off x="3495284" y="89526"/>
          <a:ext cx="1414979" cy="141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Construct</a:t>
          </a:r>
          <a:endParaRPr lang="zh-CN" altLang="en-US" sz="2500" kern="1200" dirty="0"/>
        </a:p>
      </dsp:txBody>
      <dsp:txXfrm>
        <a:off x="3495284" y="89526"/>
        <a:ext cx="1414979" cy="1414979"/>
      </dsp:txXfrm>
    </dsp:sp>
    <dsp:sp modelId="{E28B35F9-0333-461F-8A00-8263A236D190}">
      <dsp:nvSpPr>
        <dsp:cNvPr id="0" name=""/>
        <dsp:cNvSpPr/>
      </dsp:nvSpPr>
      <dsp:spPr>
        <a:xfrm>
          <a:off x="999801" y="-156"/>
          <a:ext cx="4000144" cy="4000144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02FE-0CB6-48E5-B3AE-55AC9A1006EC}">
      <dsp:nvSpPr>
        <dsp:cNvPr id="0" name=""/>
        <dsp:cNvSpPr/>
      </dsp:nvSpPr>
      <dsp:spPr>
        <a:xfrm>
          <a:off x="3495284" y="2495326"/>
          <a:ext cx="1414979" cy="141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Update</a:t>
          </a:r>
          <a:endParaRPr lang="zh-CN" altLang="en-US" sz="2500" kern="1200" dirty="0"/>
        </a:p>
      </dsp:txBody>
      <dsp:txXfrm>
        <a:off x="3495284" y="2495326"/>
        <a:ext cx="1414979" cy="1414979"/>
      </dsp:txXfrm>
    </dsp:sp>
    <dsp:sp modelId="{B4FE7BB4-F8B8-4DDD-B09D-A6323F663818}">
      <dsp:nvSpPr>
        <dsp:cNvPr id="0" name=""/>
        <dsp:cNvSpPr/>
      </dsp:nvSpPr>
      <dsp:spPr>
        <a:xfrm>
          <a:off x="999801" y="-156"/>
          <a:ext cx="4000144" cy="4000144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2050B-ED61-4AB3-8590-9CB57A50F78F}">
      <dsp:nvSpPr>
        <dsp:cNvPr id="0" name=""/>
        <dsp:cNvSpPr/>
      </dsp:nvSpPr>
      <dsp:spPr>
        <a:xfrm>
          <a:off x="1089484" y="2495326"/>
          <a:ext cx="1414979" cy="141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Unmount</a:t>
          </a:r>
          <a:endParaRPr lang="zh-CN" altLang="en-US" sz="2500" kern="1200" dirty="0"/>
        </a:p>
      </dsp:txBody>
      <dsp:txXfrm>
        <a:off x="1089484" y="2495326"/>
        <a:ext cx="1414979" cy="1414979"/>
      </dsp:txXfrm>
    </dsp:sp>
    <dsp:sp modelId="{1CC77C42-24FF-45BB-AB08-493A5C60B300}">
      <dsp:nvSpPr>
        <dsp:cNvPr id="0" name=""/>
        <dsp:cNvSpPr/>
      </dsp:nvSpPr>
      <dsp:spPr>
        <a:xfrm>
          <a:off x="999801" y="-156"/>
          <a:ext cx="4000144" cy="4000144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0D8EC-6F6F-4476-8757-DA037CC3B9E8}">
      <dsp:nvSpPr>
        <dsp:cNvPr id="0" name=""/>
        <dsp:cNvSpPr/>
      </dsp:nvSpPr>
      <dsp:spPr>
        <a:xfrm>
          <a:off x="1089484" y="89526"/>
          <a:ext cx="1414979" cy="141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Create</a:t>
          </a:r>
          <a:endParaRPr lang="zh-CN" altLang="en-US" sz="2500" kern="1200" dirty="0"/>
        </a:p>
      </dsp:txBody>
      <dsp:txXfrm>
        <a:off x="1089484" y="89526"/>
        <a:ext cx="1414979" cy="1414979"/>
      </dsp:txXfrm>
    </dsp:sp>
    <dsp:sp modelId="{99A51B56-14C4-418C-A3A3-570EDDD34DAF}">
      <dsp:nvSpPr>
        <dsp:cNvPr id="0" name=""/>
        <dsp:cNvSpPr/>
      </dsp:nvSpPr>
      <dsp:spPr>
        <a:xfrm>
          <a:off x="999801" y="-156"/>
          <a:ext cx="4000144" cy="4000144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1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2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9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9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3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2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7632-E2F4-434A-B6F3-3A1312DE3F51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3842-8F61-4664-8346-B05A5FDC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3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+mn-ea"/>
              </a:rPr>
              <a:t>Dive into</a:t>
            </a:r>
            <a:r>
              <a:rPr lang="zh-CN" altLang="en-US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+mn-ea"/>
              </a:rPr>
              <a:t>React Native </a:t>
            </a:r>
            <a:endParaRPr lang="zh-CN" altLang="en-US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4300" y="5883741"/>
            <a:ext cx="3187700" cy="97425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zh-CN" dirty="0" smtClean="0">
                <a:latin typeface="Calibri" panose="020F0502020204030204" pitchFamily="34" charset="0"/>
              </a:rPr>
              <a:t>Xz.Yaoi</a:t>
            </a:r>
          </a:p>
          <a:p>
            <a:pPr algn="r"/>
            <a:r>
              <a:rPr lang="en-US" altLang="zh-CN" dirty="0" smtClean="0">
                <a:latin typeface="Calibri" panose="020F0502020204030204" pitchFamily="34" charset="0"/>
              </a:rPr>
              <a:t>Adorable Zhitan Engineer</a:t>
            </a:r>
          </a:p>
          <a:p>
            <a:pPr algn="r"/>
            <a:r>
              <a:rPr lang="en-US" altLang="zh-CN" dirty="0" smtClean="0">
                <a:latin typeface="Calibri" panose="020F0502020204030204" pitchFamily="34" charset="0"/>
              </a:rPr>
              <a:t>@Shenzhen Univ.</a:t>
            </a:r>
          </a:p>
          <a:p>
            <a:pPr algn="r"/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1" y="37593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61963"/>
            <a:ext cx="3308684" cy="10366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Network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  <p:pic>
        <p:nvPicPr>
          <p:cNvPr id="3074" name="Picture 2" descr="Parse Serv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01" y="3236326"/>
            <a:ext cx="4368299" cy="95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60684" y="33919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Parse.initialize</a:t>
            </a:r>
            <a:r>
              <a:rPr lang="en-US" altLang="zh-CN" dirty="0" smtClean="0"/>
              <a:t>("YOUR_APP_ID");</a:t>
            </a:r>
          </a:p>
          <a:p>
            <a:r>
              <a:rPr lang="en-US" altLang="zh-CN" dirty="0" err="1" smtClean="0"/>
              <a:t>Parse.serverURL</a:t>
            </a:r>
            <a:r>
              <a:rPr lang="en-US" altLang="zh-CN" dirty="0" smtClean="0"/>
              <a:t> = 'http://localhost:1337/parse'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7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61963"/>
            <a:ext cx="6858000" cy="103663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 – Tech</a:t>
            </a:r>
            <a:r>
              <a:rPr lang="zh-CN" altLang="en-US" dirty="0"/>
              <a:t> </a:t>
            </a:r>
            <a:r>
              <a:rPr lang="en-US" altLang="zh-CN" dirty="0" smtClean="0"/>
              <a:t>Builds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61" y="1498598"/>
            <a:ext cx="2680034" cy="476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" y="1498598"/>
            <a:ext cx="2680034" cy="47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2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61963"/>
            <a:ext cx="2324100" cy="1036637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8916" y="2024406"/>
            <a:ext cx="838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Learn</a:t>
            </a:r>
            <a:r>
              <a:rPr lang="en-US" altLang="zh-CN" sz="2400" dirty="0" smtClean="0"/>
              <a:t> Once, Write Everywhere != Write Once, Run Everywhere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48916" y="2829139"/>
            <a:ext cx="656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Lets you build mobile apps using </a:t>
            </a:r>
            <a:r>
              <a:rPr lang="en-US" altLang="zh-CN" sz="2400" b="1" dirty="0" smtClean="0"/>
              <a:t>only</a:t>
            </a:r>
            <a:r>
              <a:rPr lang="en-US" altLang="zh-CN" sz="2400" dirty="0" smtClean="0"/>
              <a:t> JavaScript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48916" y="3633872"/>
            <a:ext cx="5553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 React Native App is a </a:t>
            </a:r>
            <a:r>
              <a:rPr lang="en-US" altLang="zh-CN" sz="2400" b="1" dirty="0" smtClean="0"/>
              <a:t>Real</a:t>
            </a:r>
            <a:r>
              <a:rPr lang="en-US" altLang="zh-CN" sz="2400" dirty="0" smtClean="0"/>
              <a:t> Mobile App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48916" y="4438605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Reload your app </a:t>
            </a:r>
            <a:r>
              <a:rPr lang="en-US" altLang="zh-CN" sz="2400" b="1" dirty="0" smtClean="0"/>
              <a:t>instantly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48916" y="5243338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Use Native Code When You Need To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0" y="461963"/>
            <a:ext cx="3392905" cy="10366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458" y="1756611"/>
            <a:ext cx="88561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 Layout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2. Component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3. Network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4. Example – Tech Builds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245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461963"/>
            <a:ext cx="6208296" cy="103663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Layout-Flexible Box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  <p:pic>
        <p:nvPicPr>
          <p:cNvPr id="1026" name="Picture 2" descr="http://www.ruanyifeng.com/blogimg/asset/2015/bg2015071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1" y="1696367"/>
            <a:ext cx="7664952" cy="453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82075" y="1696367"/>
            <a:ext cx="3715559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n-ea"/>
              </a:rPr>
              <a:t>flex-direction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n-ea"/>
              </a:rPr>
              <a:t>flex-wrap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n-ea"/>
              </a:rPr>
              <a:t>flex-flow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n-ea"/>
              </a:rPr>
              <a:t>justify-content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n-ea"/>
              </a:rPr>
              <a:t>align-items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n-ea"/>
              </a:rPr>
              <a:t>align-content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/>
            </a:r>
            <a:b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511" y="6313015"/>
            <a:ext cx="91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http://www.ruanyifeng.com/blog/2015/07/flex-grammar.html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70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461963"/>
            <a:ext cx="5931569" cy="103663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Component -- JSX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9" y="1793959"/>
            <a:ext cx="7063239" cy="24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0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461963"/>
            <a:ext cx="10780296" cy="103663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Component – A Simple Component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2" y="1889208"/>
            <a:ext cx="4901540" cy="26106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7842" y="2040347"/>
            <a:ext cx="35894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React</a:t>
            </a:r>
          </a:p>
          <a:p>
            <a:r>
              <a:rPr lang="en-US" altLang="zh-CN" sz="3600" dirty="0" err="1" smtClean="0"/>
              <a:t>React.createClass</a:t>
            </a:r>
            <a:endParaRPr lang="en-US" altLang="zh-CN" sz="3600" dirty="0" smtClean="0"/>
          </a:p>
          <a:p>
            <a:r>
              <a:rPr lang="en-US" altLang="zh-CN" sz="3600" dirty="0" smtClean="0"/>
              <a:t>Render</a:t>
            </a:r>
          </a:p>
          <a:p>
            <a:r>
              <a:rPr lang="en-US" altLang="zh-CN" sz="3600" dirty="0" err="1" smtClean="0"/>
              <a:t>React.Render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7935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461963"/>
            <a:ext cx="7628022" cy="103663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Component – Life Cycle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67632600"/>
              </p:ext>
            </p:extLst>
          </p:nvPr>
        </p:nvGraphicFramePr>
        <p:xfrm>
          <a:off x="-542758" y="1967832"/>
          <a:ext cx="5999748" cy="3999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95474" y="1718131"/>
            <a:ext cx="394050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Create -- </a:t>
            </a:r>
            <a:r>
              <a:rPr lang="en-US" altLang="zh-CN" sz="3200" dirty="0" err="1" smtClean="0"/>
              <a:t>createClass</a:t>
            </a:r>
            <a:endParaRPr lang="en-US" altLang="zh-CN" sz="3200" dirty="0" smtClean="0"/>
          </a:p>
          <a:p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getDefaultProps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altLang="zh-CN" sz="32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3200" dirty="0" smtClean="0"/>
              <a:t>Construct -- &lt;&gt;</a:t>
            </a:r>
          </a:p>
          <a:p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getInitialState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componentWillMount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Render()</a:t>
            </a:r>
          </a:p>
          <a:p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componentDidMount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altLang="zh-CN" sz="3200" dirty="0" smtClean="0"/>
              <a:t>Update</a:t>
            </a:r>
          </a:p>
          <a:p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componentWillReceiveProps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shouldComponentUpdate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componentWillUpdate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Render()</a:t>
            </a:r>
          </a:p>
          <a:p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componentDidUpdate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altLang="zh-CN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3200" dirty="0" smtClean="0"/>
              <a:t>Unmount</a:t>
            </a:r>
          </a:p>
          <a:p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componentWillUnmount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61963"/>
            <a:ext cx="3308684" cy="10366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Network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  <p:pic>
        <p:nvPicPr>
          <p:cNvPr id="2056" name="Picture 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501" y="1498600"/>
            <a:ext cx="3438133" cy="434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260684" y="196418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fetchData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fetch('http://10.10.1.120:6789/article')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.then((response) =&gt; 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response.json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.then((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responseData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=&gt; {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this.setState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({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articles: 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responseData.articles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});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}).done();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448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61963"/>
            <a:ext cx="3308684" cy="10366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Network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34" y="0"/>
            <a:ext cx="900931" cy="900931"/>
          </a:xfrm>
          <a:prstGeom prst="rect">
            <a:avLst/>
          </a:prstGeom>
        </p:spPr>
      </p:pic>
      <p:pic>
        <p:nvPicPr>
          <p:cNvPr id="2056" name="Picture 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501" y="1498600"/>
            <a:ext cx="3438133" cy="434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260684" y="149860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post:function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url,data,callback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fetchOptions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={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method:'POST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',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headers:{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'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Accept':'application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',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'Content-Type': 'application/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'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},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body: 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JSON.stringify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(data)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};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fetch(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url,fetchOptions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.then((response)=&gt; 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response.text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())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.then((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responseText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)=&gt;{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callback(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JSON.parse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responseText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        });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71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278</Words>
  <Application>Microsoft Office PowerPoint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Times New Roman</vt:lpstr>
      <vt:lpstr>Office 主题​​</vt:lpstr>
      <vt:lpstr>Dive into React Native </vt:lpstr>
      <vt:lpstr>Intro</vt:lpstr>
      <vt:lpstr>Content</vt:lpstr>
      <vt:lpstr>Layout-Flexible Box</vt:lpstr>
      <vt:lpstr>Component -- JSX</vt:lpstr>
      <vt:lpstr>Component – A Simple Component</vt:lpstr>
      <vt:lpstr>Component – Life Cycle</vt:lpstr>
      <vt:lpstr>Network</vt:lpstr>
      <vt:lpstr>Network</vt:lpstr>
      <vt:lpstr>Network</vt:lpstr>
      <vt:lpstr>Example – Tech Builds</vt:lpstr>
    </vt:vector>
  </TitlesOfParts>
  <Company>S.T.A.R 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React Native</dc:title>
  <dc:creator>姚晓哲</dc:creator>
  <cp:lastModifiedBy>姚晓哲</cp:lastModifiedBy>
  <cp:revision>17</cp:revision>
  <dcterms:created xsi:type="dcterms:W3CDTF">2016-07-15T13:00:44Z</dcterms:created>
  <dcterms:modified xsi:type="dcterms:W3CDTF">2016-07-17T08:40:57Z</dcterms:modified>
</cp:coreProperties>
</file>