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NCovid19/NNCovid19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B03A5F-0DEC-4106-A60E-3842A9871A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Navajo Nation COVID-19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835568-1064-42E2-AE03-394AEF9E63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3/1/2021 10:54:23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Tests Completed" id="2" name="slide2">
            <a:extLst>
              <a:ext uri="{FF2B5EF4-FFF2-40B4-BE49-F238E27FC236}">
                <a16:creationId xmlns:a16="http://schemas.microsoft.com/office/drawing/2014/main" id="{3F1ACA74-B683-4EB8-B784-563709AAC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909887"/>
            <a:ext cx="1143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egative Tests" id="3" name="slide3">
            <a:extLst>
              <a:ext uri="{FF2B5EF4-FFF2-40B4-BE49-F238E27FC236}">
                <a16:creationId xmlns:a16="http://schemas.microsoft.com/office/drawing/2014/main" id="{DD6C8745-E98A-48F4-8DF7-1A52E9A1A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87" y="2809875"/>
            <a:ext cx="1266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" id="4" name="slide4">
            <a:extLst>
              <a:ext uri="{FF2B5EF4-FFF2-40B4-BE49-F238E27FC236}">
                <a16:creationId xmlns:a16="http://schemas.microsoft.com/office/drawing/2014/main" id="{D456AF2F-BF4F-4085-9D43-DBBAB1934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2309812"/>
            <a:ext cx="10229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ositive Tests" id="5" name="slide5">
            <a:extLst>
              <a:ext uri="{FF2B5EF4-FFF2-40B4-BE49-F238E27FC236}">
                <a16:creationId xmlns:a16="http://schemas.microsoft.com/office/drawing/2014/main" id="{DBFD1FF1-1E99-4572-ACA4-279D4EA541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776537"/>
            <a:ext cx="95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2021-03-01T22:54:23Z</dcterms:created>
  <dcterms:modified xsi:type="dcterms:W3CDTF">2021-03-01T22:54:23Z</dcterms:modified>
</cp:coreProperties>
</file>