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51"/>
  </p:notesMasterIdLst>
  <p:sldIdLst>
    <p:sldId id="1864" r:id="rId5"/>
    <p:sldId id="1846" r:id="rId6"/>
    <p:sldId id="1903" r:id="rId7"/>
    <p:sldId id="1898" r:id="rId8"/>
    <p:sldId id="1901" r:id="rId9"/>
    <p:sldId id="1902" r:id="rId10"/>
    <p:sldId id="1848" r:id="rId11"/>
    <p:sldId id="1892" r:id="rId12"/>
    <p:sldId id="1860" r:id="rId13"/>
    <p:sldId id="1862" r:id="rId14"/>
    <p:sldId id="1858" r:id="rId15"/>
    <p:sldId id="1890" r:id="rId16"/>
    <p:sldId id="1891" r:id="rId17"/>
    <p:sldId id="1849" r:id="rId18"/>
    <p:sldId id="1886" r:id="rId19"/>
    <p:sldId id="1866" r:id="rId20"/>
    <p:sldId id="1873" r:id="rId21"/>
    <p:sldId id="1865" r:id="rId22"/>
    <p:sldId id="1882" r:id="rId23"/>
    <p:sldId id="1887" r:id="rId24"/>
    <p:sldId id="1874" r:id="rId25"/>
    <p:sldId id="1870" r:id="rId26"/>
    <p:sldId id="1871" r:id="rId27"/>
    <p:sldId id="1883" r:id="rId28"/>
    <p:sldId id="1888" r:id="rId29"/>
    <p:sldId id="1868" r:id="rId30"/>
    <p:sldId id="1872" r:id="rId31"/>
    <p:sldId id="1859" r:id="rId32"/>
    <p:sldId id="1884" r:id="rId33"/>
    <p:sldId id="1889" r:id="rId34"/>
    <p:sldId id="1845" r:id="rId35"/>
    <p:sldId id="1867" r:id="rId36"/>
    <p:sldId id="1869" r:id="rId37"/>
    <p:sldId id="1885" r:id="rId38"/>
    <p:sldId id="1893" r:id="rId39"/>
    <p:sldId id="1875" r:id="rId40"/>
    <p:sldId id="1878" r:id="rId41"/>
    <p:sldId id="1879" r:id="rId42"/>
    <p:sldId id="1894" r:id="rId43"/>
    <p:sldId id="1896" r:id="rId44"/>
    <p:sldId id="1876" r:id="rId45"/>
    <p:sldId id="1880" r:id="rId46"/>
    <p:sldId id="1881" r:id="rId47"/>
    <p:sldId id="1895" r:id="rId48"/>
    <p:sldId id="1897" r:id="rId49"/>
    <p:sldId id="1877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-470" y="-5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341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28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7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28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7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341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68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910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341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1898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xmlns="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4088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Scott+Momada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Bing+Hispanic+Heritage+Month+quiz&amp;form=MY01O3&amp;OCID=MY01O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bing.com/search?q=Scott+Momaday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-233507"/>
            <a:ext cx="8534400" cy="3081482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chemeClr val="accent2"/>
                </a:solidFill>
              </a:rPr>
              <a:t>COVID-19 Impact on Navajo Nation in Arizona &amp; New Mexico</a:t>
            </a:r>
            <a:endParaRPr lang="en-US" altLang="en-US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543300" y="3576493"/>
            <a:ext cx="5019675" cy="308148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 smtClean="0">
                <a:solidFill>
                  <a:schemeClr val="accent2"/>
                </a:solidFill>
              </a:rPr>
              <a:t/>
            </a:r>
            <a:br>
              <a:rPr lang="en-US" altLang="en-US" sz="6000" b="1" dirty="0" smtClean="0">
                <a:solidFill>
                  <a:schemeClr val="accent2"/>
                </a:solidFill>
              </a:rPr>
            </a:br>
            <a:endParaRPr lang="en-US" alt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 descr="WOZ U 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326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49F8C2-EF43-46A9-AE9B-EB43FC76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97461"/>
            <a:ext cx="6477000" cy="11890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3"/>
            <a:ext cx="6810375" cy="1508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History</a:t>
            </a:r>
            <a:r>
              <a:rPr kumimoji="0" lang="en-US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COVID-19 Impact on Navajo Nation in Arizona &amp; New Mexico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23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51" y="1814492"/>
            <a:ext cx="9141397" cy="615553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7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F60BC-F2C2-4E3E-B238-8214C46C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292" y="1201736"/>
            <a:ext cx="6477000" cy="1189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5393" y="3286125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4648199" y="215324"/>
            <a:ext cx="7324725" cy="1070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8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7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5974377"/>
            <a:ext cx="10668000" cy="615553"/>
          </a:xfrm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xmlns="" id="{8F2F38A1-CA39-469F-9D61-93A8F8501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9764EBF-31FA-492E-8998-3077A3B6462E}"/>
              </a:ext>
            </a:extLst>
          </p:cNvPr>
          <p:cNvSpPr/>
          <p:nvPr/>
        </p:nvSpPr>
        <p:spPr>
          <a:xfrm>
            <a:off x="1224262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Scott </a:t>
            </a:r>
            <a:r>
              <a:rPr lang="en-US" altLang="en-US" sz="1400" b="1" kern="1200" dirty="0" err="1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Momaday</a:t>
            </a:r>
            <a:r>
              <a:rPr lang="en-US" altLang="en-US" sz="1400" b="1" kern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 smtClean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the Pulitzer Prize for Fiction.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xmlns="" id="{71530503-7406-4363-BD91-233F01DEB2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D11453A-1865-4EAB-B7E0-024FA352854C}"/>
              </a:ext>
            </a:extLst>
          </p:cNvPr>
          <p:cNvSpPr/>
          <p:nvPr/>
        </p:nvSpPr>
        <p:spPr>
          <a:xfrm>
            <a:off x="4641750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John Herrington</a:t>
            </a:r>
            <a:r>
              <a:rPr lang="en-US" altLang="en-US" sz="1400" b="1" kern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 smtClean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fly in space. 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3CFB385C-46D8-435C-B83E-1DA804C5C4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2C5EA7BE-5E78-4EA8-9C6D-F00C129B0C70}"/>
              </a:ext>
            </a:extLst>
          </p:cNvPr>
          <p:cNvSpPr/>
          <p:nvPr/>
        </p:nvSpPr>
        <p:spPr>
          <a:xfrm>
            <a:off x="8059237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Jim Thorpe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an Olympic gold medal for the United States.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19150" y="1391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395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465264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COVID-19 Impact on Navajo Nation in Arizona &amp; New Mexico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3895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Since January of 2020 Covid-19 has become a Global Pandemic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One of the hardest hit groups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people effected by the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pandemic in the United States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has been the Navajo Nation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Indian Tribe.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 this presentation we are going to look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at a Data Science point of view of how and why.  </a:t>
            </a:r>
            <a:endParaRPr lang="en-US" altLang="en-US" sz="1800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66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1024"/>
            <a:ext cx="10668000" cy="1231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xmlns="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76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1024"/>
            <a:ext cx="10668000" cy="1231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xmlns="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76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1800" dirty="0"/>
              <a:t>Provide a brief summary of your presentation. 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</a:rPr>
              <a:t>Take the </a:t>
            </a:r>
            <a:r>
              <a:rPr lang="en-US" sz="1800" b="1" dirty="0">
                <a:solidFill>
                  <a:srgbClr val="996633"/>
                </a:solidFill>
                <a:ea typeface="+mn-lt"/>
                <a:cs typeface="+mn-lt"/>
                <a:hlinkClick r:id="rId2"/>
              </a:rPr>
              <a:t>Bing quiz</a:t>
            </a:r>
            <a:r>
              <a:rPr lang="en-US" sz="1800" dirty="0">
                <a:ea typeface="+mn-lt"/>
                <a:cs typeface="+mn-lt"/>
              </a:rPr>
              <a:t> and test your knowledge about the contributions of some amazing Hispanic/Latino people, past and present.</a:t>
            </a:r>
            <a:endParaRPr lang="en-US" altLang="en-US" sz="1800" dirty="0"/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7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71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3"/>
            <a:ext cx="10668000" cy="692548"/>
          </a:xfrm>
        </p:spPr>
        <p:txBody>
          <a:bodyPr/>
          <a:lstStyle/>
          <a:p>
            <a:pPr algn="ctr"/>
            <a:r>
              <a:rPr lang="en-US" sz="4000" dirty="0" smtClean="0"/>
              <a:t>The Presenters</a:t>
            </a:r>
            <a:endParaRPr lang="en-US" sz="40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9764EBF-31FA-492E-8998-3077A3B6462E}"/>
              </a:ext>
            </a:extLst>
          </p:cNvPr>
          <p:cNvSpPr/>
          <p:nvPr/>
        </p:nvSpPr>
        <p:spPr>
          <a:xfrm>
            <a:off x="1233787" y="5972396"/>
            <a:ext cx="2908499" cy="46650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Richard Brown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D11453A-1865-4EAB-B7E0-024FA352854C}"/>
              </a:ext>
            </a:extLst>
          </p:cNvPr>
          <p:cNvSpPr/>
          <p:nvPr/>
        </p:nvSpPr>
        <p:spPr>
          <a:xfrm>
            <a:off x="4746525" y="5896196"/>
            <a:ext cx="2908499" cy="418879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Craig </a:t>
            </a:r>
            <a:r>
              <a:rPr lang="en-US" altLang="en-US" sz="2000" b="1" kern="1200" dirty="0" err="1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Costenbader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2C5EA7BE-5E78-4EA8-9C6D-F00C129B0C70}"/>
              </a:ext>
            </a:extLst>
          </p:cNvPr>
          <p:cNvSpPr/>
          <p:nvPr/>
        </p:nvSpPr>
        <p:spPr>
          <a:xfrm>
            <a:off x="7963987" y="5819996"/>
            <a:ext cx="2908499" cy="48555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Matt McMahon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19150" y="1391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2050" name="Picture 2" descr="Profile photo for Richard Brown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/>
          <a:srcRect l="61" r="61"/>
          <a:stretch>
            <a:fillRect/>
          </a:stretch>
        </p:blipFill>
        <p:spPr bwMode="auto">
          <a:xfrm>
            <a:off x="1538287" y="3241674"/>
            <a:ext cx="2424113" cy="2427056"/>
          </a:xfrm>
          <a:prstGeom prst="rect">
            <a:avLst/>
          </a:prstGeom>
          <a:noFill/>
        </p:spPr>
      </p:pic>
      <p:pic>
        <p:nvPicPr>
          <p:cNvPr id="2052" name="Picture 4" descr="Profile photo for Craig J Costenbader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7"/>
          <a:srcRect l="61" r="61"/>
          <a:stretch>
            <a:fillRect/>
          </a:stretch>
        </p:blipFill>
        <p:spPr bwMode="auto">
          <a:xfrm>
            <a:off x="5061310" y="3286640"/>
            <a:ext cx="2254173" cy="2256910"/>
          </a:xfrm>
          <a:prstGeom prst="rect">
            <a:avLst/>
          </a:prstGeom>
          <a:noFill/>
        </p:spPr>
      </p:pic>
      <p:pic>
        <p:nvPicPr>
          <p:cNvPr id="2054" name="Picture 6" descr="Profile photo for Matt McMahon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/>
          <a:srcRect l="61" r="61"/>
          <a:stretch>
            <a:fillRect/>
          </a:stretch>
        </p:blipFill>
        <p:spPr bwMode="auto">
          <a:xfrm>
            <a:off x="8411398" y="3375025"/>
            <a:ext cx="2213463" cy="221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395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The </a:t>
            </a:r>
            <a:r>
              <a:rPr lang="en-US" dirty="0" smtClean="0"/>
              <a:t>Presenters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Richard Brown</a:t>
            </a:r>
          </a:p>
          <a:p>
            <a:endParaRPr lang="en-US" sz="2400" dirty="0" smtClean="0"/>
          </a:p>
          <a:p>
            <a:r>
              <a:rPr lang="en-US" sz="2400" dirty="0" smtClean="0"/>
              <a:t>Craig </a:t>
            </a:r>
            <a:r>
              <a:rPr lang="en-US" sz="2400" dirty="0" err="1" smtClean="0"/>
              <a:t>Costenbader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</a:t>
            </a:r>
          </a:p>
          <a:p>
            <a:endParaRPr lang="en-US" sz="2400" dirty="0" smtClean="0"/>
          </a:p>
          <a:p>
            <a:r>
              <a:rPr lang="en-US" sz="2400" dirty="0" smtClean="0"/>
              <a:t> Matt McMahon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71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71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pPr algn="ctr"/>
            <a:r>
              <a:rPr lang="en-US" dirty="0" smtClean="0"/>
              <a:t>Bio: Richard Brown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99743" y="3248025"/>
            <a:ext cx="6477000" cy="327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628650" y="15817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pPr algn="ctr"/>
            <a:r>
              <a:rPr lang="en-US" dirty="0" smtClean="0"/>
              <a:t>Bio: Craig </a:t>
            </a:r>
            <a:r>
              <a:rPr lang="en-US" dirty="0" err="1" smtClean="0"/>
              <a:t>Costenbader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pPr algn="ctr"/>
            <a:r>
              <a:rPr lang="en-US" dirty="0" smtClean="0"/>
              <a:t>Bio: Matt McMahon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1024"/>
            <a:ext cx="10668000" cy="1231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xmlns="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76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B937B-13DA-41FD-83DA-9BC2BD4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692" y="1754186"/>
            <a:ext cx="6477000" cy="4160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4914899" y="390525"/>
            <a:ext cx="6848475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4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114</TotalTime>
  <Words>803</Words>
  <Application>Microsoft Office PowerPoint</Application>
  <PresentationFormat>Custom</PresentationFormat>
  <Paragraphs>154</Paragraphs>
  <Slides>46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COVID-19 Impact on Navajo Nation in Arizona &amp; New Mexico</vt:lpstr>
      <vt:lpstr>COVID-19 Impact on Navajo Nation in Arizona &amp; New Mexico</vt:lpstr>
      <vt:lpstr>Slide 3</vt:lpstr>
      <vt:lpstr>Bio: Richard Brown</vt:lpstr>
      <vt:lpstr>Bio: Craig Costenbader</vt:lpstr>
      <vt:lpstr>Bio: Matt McMahon</vt:lpstr>
      <vt:lpstr>HistoryCOVID-19 Impact on Navajo Nation in Arizona &amp; New Mexico</vt:lpstr>
      <vt:lpstr>HistoryCOVID-19 Impact on Navajo Nation in Arizona &amp; New Mexico</vt:lpstr>
      <vt:lpstr>Slide 9</vt:lpstr>
      <vt:lpstr> </vt:lpstr>
      <vt:lpstr>Slide 11</vt:lpstr>
      <vt:lpstr>HistoryCOVID-19 Impact on Navajo Nation in Arizona &amp; New Mexico</vt:lpstr>
      <vt:lpstr>HistoryCOVID-19 Impact on Navajo Nation in Arizona &amp; New Mexico</vt:lpstr>
      <vt:lpstr>Slide 14</vt:lpstr>
      <vt:lpstr>HistoryCOVID-19 Impact on Navajo Nation in Arizona &amp; New Mexico</vt:lpstr>
      <vt:lpstr>Slide 16</vt:lpstr>
      <vt:lpstr>HistoryCOVID-19 Impact on Navajo Nation in Arizona &amp; New Mexico</vt:lpstr>
      <vt:lpstr>Slide 18</vt:lpstr>
      <vt:lpstr>HistoryCOVID-19 Impact on Navajo Nation in Arizona &amp; New Mexico</vt:lpstr>
      <vt:lpstr>HistoryCOVID-19 Impact on Navajo Nation in Arizona &amp; New Mexico</vt:lpstr>
      <vt:lpstr>Slide 21</vt:lpstr>
      <vt:lpstr>HistoryCOVID-19 Impact on Navajo Nation in Arizona &amp; New Mexico</vt:lpstr>
      <vt:lpstr>HistoryCOVID-19 Impact on Navajo Nation in Arizona &amp; New Mexico</vt:lpstr>
      <vt:lpstr>HistoryCOVID-19 Impact on Navajo Nation in Arizona &amp; New Mexico</vt:lpstr>
      <vt:lpstr>HistoryCOVID-19 Impact on Navajo Nation in Arizona &amp; New Mexico</vt:lpstr>
      <vt:lpstr>Conclusion</vt:lpstr>
      <vt:lpstr>HistoryCOVID-19 Impact on Navajo Nation in Arizona &amp; New Mexico</vt:lpstr>
      <vt:lpstr>Questions &amp; answers</vt:lpstr>
      <vt:lpstr>HistoryCOVID-19 Impact on Navajo Nation in Arizona &amp; New Mexico</vt:lpstr>
      <vt:lpstr>HistoryCOVID-19 Impact on Navajo Nation in Arizona &amp; New Mexico</vt:lpstr>
      <vt:lpstr>The Presenters </vt:lpstr>
      <vt:lpstr>Questions &amp; answers</vt:lpstr>
      <vt:lpstr>Questions &amp; answers</vt:lpstr>
      <vt:lpstr>HistoryCOVID-19 Impact on Navajo Nation in Arizona &amp; New Mexico</vt:lpstr>
      <vt:lpstr>HistoryCOVID-19 Impact on Navajo Nation in Arizona &amp; New Mexico</vt:lpstr>
      <vt:lpstr>Slide 36</vt:lpstr>
      <vt:lpstr>Slide 37</vt:lpstr>
      <vt:lpstr>Slide 38</vt:lpstr>
      <vt:lpstr>HistoryCOVID-19 Impact on Navajo Nation in Arizona &amp; New Mexico</vt:lpstr>
      <vt:lpstr>HistoryCOVID-19 Impact on Navajo Nation in Arizona &amp; New Mexico</vt:lpstr>
      <vt:lpstr>Slide 41</vt:lpstr>
      <vt:lpstr>Slide 42</vt:lpstr>
      <vt:lpstr>Slide 43</vt:lpstr>
      <vt:lpstr>HistoryCOVID-19 Impact on Navajo Nation in Arizona &amp; New Mexico</vt:lpstr>
      <vt:lpstr>HistoryCOVID-19 Impact on Navajo Nation in Arizona &amp; New Mexico</vt:lpstr>
      <vt:lpstr>Slide 46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Navajo Nation in Arizona &amp; New Mexico</dc:title>
  <dc:subject/>
  <dc:creator>Matt McMahon</dc:creator>
  <cp:keywords/>
  <dc:description/>
  <cp:lastModifiedBy>Craig Costenbader</cp:lastModifiedBy>
  <cp:revision>13</cp:revision>
  <dcterms:created xsi:type="dcterms:W3CDTF">2021-03-02T15:19:39Z</dcterms:created>
  <dcterms:modified xsi:type="dcterms:W3CDTF">2021-03-06T00:54:22Z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