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4900D-CD4A-44F9-8D64-E4E5AC32AB8D}" v="3150" dt="2023-10-16T05:57:0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, Chun Pang" userId="17f246e1-4515-4f5a-854c-a3bdabfc1b9b" providerId="ADAL" clId="{5894900D-CD4A-44F9-8D64-E4E5AC32AB8D}"/>
    <pc:docChg chg="undo custSel addSld delSld modSld">
      <pc:chgData name="CHAN, Chun Pang" userId="17f246e1-4515-4f5a-854c-a3bdabfc1b9b" providerId="ADAL" clId="{5894900D-CD4A-44F9-8D64-E4E5AC32AB8D}" dt="2023-10-16T05:57:02.326" v="5961" actId="20577"/>
      <pc:docMkLst>
        <pc:docMk/>
      </pc:docMkLst>
      <pc:sldChg chg="modSp new mod">
        <pc:chgData name="CHAN, Chun Pang" userId="17f246e1-4515-4f5a-854c-a3bdabfc1b9b" providerId="ADAL" clId="{5894900D-CD4A-44F9-8D64-E4E5AC32AB8D}" dt="2023-10-08T04:31:03.406" v="1851" actId="20577"/>
        <pc:sldMkLst>
          <pc:docMk/>
          <pc:sldMk cId="2298967680" sldId="256"/>
        </pc:sldMkLst>
        <pc:spChg chg="mod">
          <ac:chgData name="CHAN, Chun Pang" userId="17f246e1-4515-4f5a-854c-a3bdabfc1b9b" providerId="ADAL" clId="{5894900D-CD4A-44F9-8D64-E4E5AC32AB8D}" dt="2023-10-08T04:31:03.406" v="1851" actId="20577"/>
          <ac:spMkLst>
            <pc:docMk/>
            <pc:sldMk cId="2298967680" sldId="256"/>
            <ac:spMk id="2" creationId="{A1F1E816-E9F1-618D-8B85-088B53A7315E}"/>
          </ac:spMkLst>
        </pc:spChg>
        <pc:spChg chg="mod">
          <ac:chgData name="CHAN, Chun Pang" userId="17f246e1-4515-4f5a-854c-a3bdabfc1b9b" providerId="ADAL" clId="{5894900D-CD4A-44F9-8D64-E4E5AC32AB8D}" dt="2023-10-02T09:39:47.445" v="84" actId="20577"/>
          <ac:spMkLst>
            <pc:docMk/>
            <pc:sldMk cId="2298967680" sldId="256"/>
            <ac:spMk id="3" creationId="{75185AA0-72D3-113F-AC43-B60226CDBEC0}"/>
          </ac:spMkLst>
        </pc:spChg>
      </pc:sldChg>
      <pc:sldChg chg="modSp new mod">
        <pc:chgData name="CHAN, Chun Pang" userId="17f246e1-4515-4f5a-854c-a3bdabfc1b9b" providerId="ADAL" clId="{5894900D-CD4A-44F9-8D64-E4E5AC32AB8D}" dt="2023-10-08T07:16:19.350" v="4639" actId="20577"/>
        <pc:sldMkLst>
          <pc:docMk/>
          <pc:sldMk cId="1927790910" sldId="257"/>
        </pc:sldMkLst>
        <pc:spChg chg="mod">
          <ac:chgData name="CHAN, Chun Pang" userId="17f246e1-4515-4f5a-854c-a3bdabfc1b9b" providerId="ADAL" clId="{5894900D-CD4A-44F9-8D64-E4E5AC32AB8D}" dt="2023-10-02T09:39:58.788" v="97" actId="20577"/>
          <ac:spMkLst>
            <pc:docMk/>
            <pc:sldMk cId="1927790910" sldId="257"/>
            <ac:spMk id="2" creationId="{30A9C03C-D2C4-E079-3E1A-4142D9072122}"/>
          </ac:spMkLst>
        </pc:spChg>
        <pc:spChg chg="mod">
          <ac:chgData name="CHAN, Chun Pang" userId="17f246e1-4515-4f5a-854c-a3bdabfc1b9b" providerId="ADAL" clId="{5894900D-CD4A-44F9-8D64-E4E5AC32AB8D}" dt="2023-10-08T07:16:19.350" v="4639" actId="20577"/>
          <ac:spMkLst>
            <pc:docMk/>
            <pc:sldMk cId="1927790910" sldId="257"/>
            <ac:spMk id="3" creationId="{363772A9-E2DB-589E-7247-FC2CAEEBFEC7}"/>
          </ac:spMkLst>
        </pc:spChg>
      </pc:sldChg>
      <pc:sldChg chg="modSp new mod">
        <pc:chgData name="CHAN, Chun Pang" userId="17f246e1-4515-4f5a-854c-a3bdabfc1b9b" providerId="ADAL" clId="{5894900D-CD4A-44F9-8D64-E4E5AC32AB8D}" dt="2023-10-16T05:57:02.326" v="5961" actId="20577"/>
        <pc:sldMkLst>
          <pc:docMk/>
          <pc:sldMk cId="2090233662" sldId="258"/>
        </pc:sldMkLst>
        <pc:spChg chg="mod">
          <ac:chgData name="CHAN, Chun Pang" userId="17f246e1-4515-4f5a-854c-a3bdabfc1b9b" providerId="ADAL" clId="{5894900D-CD4A-44F9-8D64-E4E5AC32AB8D}" dt="2023-10-02T09:40:41.578" v="110" actId="20577"/>
          <ac:spMkLst>
            <pc:docMk/>
            <pc:sldMk cId="2090233662" sldId="258"/>
            <ac:spMk id="2" creationId="{B96F9ACE-7945-5AD2-2828-1697B63472A2}"/>
          </ac:spMkLst>
        </pc:spChg>
        <pc:spChg chg="mod">
          <ac:chgData name="CHAN, Chun Pang" userId="17f246e1-4515-4f5a-854c-a3bdabfc1b9b" providerId="ADAL" clId="{5894900D-CD4A-44F9-8D64-E4E5AC32AB8D}" dt="2023-10-16T05:57:02.326" v="5961" actId="20577"/>
          <ac:spMkLst>
            <pc:docMk/>
            <pc:sldMk cId="2090233662" sldId="258"/>
            <ac:spMk id="3" creationId="{C5F8CCFA-8413-B474-5875-94D38797411B}"/>
          </ac:spMkLst>
        </pc:spChg>
      </pc:sldChg>
      <pc:sldChg chg="modSp new mod">
        <pc:chgData name="CHAN, Chun Pang" userId="17f246e1-4515-4f5a-854c-a3bdabfc1b9b" providerId="ADAL" clId="{5894900D-CD4A-44F9-8D64-E4E5AC32AB8D}" dt="2023-10-08T04:48:05.830" v="2427" actId="5793"/>
        <pc:sldMkLst>
          <pc:docMk/>
          <pc:sldMk cId="1367834926" sldId="259"/>
        </pc:sldMkLst>
        <pc:spChg chg="mod">
          <ac:chgData name="CHAN, Chun Pang" userId="17f246e1-4515-4f5a-854c-a3bdabfc1b9b" providerId="ADAL" clId="{5894900D-CD4A-44F9-8D64-E4E5AC32AB8D}" dt="2023-10-02T09:48:15.946" v="662" actId="20577"/>
          <ac:spMkLst>
            <pc:docMk/>
            <pc:sldMk cId="1367834926" sldId="259"/>
            <ac:spMk id="2" creationId="{6E553D1F-DCD0-AF70-21AA-B6AB1B2A64E2}"/>
          </ac:spMkLst>
        </pc:spChg>
        <pc:spChg chg="mod">
          <ac:chgData name="CHAN, Chun Pang" userId="17f246e1-4515-4f5a-854c-a3bdabfc1b9b" providerId="ADAL" clId="{5894900D-CD4A-44F9-8D64-E4E5AC32AB8D}" dt="2023-10-08T04:48:05.830" v="2427" actId="5793"/>
          <ac:spMkLst>
            <pc:docMk/>
            <pc:sldMk cId="1367834926" sldId="259"/>
            <ac:spMk id="3" creationId="{D740B81D-85D0-F92F-16BA-DE5635AF9B60}"/>
          </ac:spMkLst>
        </pc:spChg>
      </pc:sldChg>
      <pc:sldChg chg="modSp new mod modShow">
        <pc:chgData name="CHAN, Chun Pang" userId="17f246e1-4515-4f5a-854c-a3bdabfc1b9b" providerId="ADAL" clId="{5894900D-CD4A-44F9-8D64-E4E5AC32AB8D}" dt="2023-10-14T16:13:54.239" v="5952" actId="729"/>
        <pc:sldMkLst>
          <pc:docMk/>
          <pc:sldMk cId="1515435410" sldId="260"/>
        </pc:sldMkLst>
        <pc:spChg chg="mod">
          <ac:chgData name="CHAN, Chun Pang" userId="17f246e1-4515-4f5a-854c-a3bdabfc1b9b" providerId="ADAL" clId="{5894900D-CD4A-44F9-8D64-E4E5AC32AB8D}" dt="2023-10-08T04:31:55.493" v="1887" actId="20577"/>
          <ac:spMkLst>
            <pc:docMk/>
            <pc:sldMk cId="1515435410" sldId="260"/>
            <ac:spMk id="2" creationId="{6915A2D4-3447-B927-E0A9-C4B7A5AB1527}"/>
          </ac:spMkLst>
        </pc:spChg>
        <pc:spChg chg="mod">
          <ac:chgData name="CHAN, Chun Pang" userId="17f246e1-4515-4f5a-854c-a3bdabfc1b9b" providerId="ADAL" clId="{5894900D-CD4A-44F9-8D64-E4E5AC32AB8D}" dt="2023-10-08T04:49:12.771" v="2572" actId="20577"/>
          <ac:spMkLst>
            <pc:docMk/>
            <pc:sldMk cId="1515435410" sldId="260"/>
            <ac:spMk id="3" creationId="{4E7111A9-9986-9106-A323-59EB0C51009A}"/>
          </ac:spMkLst>
        </pc:spChg>
      </pc:sldChg>
      <pc:sldChg chg="new del">
        <pc:chgData name="CHAN, Chun Pang" userId="17f246e1-4515-4f5a-854c-a3bdabfc1b9b" providerId="ADAL" clId="{5894900D-CD4A-44F9-8D64-E4E5AC32AB8D}" dt="2023-10-07T19:43:24.628" v="1797" actId="2696"/>
        <pc:sldMkLst>
          <pc:docMk/>
          <pc:sldMk cId="1694812321" sldId="260"/>
        </pc:sldMkLst>
      </pc:sldChg>
      <pc:sldChg chg="modSp new mod modShow">
        <pc:chgData name="CHAN, Chun Pang" userId="17f246e1-4515-4f5a-854c-a3bdabfc1b9b" providerId="ADAL" clId="{5894900D-CD4A-44F9-8D64-E4E5AC32AB8D}" dt="2023-10-14T16:13:44.932" v="5950" actId="729"/>
        <pc:sldMkLst>
          <pc:docMk/>
          <pc:sldMk cId="3936548672" sldId="261"/>
        </pc:sldMkLst>
        <pc:spChg chg="mod">
          <ac:chgData name="CHAN, Chun Pang" userId="17f246e1-4515-4f5a-854c-a3bdabfc1b9b" providerId="ADAL" clId="{5894900D-CD4A-44F9-8D64-E4E5AC32AB8D}" dt="2023-10-08T05:00:48.576" v="2774" actId="20577"/>
          <ac:spMkLst>
            <pc:docMk/>
            <pc:sldMk cId="3936548672" sldId="261"/>
            <ac:spMk id="2" creationId="{56455360-1AB4-76DA-6D64-6DF5E2977E24}"/>
          </ac:spMkLst>
        </pc:spChg>
        <pc:spChg chg="mod">
          <ac:chgData name="CHAN, Chun Pang" userId="17f246e1-4515-4f5a-854c-a3bdabfc1b9b" providerId="ADAL" clId="{5894900D-CD4A-44F9-8D64-E4E5AC32AB8D}" dt="2023-10-08T05:02:46.094" v="2937" actId="20577"/>
          <ac:spMkLst>
            <pc:docMk/>
            <pc:sldMk cId="3936548672" sldId="261"/>
            <ac:spMk id="3" creationId="{074F5001-81D2-BDE4-436E-A97F914F229E}"/>
          </ac:spMkLst>
        </pc:spChg>
      </pc:sldChg>
      <pc:sldChg chg="modSp new mod modShow">
        <pc:chgData name="CHAN, Chun Pang" userId="17f246e1-4515-4f5a-854c-a3bdabfc1b9b" providerId="ADAL" clId="{5894900D-CD4A-44F9-8D64-E4E5AC32AB8D}" dt="2023-10-14T16:13:52.130" v="5951" actId="729"/>
        <pc:sldMkLst>
          <pc:docMk/>
          <pc:sldMk cId="2405309453" sldId="262"/>
        </pc:sldMkLst>
        <pc:spChg chg="mod">
          <ac:chgData name="CHAN, Chun Pang" userId="17f246e1-4515-4f5a-854c-a3bdabfc1b9b" providerId="ADAL" clId="{5894900D-CD4A-44F9-8D64-E4E5AC32AB8D}" dt="2023-10-08T05:00:33.913" v="2771" actId="20577"/>
          <ac:spMkLst>
            <pc:docMk/>
            <pc:sldMk cId="2405309453" sldId="262"/>
            <ac:spMk id="2" creationId="{F7D43BFC-9C91-83B2-7E03-0086C849DBF2}"/>
          </ac:spMkLst>
        </pc:spChg>
        <pc:spChg chg="mod">
          <ac:chgData name="CHAN, Chun Pang" userId="17f246e1-4515-4f5a-854c-a3bdabfc1b9b" providerId="ADAL" clId="{5894900D-CD4A-44F9-8D64-E4E5AC32AB8D}" dt="2023-10-08T05:10:56.711" v="3453" actId="20577"/>
          <ac:spMkLst>
            <pc:docMk/>
            <pc:sldMk cId="2405309453" sldId="262"/>
            <ac:spMk id="3" creationId="{4B02EB17-5A4B-9C66-7B46-1FA9667A3DEB}"/>
          </ac:spMkLst>
        </pc:spChg>
      </pc:sldChg>
      <pc:sldChg chg="addSp delSp modSp new mod setBg">
        <pc:chgData name="CHAN, Chun Pang" userId="17f246e1-4515-4f5a-854c-a3bdabfc1b9b" providerId="ADAL" clId="{5894900D-CD4A-44F9-8D64-E4E5AC32AB8D}" dt="2023-10-08T07:09:01.874" v="4061" actId="1076"/>
        <pc:sldMkLst>
          <pc:docMk/>
          <pc:sldMk cId="1446318391" sldId="263"/>
        </pc:sldMkLst>
        <pc:spChg chg="del mod">
          <ac:chgData name="CHAN, Chun Pang" userId="17f246e1-4515-4f5a-854c-a3bdabfc1b9b" providerId="ADAL" clId="{5894900D-CD4A-44F9-8D64-E4E5AC32AB8D}" dt="2023-10-08T05:24:09.509" v="3513" actId="478"/>
          <ac:spMkLst>
            <pc:docMk/>
            <pc:sldMk cId="1446318391" sldId="263"/>
            <ac:spMk id="2" creationId="{A78F64F0-4966-4731-52ED-2B0219AB8A3C}"/>
          </ac:spMkLst>
        </pc:spChg>
        <pc:spChg chg="mod">
          <ac:chgData name="CHAN, Chun Pang" userId="17f246e1-4515-4f5a-854c-a3bdabfc1b9b" providerId="ADAL" clId="{5894900D-CD4A-44F9-8D64-E4E5AC32AB8D}" dt="2023-10-08T05:24:12.737" v="3514" actId="1076"/>
          <ac:spMkLst>
            <pc:docMk/>
            <pc:sldMk cId="1446318391" sldId="263"/>
            <ac:spMk id="3" creationId="{2B436B17-2496-F8BE-249A-6CC833F2D116}"/>
          </ac:spMkLst>
        </pc:spChg>
        <pc:spChg chg="add mod">
          <ac:chgData name="CHAN, Chun Pang" userId="17f246e1-4515-4f5a-854c-a3bdabfc1b9b" providerId="ADAL" clId="{5894900D-CD4A-44F9-8D64-E4E5AC32AB8D}" dt="2023-10-08T07:01:19.717" v="3616" actId="1076"/>
          <ac:spMkLst>
            <pc:docMk/>
            <pc:sldMk cId="1446318391" sldId="263"/>
            <ac:spMk id="6" creationId="{04D65E21-E30B-B081-E6AE-B69943B84191}"/>
          </ac:spMkLst>
        </pc:spChg>
        <pc:spChg chg="add mod">
          <ac:chgData name="CHAN, Chun Pang" userId="17f246e1-4515-4f5a-854c-a3bdabfc1b9b" providerId="ADAL" clId="{5894900D-CD4A-44F9-8D64-E4E5AC32AB8D}" dt="2023-10-08T07:00:46.002" v="3601" actId="1076"/>
          <ac:spMkLst>
            <pc:docMk/>
            <pc:sldMk cId="1446318391" sldId="263"/>
            <ac:spMk id="7" creationId="{C46CA98C-91D4-2282-6C84-2F3B8C2D15E6}"/>
          </ac:spMkLst>
        </pc:spChg>
        <pc:spChg chg="add mod">
          <ac:chgData name="CHAN, Chun Pang" userId="17f246e1-4515-4f5a-854c-a3bdabfc1b9b" providerId="ADAL" clId="{5894900D-CD4A-44F9-8D64-E4E5AC32AB8D}" dt="2023-10-08T07:00:48.445" v="3602" actId="1076"/>
          <ac:spMkLst>
            <pc:docMk/>
            <pc:sldMk cId="1446318391" sldId="263"/>
            <ac:spMk id="8" creationId="{C842C571-F00F-F2B4-666D-A7C5ACE22E4F}"/>
          </ac:spMkLst>
        </pc:spChg>
        <pc:spChg chg="add mod">
          <ac:chgData name="CHAN, Chun Pang" userId="17f246e1-4515-4f5a-854c-a3bdabfc1b9b" providerId="ADAL" clId="{5894900D-CD4A-44F9-8D64-E4E5AC32AB8D}" dt="2023-10-08T07:01:19.717" v="3616" actId="1076"/>
          <ac:spMkLst>
            <pc:docMk/>
            <pc:sldMk cId="1446318391" sldId="263"/>
            <ac:spMk id="9" creationId="{7E11AE41-6D1B-9F36-8BE2-28E03E4C41F3}"/>
          </ac:spMkLst>
        </pc:spChg>
        <pc:spChg chg="add del mod">
          <ac:chgData name="CHAN, Chun Pang" userId="17f246e1-4515-4f5a-854c-a3bdabfc1b9b" providerId="ADAL" clId="{5894900D-CD4A-44F9-8D64-E4E5AC32AB8D}" dt="2023-10-08T06:58:32.004" v="3571"/>
          <ac:spMkLst>
            <pc:docMk/>
            <pc:sldMk cId="1446318391" sldId="263"/>
            <ac:spMk id="10" creationId="{AE1F9F72-AD03-D8C2-F8B3-E065BAC61B2C}"/>
          </ac:spMkLst>
        </pc:spChg>
        <pc:spChg chg="add mod">
          <ac:chgData name="CHAN, Chun Pang" userId="17f246e1-4515-4f5a-854c-a3bdabfc1b9b" providerId="ADAL" clId="{5894900D-CD4A-44F9-8D64-E4E5AC32AB8D}" dt="2023-10-08T07:00:46.002" v="3601" actId="1076"/>
          <ac:spMkLst>
            <pc:docMk/>
            <pc:sldMk cId="1446318391" sldId="263"/>
            <ac:spMk id="11" creationId="{992301F5-2585-FE24-D27C-3C3817CFBBB7}"/>
          </ac:spMkLst>
        </pc:spChg>
        <pc:spChg chg="add mod">
          <ac:chgData name="CHAN, Chun Pang" userId="17f246e1-4515-4f5a-854c-a3bdabfc1b9b" providerId="ADAL" clId="{5894900D-CD4A-44F9-8D64-E4E5AC32AB8D}" dt="2023-10-08T07:00:48.445" v="3602" actId="1076"/>
          <ac:spMkLst>
            <pc:docMk/>
            <pc:sldMk cId="1446318391" sldId="263"/>
            <ac:spMk id="12" creationId="{C0F96017-2F90-8D4E-80D5-4F179EA3C9EC}"/>
          </ac:spMkLst>
        </pc:spChg>
        <pc:spChg chg="add mod">
          <ac:chgData name="CHAN, Chun Pang" userId="17f246e1-4515-4f5a-854c-a3bdabfc1b9b" providerId="ADAL" clId="{5894900D-CD4A-44F9-8D64-E4E5AC32AB8D}" dt="2023-10-08T07:09:01.874" v="4061" actId="1076"/>
          <ac:spMkLst>
            <pc:docMk/>
            <pc:sldMk cId="1446318391" sldId="263"/>
            <ac:spMk id="13" creationId="{8DCD876B-79F8-56F7-2998-36D7FE278E0D}"/>
          </ac:spMkLst>
        </pc:spChg>
        <pc:spChg chg="add mod">
          <ac:chgData name="CHAN, Chun Pang" userId="17f246e1-4515-4f5a-854c-a3bdabfc1b9b" providerId="ADAL" clId="{5894900D-CD4A-44F9-8D64-E4E5AC32AB8D}" dt="2023-10-08T06:59:29.208" v="3587" actId="20577"/>
          <ac:spMkLst>
            <pc:docMk/>
            <pc:sldMk cId="1446318391" sldId="263"/>
            <ac:spMk id="14" creationId="{F59308FA-89AF-6212-973E-72CEE6E05571}"/>
          </ac:spMkLst>
        </pc:spChg>
        <pc:spChg chg="add del mod">
          <ac:chgData name="CHAN, Chun Pang" userId="17f246e1-4515-4f5a-854c-a3bdabfc1b9b" providerId="ADAL" clId="{5894900D-CD4A-44F9-8D64-E4E5AC32AB8D}" dt="2023-10-08T07:01:13.957" v="3612"/>
          <ac:spMkLst>
            <pc:docMk/>
            <pc:sldMk cId="1446318391" sldId="263"/>
            <ac:spMk id="15" creationId="{26F19B00-E78E-8D92-2856-A6F8800FC23E}"/>
          </ac:spMkLst>
        </pc:spChg>
        <pc:spChg chg="add del mod">
          <ac:chgData name="CHAN, Chun Pang" userId="17f246e1-4515-4f5a-854c-a3bdabfc1b9b" providerId="ADAL" clId="{5894900D-CD4A-44F9-8D64-E4E5AC32AB8D}" dt="2023-10-08T07:01:13.957" v="3612"/>
          <ac:spMkLst>
            <pc:docMk/>
            <pc:sldMk cId="1446318391" sldId="263"/>
            <ac:spMk id="16" creationId="{DD410DEB-57BE-B9EE-DE8C-B4A28DF1A22C}"/>
          </ac:spMkLst>
        </pc:spChg>
        <pc:picChg chg="add mod">
          <ac:chgData name="CHAN, Chun Pang" userId="17f246e1-4515-4f5a-854c-a3bdabfc1b9b" providerId="ADAL" clId="{5894900D-CD4A-44F9-8D64-E4E5AC32AB8D}" dt="2023-10-08T07:01:17.202" v="3615" actId="1076"/>
          <ac:picMkLst>
            <pc:docMk/>
            <pc:sldMk cId="1446318391" sldId="263"/>
            <ac:picMk id="5" creationId="{D7558583-8773-4B81-3C59-052D2CFC7C69}"/>
          </ac:picMkLst>
        </pc:picChg>
      </pc:sldChg>
      <pc:sldChg chg="addSp delSp modSp new mod">
        <pc:chgData name="CHAN, Chun Pang" userId="17f246e1-4515-4f5a-854c-a3bdabfc1b9b" providerId="ADAL" clId="{5894900D-CD4A-44F9-8D64-E4E5AC32AB8D}" dt="2023-10-08T07:14:11.184" v="4629" actId="20577"/>
        <pc:sldMkLst>
          <pc:docMk/>
          <pc:sldMk cId="644198050" sldId="264"/>
        </pc:sldMkLst>
        <pc:spChg chg="del">
          <ac:chgData name="CHAN, Chun Pang" userId="17f246e1-4515-4f5a-854c-a3bdabfc1b9b" providerId="ADAL" clId="{5894900D-CD4A-44F9-8D64-E4E5AC32AB8D}" dt="2023-10-08T07:05:14.792" v="3857" actId="478"/>
          <ac:spMkLst>
            <pc:docMk/>
            <pc:sldMk cId="644198050" sldId="264"/>
            <ac:spMk id="2" creationId="{024C8611-3F90-41AD-0F09-6FD916F35EFD}"/>
          </ac:spMkLst>
        </pc:spChg>
        <pc:spChg chg="mod">
          <ac:chgData name="CHAN, Chun Pang" userId="17f246e1-4515-4f5a-854c-a3bdabfc1b9b" providerId="ADAL" clId="{5894900D-CD4A-44F9-8D64-E4E5AC32AB8D}" dt="2023-10-08T07:07:44.085" v="4060" actId="20577"/>
          <ac:spMkLst>
            <pc:docMk/>
            <pc:sldMk cId="644198050" sldId="264"/>
            <ac:spMk id="3" creationId="{AD54CBED-AE48-EBA8-D6DB-6EF853470464}"/>
          </ac:spMkLst>
        </pc:spChg>
        <pc:spChg chg="add mod">
          <ac:chgData name="CHAN, Chun Pang" userId="17f246e1-4515-4f5a-854c-a3bdabfc1b9b" providerId="ADAL" clId="{5894900D-CD4A-44F9-8D64-E4E5AC32AB8D}" dt="2023-10-08T07:14:11.184" v="4629" actId="20577"/>
          <ac:spMkLst>
            <pc:docMk/>
            <pc:sldMk cId="644198050" sldId="264"/>
            <ac:spMk id="4" creationId="{228610E1-15C9-B8AC-BCC6-957E76784A23}"/>
          </ac:spMkLst>
        </pc:spChg>
      </pc:sldChg>
      <pc:sldChg chg="modSp new mod">
        <pc:chgData name="CHAN, Chun Pang" userId="17f246e1-4515-4f5a-854c-a3bdabfc1b9b" providerId="ADAL" clId="{5894900D-CD4A-44F9-8D64-E4E5AC32AB8D}" dt="2023-10-08T07:13:54.063" v="4609" actId="20577"/>
        <pc:sldMkLst>
          <pc:docMk/>
          <pc:sldMk cId="2430143863" sldId="265"/>
        </pc:sldMkLst>
        <pc:spChg chg="mod">
          <ac:chgData name="CHAN, Chun Pang" userId="17f246e1-4515-4f5a-854c-a3bdabfc1b9b" providerId="ADAL" clId="{5894900D-CD4A-44F9-8D64-E4E5AC32AB8D}" dt="2023-10-08T07:10:20.880" v="4121" actId="20577"/>
          <ac:spMkLst>
            <pc:docMk/>
            <pc:sldMk cId="2430143863" sldId="265"/>
            <ac:spMk id="2" creationId="{E0602516-6578-470A-F8AD-B486F0B32DB6}"/>
          </ac:spMkLst>
        </pc:spChg>
        <pc:spChg chg="mod">
          <ac:chgData name="CHAN, Chun Pang" userId="17f246e1-4515-4f5a-854c-a3bdabfc1b9b" providerId="ADAL" clId="{5894900D-CD4A-44F9-8D64-E4E5AC32AB8D}" dt="2023-10-08T07:13:54.063" v="4609" actId="20577"/>
          <ac:spMkLst>
            <pc:docMk/>
            <pc:sldMk cId="2430143863" sldId="265"/>
            <ac:spMk id="3" creationId="{B761F6E4-859A-A860-0F43-A13FDA7E185F}"/>
          </ac:spMkLst>
        </pc:spChg>
      </pc:sldChg>
      <pc:sldChg chg="modSp new mod">
        <pc:chgData name="CHAN, Chun Pang" userId="17f246e1-4515-4f5a-854c-a3bdabfc1b9b" providerId="ADAL" clId="{5894900D-CD4A-44F9-8D64-E4E5AC32AB8D}" dt="2023-10-14T15:15:04.438" v="5832" actId="1076"/>
        <pc:sldMkLst>
          <pc:docMk/>
          <pc:sldMk cId="1667086687" sldId="266"/>
        </pc:sldMkLst>
        <pc:spChg chg="mod">
          <ac:chgData name="CHAN, Chun Pang" userId="17f246e1-4515-4f5a-854c-a3bdabfc1b9b" providerId="ADAL" clId="{5894900D-CD4A-44F9-8D64-E4E5AC32AB8D}" dt="2023-10-14T15:15:04.438" v="5832" actId="1076"/>
          <ac:spMkLst>
            <pc:docMk/>
            <pc:sldMk cId="1667086687" sldId="266"/>
            <ac:spMk id="2" creationId="{5C3B8F01-9BB6-922F-BC78-8949665FAB86}"/>
          </ac:spMkLst>
        </pc:spChg>
        <pc:spChg chg="mod">
          <ac:chgData name="CHAN, Chun Pang" userId="17f246e1-4515-4f5a-854c-a3bdabfc1b9b" providerId="ADAL" clId="{5894900D-CD4A-44F9-8D64-E4E5AC32AB8D}" dt="2023-10-08T07:44:34.347" v="5342" actId="20577"/>
          <ac:spMkLst>
            <pc:docMk/>
            <pc:sldMk cId="1667086687" sldId="266"/>
            <ac:spMk id="3" creationId="{CDC6F2B8-0A96-3417-2B36-D390CD5BE7AA}"/>
          </ac:spMkLst>
        </pc:spChg>
      </pc:sldChg>
      <pc:sldChg chg="modSp new mod">
        <pc:chgData name="CHAN, Chun Pang" userId="17f246e1-4515-4f5a-854c-a3bdabfc1b9b" providerId="ADAL" clId="{5894900D-CD4A-44F9-8D64-E4E5AC32AB8D}" dt="2023-10-14T15:17:09.005" v="5949" actId="20577"/>
        <pc:sldMkLst>
          <pc:docMk/>
          <pc:sldMk cId="3217939849" sldId="267"/>
        </pc:sldMkLst>
        <pc:spChg chg="mod">
          <ac:chgData name="CHAN, Chun Pang" userId="17f246e1-4515-4f5a-854c-a3bdabfc1b9b" providerId="ADAL" clId="{5894900D-CD4A-44F9-8D64-E4E5AC32AB8D}" dt="2023-10-08T07:32:22.682" v="4714" actId="20577"/>
          <ac:spMkLst>
            <pc:docMk/>
            <pc:sldMk cId="3217939849" sldId="267"/>
            <ac:spMk id="2" creationId="{73EA14BB-E69C-2FF2-4D22-B3D2E798E2D0}"/>
          </ac:spMkLst>
        </pc:spChg>
        <pc:spChg chg="mod">
          <ac:chgData name="CHAN, Chun Pang" userId="17f246e1-4515-4f5a-854c-a3bdabfc1b9b" providerId="ADAL" clId="{5894900D-CD4A-44F9-8D64-E4E5AC32AB8D}" dt="2023-10-14T15:17:09.005" v="5949" actId="20577"/>
          <ac:spMkLst>
            <pc:docMk/>
            <pc:sldMk cId="3217939849" sldId="267"/>
            <ac:spMk id="3" creationId="{6BDEE3BB-6FAC-C358-290C-969FAECC7F88}"/>
          </ac:spMkLst>
        </pc:spChg>
      </pc:sldChg>
      <pc:sldChg chg="addSp modSp new mod">
        <pc:chgData name="CHAN, Chun Pang" userId="17f246e1-4515-4f5a-854c-a3bdabfc1b9b" providerId="ADAL" clId="{5894900D-CD4A-44F9-8D64-E4E5AC32AB8D}" dt="2023-10-15T03:55:35.647" v="5956" actId="20577"/>
        <pc:sldMkLst>
          <pc:docMk/>
          <pc:sldMk cId="2839757113" sldId="268"/>
        </pc:sldMkLst>
        <pc:spChg chg="mod">
          <ac:chgData name="CHAN, Chun Pang" userId="17f246e1-4515-4f5a-854c-a3bdabfc1b9b" providerId="ADAL" clId="{5894900D-CD4A-44F9-8D64-E4E5AC32AB8D}" dt="2023-10-08T07:47:18.959" v="5380" actId="20577"/>
          <ac:spMkLst>
            <pc:docMk/>
            <pc:sldMk cId="2839757113" sldId="268"/>
            <ac:spMk id="2" creationId="{9A17FEE7-8489-0F9D-8CB6-E94AAA79FC38}"/>
          </ac:spMkLst>
        </pc:spChg>
        <pc:spChg chg="mod">
          <ac:chgData name="CHAN, Chun Pang" userId="17f246e1-4515-4f5a-854c-a3bdabfc1b9b" providerId="ADAL" clId="{5894900D-CD4A-44F9-8D64-E4E5AC32AB8D}" dt="2023-10-15T03:55:35.647" v="5956" actId="20577"/>
          <ac:spMkLst>
            <pc:docMk/>
            <pc:sldMk cId="2839757113" sldId="268"/>
            <ac:spMk id="3" creationId="{A8DE20E4-B155-8A44-F748-C91174C58EE2}"/>
          </ac:spMkLst>
        </pc:spChg>
        <pc:graphicFrameChg chg="add mod modGraphic">
          <ac:chgData name="CHAN, Chun Pang" userId="17f246e1-4515-4f5a-854c-a3bdabfc1b9b" providerId="ADAL" clId="{5894900D-CD4A-44F9-8D64-E4E5AC32AB8D}" dt="2023-10-08T07:51:36.227" v="5650" actId="14734"/>
          <ac:graphicFrameMkLst>
            <pc:docMk/>
            <pc:sldMk cId="2839757113" sldId="268"/>
            <ac:graphicFrameMk id="4" creationId="{A7AA631A-35E4-2B9C-33ED-8708449C1255}"/>
          </ac:graphicFrameMkLst>
        </pc:graphicFrameChg>
      </pc:sldChg>
      <pc:sldChg chg="new del">
        <pc:chgData name="CHAN, Chun Pang" userId="17f246e1-4515-4f5a-854c-a3bdabfc1b9b" providerId="ADAL" clId="{5894900D-CD4A-44F9-8D64-E4E5AC32AB8D}" dt="2023-10-15T03:42:26.361" v="5954" actId="2696"/>
        <pc:sldMkLst>
          <pc:docMk/>
          <pc:sldMk cId="157713047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6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3B12B-28C5-402C-9C98-46173CC104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376F-5BAA-4255-842E-4D53087B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E816-E9F1-618D-8B85-088B53A7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Machine Learning on Trading Strategy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85AA0-72D3-113F-AC43-B60226CDB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Chan Chun Pang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602516-6578-470A-F8AD-B486F0B32D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602516-6578-470A-F8AD-B486F0B32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1F6E4-859A-A860-0F43-A13FDA7E1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To simplify the strategy, we allow the agent to hold only 1 stock</a:t>
                </a:r>
              </a:p>
              <a:p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agent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holding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stock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agent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holding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stock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possible actions of agent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𝑛𝑜𝑡h𝑖𝑛𝑔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possible actions of agent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𝑛𝑜𝑡h𝑖𝑛𝑔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1F6E4-859A-A860-0F43-A13FDA7E1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4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8F01-9BB6-922F-BC78-8949665F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1" y="465418"/>
            <a:ext cx="9888539" cy="1122082"/>
          </a:xfrm>
        </p:spPr>
        <p:txBody>
          <a:bodyPr/>
          <a:lstStyle/>
          <a:p>
            <a:r>
              <a:rPr lang="en-HK" dirty="0"/>
              <a:t>Policy related to simple trading policy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6F2B8-0A96-3417-2B36-D390CD5BE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87768"/>
                <a:ext cx="8946541" cy="45955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𝑀𝐴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𝑠𝑒𝑙𝑙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𝑀𝐴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𝑛𝑜𝑡h𝑖𝑛𝑔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𝑅𝑆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𝑠𝑒𝑙𝑙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𝑅𝑆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𝑛𝑜𝑡h𝑖𝑛𝑔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𝑅𝑆𝐼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𝑅𝑆𝐼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𝑠𝑒𝑙𝑙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𝑅𝑆𝐼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𝑛𝑜𝑡h𝑖𝑛𝑔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6F2B8-0A96-3417-2B36-D390CD5BE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87768"/>
                <a:ext cx="8946541" cy="45955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0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FEE7-8489-0F9D-8CB6-E94AAA79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Reward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20E4-B155-8A44-F748-C91174C58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the price of stock that we are considered. The reward function can be summarized by the following table: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/>
                  <a:t>the transaction </a:t>
                </a:r>
                <a:r>
                  <a:rPr lang="en-US" dirty="0"/>
                  <a:t>cost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20E4-B155-8A44-F748-C91174C58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AA631A-35E4-2B9C-33ED-8708449C1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955452"/>
                  </p:ext>
                </p:extLst>
              </p:nvPr>
            </p:nvGraphicFramePr>
            <p:xfrm>
              <a:off x="1835150" y="2986616"/>
              <a:ext cx="8128000" cy="1711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79219187"/>
                        </a:ext>
                      </a:extLst>
                    </a:gridCol>
                    <a:gridCol w="2298700">
                      <a:extLst>
                        <a:ext uri="{9D8B030D-6E8A-4147-A177-3AD203B41FA5}">
                          <a16:colId xmlns:a16="http://schemas.microsoft.com/office/drawing/2014/main" val="1411118881"/>
                        </a:ext>
                      </a:extLst>
                    </a:gridCol>
                    <a:gridCol w="2622550">
                      <a:extLst>
                        <a:ext uri="{9D8B030D-6E8A-4147-A177-3AD203B41FA5}">
                          <a16:colId xmlns:a16="http://schemas.microsoft.com/office/drawing/2014/main" val="225585281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3046354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i="0" dirty="0"/>
                            <a:t>buy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Do nothing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sell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874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i="0" dirty="0"/>
                            <a:t>NA</a:t>
                          </a:r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65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i="0" dirty="0"/>
                            <a:t>NA</a:t>
                          </a:r>
                          <a:endParaRPr lang="en-US" i="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544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AA631A-35E4-2B9C-33ED-8708449C1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955452"/>
                  </p:ext>
                </p:extLst>
              </p:nvPr>
            </p:nvGraphicFramePr>
            <p:xfrm>
              <a:off x="1835150" y="2986616"/>
              <a:ext cx="8128000" cy="1711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79219187"/>
                        </a:ext>
                      </a:extLst>
                    </a:gridCol>
                    <a:gridCol w="2298700">
                      <a:extLst>
                        <a:ext uri="{9D8B030D-6E8A-4147-A177-3AD203B41FA5}">
                          <a16:colId xmlns:a16="http://schemas.microsoft.com/office/drawing/2014/main" val="1411118881"/>
                        </a:ext>
                      </a:extLst>
                    </a:gridCol>
                    <a:gridCol w="2622550">
                      <a:extLst>
                        <a:ext uri="{9D8B030D-6E8A-4147-A177-3AD203B41FA5}">
                          <a16:colId xmlns:a16="http://schemas.microsoft.com/office/drawing/2014/main" val="225585281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3046354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i="0" dirty="0"/>
                            <a:t>buy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Do nothing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sell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874453"/>
                      </a:ext>
                    </a:extLst>
                  </a:tr>
                  <a:tr h="670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59459" r="-706024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297" t="-59459" r="-210875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512" t="-59459" r="-84884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i="0" dirty="0"/>
                            <a:t>NA</a:t>
                          </a:r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653498"/>
                      </a:ext>
                    </a:extLst>
                  </a:tr>
                  <a:tr h="670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160909" r="-70602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i="0" dirty="0"/>
                            <a:t>NA</a:t>
                          </a:r>
                          <a:endParaRPr lang="en-US" i="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512" t="-160909" r="-8488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806" t="-160909" r="-1108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544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975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14BB-E69C-2FF2-4D22-B3D2E798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Hypothesis Test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E3BB-6FAC-C358-290C-969FAECC7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Follows the hypothesis test from William brock: </a:t>
                </a:r>
              </a:p>
              <a:p>
                <a:pPr lvl="1"/>
                <a:r>
                  <a:rPr lang="en-HK" dirty="0"/>
                  <a:t>Define daily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Perform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/>
                  <a:t>-test on the daily return between un-conditional and buy/sell signal to see performance </a:t>
                </a:r>
              </a:p>
              <a:p>
                <a:pPr lvl="1"/>
                <a:endParaRPr lang="en-HK" dirty="0"/>
              </a:p>
              <a:p>
                <a:r>
                  <a:rPr lang="en-HK" dirty="0"/>
                  <a:t>We can construct another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/>
                  <a:t>-test on the profit of full buy-sell cycle to compare the performance for different strategies</a:t>
                </a:r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E3BB-6FAC-C358-290C-969FAECC7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C03C-D2C4-E079-3E1A-4142D90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72A9-E2DB-589E-7247-FC2CAEEB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latin typeface="+mn-lt"/>
              </a:rPr>
              <a:t>Nowadays there are many trading strategies with different technical indicators </a:t>
            </a:r>
          </a:p>
          <a:p>
            <a:r>
              <a:rPr lang="en-HK" dirty="0">
                <a:latin typeface="+mn-lt"/>
              </a:rPr>
              <a:t>E.g. Moving average, Support and Resistant level</a:t>
            </a:r>
          </a:p>
          <a:p>
            <a:r>
              <a:rPr lang="en-HK" dirty="0">
                <a:latin typeface="+mn-lt"/>
              </a:rPr>
              <a:t>Each strategy usually depends on one type of indicator</a:t>
            </a:r>
          </a:p>
          <a:p>
            <a:endParaRPr lang="en-HK" dirty="0">
              <a:latin typeface="+mn-lt"/>
            </a:endParaRPr>
          </a:p>
          <a:p>
            <a:r>
              <a:rPr lang="en-HK" dirty="0">
                <a:latin typeface="+mn-lt"/>
              </a:rPr>
              <a:t>Can we “combine” those strategies and improve our performance?</a:t>
            </a:r>
          </a:p>
          <a:p>
            <a:endParaRPr lang="en-HK" dirty="0">
              <a:latin typeface="+mn-lt"/>
            </a:endParaRPr>
          </a:p>
          <a:p>
            <a:r>
              <a:rPr lang="en-HK" dirty="0">
                <a:latin typeface="+mn-lt"/>
              </a:rPr>
              <a:t>In this project, a Q-learning algorithm is constructed to answer this question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79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9ACE-7945-5AD2-2828-1697B634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Q-Learning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8CCFA-8413-B474-5875-94D387974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052918"/>
                <a:ext cx="8946541" cy="4195481"/>
              </a:xfrm>
            </p:spPr>
            <p:txBody>
              <a:bodyPr/>
              <a:lstStyle/>
              <a:p>
                <a:r>
                  <a:rPr lang="en-HK" dirty="0"/>
                  <a:t>Consider the problem:</a:t>
                </a:r>
              </a:p>
              <a:p>
                <a:pPr lvl="1"/>
                <a:r>
                  <a:rPr lang="en-HK" dirty="0"/>
                  <a:t>A </a:t>
                </a:r>
                <a:r>
                  <a:rPr lang="en-HK" b="1" dirty="0"/>
                  <a:t>finite</a:t>
                </a:r>
                <a:r>
                  <a:rPr lang="en-HK" dirty="0"/>
                  <a:t> set of states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finite</a:t>
                </a:r>
                <a:r>
                  <a:rPr lang="en-US" dirty="0"/>
                  <a:t> set of actions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An action is a map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(current) reward function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best policy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maximize </a:t>
                </a:r>
                <a:r>
                  <a:rPr lang="en-US" dirty="0"/>
                  <a:t>the profit</a:t>
                </a:r>
              </a:p>
              <a:p>
                <a:pPr lvl="1"/>
                <a:endParaRPr lang="en-US" dirty="0"/>
              </a:p>
              <a:p>
                <a:r>
                  <a:rPr lang="en-HK" b="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representing the expected reward by applying action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state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8CCFA-8413-B474-5875-94D387974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052918"/>
                <a:ext cx="8946541" cy="4195481"/>
              </a:xfrm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2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53D1F-DCD0-AF70-21AA-B6AB1B2A64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53D1F-DCD0-AF70-21AA-B6AB1B2A6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0B81D-85D0-F92F-16BA-DE5635AF9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There is recursive rule to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HK" dirty="0"/>
                  <a:t>)</a:t>
                </a:r>
              </a:p>
              <a:p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𝑣𝑖𝑠𝑖𝑡𝑠</m:t>
                          </m:r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𝑣𝑖𝑠𝑖𝑡𝑠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HK" dirty="0"/>
                  <a:t> is number of visits during the training. </a:t>
                </a:r>
              </a:p>
              <a:p>
                <a:pPr marL="0" indent="0">
                  <a:buNone/>
                </a:pPr>
                <a:endParaRPr lang="en-HK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0B81D-85D0-F92F-16BA-DE5635AF9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A2D4-3447-B927-E0A9-C4B7A5AB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Training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111A9-9986-9106-A323-59EB0C510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Due to limited training time, we want to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that leads to optimal strategy </a:t>
                </a:r>
              </a:p>
              <a:p>
                <a:r>
                  <a:rPr lang="en-US" dirty="0"/>
                  <a:t>Exploitation: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from current estimated optimal strategy</a:t>
                </a:r>
              </a:p>
              <a:p>
                <a:r>
                  <a:rPr lang="en-US" dirty="0"/>
                  <a:t>Exploration: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randomly to seek global optimal strategy</a:t>
                </a:r>
              </a:p>
              <a:p>
                <a:r>
                  <a:rPr lang="en-US" dirty="0"/>
                  <a:t>A good training policy should give good balance between exploitation and exploration </a:t>
                </a:r>
              </a:p>
              <a:p>
                <a:endParaRPr lang="en-US" dirty="0"/>
              </a:p>
              <a:p>
                <a:r>
                  <a:rPr lang="en-US" dirty="0"/>
                  <a:t>In this project, I use Boltzmann distribution policy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111A9-9986-9106-A323-59EB0C510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3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5360-1AB4-76DA-6D64-6DF5E29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General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F5001-81D2-BDE4-436E-A97F914F2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059268"/>
                <a:ext cx="8946541" cy="419548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Initialization: set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Loop until convergent: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based on training policy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based on the result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optimal strategy is simply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F5001-81D2-BDE4-436E-A97F914F2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059268"/>
                <a:ext cx="8946541" cy="4195481"/>
              </a:xfrm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4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3BFC-9C91-83B2-7E03-0086C849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2EB17-5A4B-9C66-7B46-1FA9667A3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62100"/>
                <a:ext cx="8946541" cy="4686299"/>
              </a:xfrm>
            </p:spPr>
            <p:txBody>
              <a:bodyPr/>
              <a:lstStyle/>
              <a:p>
                <a:r>
                  <a:rPr lang="en-HK" dirty="0"/>
                  <a:t>Mimic serval common trading strategies </a:t>
                </a:r>
              </a:p>
              <a:p>
                <a:pPr lvl="1"/>
                <a:r>
                  <a:rPr lang="en-HK" dirty="0"/>
                  <a:t>Moving Average Strategy </a:t>
                </a:r>
              </a:p>
              <a:p>
                <a:pPr lvl="1"/>
                <a:r>
                  <a:rPr lang="en-US" dirty="0"/>
                  <a:t>Support and Resistance Level </a:t>
                </a:r>
              </a:p>
              <a:p>
                <a:pPr lvl="1"/>
                <a:r>
                  <a:rPr lang="en-US" dirty="0"/>
                  <a:t>RSI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0,100</m:t>
                        </m:r>
                      </m:e>
                    </m:d>
                  </m:oMath>
                </a14:m>
                <a:r>
                  <a:rPr lang="en-US" dirty="0"/>
                  <a:t> here basically a number that can be determined by the price history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𝑑𝑢𝑟𝑖𝑛𝑔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𝑑𝑢𝑟𝑖𝑛𝑔𝑡𝑖𝑚𝑒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𝑅𝑆𝐼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=100−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𝑅𝑆𝐼</m:t>
                    </m:r>
                  </m:oMath>
                </a14:m>
                <a:r>
                  <a:rPr lang="en-US" dirty="0"/>
                  <a:t> is too low =&gt; buy.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𝑅𝑆𝐼</m:t>
                    </m:r>
                  </m:oMath>
                </a14:m>
                <a:r>
                  <a:rPr lang="en-US" dirty="0"/>
                  <a:t> is high =&gt; sell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2EB17-5A4B-9C66-7B46-1FA9667A3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62100"/>
                <a:ext cx="8946541" cy="4686299"/>
              </a:xfrm>
              <a:blipFill>
                <a:blip r:embed="rId2"/>
                <a:stretch>
                  <a:fillRect l="-341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30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36B17-2496-F8BE-249A-6CC833F2D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511" y="725064"/>
                <a:ext cx="4338409" cy="4196185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State: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</m:sub>
                        </m:s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𝑅𝑆𝐼</m:t>
                            </m:r>
                          </m:sub>
                        </m:s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36B17-2496-F8BE-249A-6CC833F2D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511" y="725064"/>
                <a:ext cx="4338409" cy="4196185"/>
              </a:xfrm>
              <a:blipFill>
                <a:blip r:embed="rId3"/>
                <a:stretch>
                  <a:fillRect l="-7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558583-8773-4B81-3C59-052D2CFC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68" y="1647510"/>
            <a:ext cx="5769063" cy="4571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4D65E21-E30B-B081-E6AE-B69943B84191}"/>
              </a:ext>
            </a:extLst>
          </p:cNvPr>
          <p:cNvSpPr/>
          <p:nvPr/>
        </p:nvSpPr>
        <p:spPr>
          <a:xfrm rot="5400000">
            <a:off x="4336935" y="4104097"/>
            <a:ext cx="304800" cy="1803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6CA98C-91D4-2282-6C84-2F3B8C2D15E6}"/>
              </a:ext>
            </a:extLst>
          </p:cNvPr>
          <p:cNvSpPr/>
          <p:nvPr/>
        </p:nvSpPr>
        <p:spPr>
          <a:xfrm rot="16200000">
            <a:off x="6223141" y="1276541"/>
            <a:ext cx="304800" cy="1676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842C571-F00F-F2B4-666D-A7C5ACE22E4F}"/>
              </a:ext>
            </a:extLst>
          </p:cNvPr>
          <p:cNvSpPr/>
          <p:nvPr/>
        </p:nvSpPr>
        <p:spPr>
          <a:xfrm rot="16200000">
            <a:off x="7724313" y="1533677"/>
            <a:ext cx="304800" cy="1162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1AE41-6D1B-9F36-8BE2-28E03E4C41F3}"/>
                  </a:ext>
                </a:extLst>
              </p:cNvPr>
              <p:cNvSpPr txBox="1"/>
              <p:nvPr/>
            </p:nvSpPr>
            <p:spPr>
              <a:xfrm>
                <a:off x="3939320" y="5158082"/>
                <a:ext cx="11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HK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1AE41-6D1B-9F36-8BE2-28E03E4C4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20" y="5158082"/>
                <a:ext cx="116072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301F5-2585-FE24-D27C-3C3817CFBBB7}"/>
                  </a:ext>
                </a:extLst>
              </p:cNvPr>
              <p:cNvSpPr txBox="1"/>
              <p:nvPr/>
            </p:nvSpPr>
            <p:spPr>
              <a:xfrm>
                <a:off x="5729224" y="1593146"/>
                <a:ext cx="1227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HK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301F5-2585-FE24-D27C-3C3817CF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24" y="1593146"/>
                <a:ext cx="122798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F96017-2F90-8D4E-80D5-4F179EA3C9EC}"/>
                  </a:ext>
                </a:extLst>
              </p:cNvPr>
              <p:cNvSpPr txBox="1"/>
              <p:nvPr/>
            </p:nvSpPr>
            <p:spPr>
              <a:xfrm>
                <a:off x="7194186" y="1593146"/>
                <a:ext cx="1374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HK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F96017-2F90-8D4E-80D5-4F179EA3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6" y="1593146"/>
                <a:ext cx="13742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D876B-79F8-56F7-2998-36D7FE278E0D}"/>
                  </a:ext>
                </a:extLst>
              </p:cNvPr>
              <p:cNvSpPr txBox="1"/>
              <p:nvPr/>
            </p:nvSpPr>
            <p:spPr>
              <a:xfrm>
                <a:off x="6769982" y="4853282"/>
                <a:ext cx="10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HK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D876B-79F8-56F7-2998-36D7FE278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82" y="4853282"/>
                <a:ext cx="105105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9308FA-89AF-6212-973E-72CEE6E05571}"/>
                  </a:ext>
                </a:extLst>
              </p:cNvPr>
              <p:cNvSpPr txBox="1"/>
              <p:nvPr/>
            </p:nvSpPr>
            <p:spPr>
              <a:xfrm>
                <a:off x="5051298" y="2486169"/>
                <a:ext cx="10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𝑀𝐴</m:t>
                          </m:r>
                        </m:sub>
                      </m:sSub>
                      <m:r>
                        <a:rPr lang="en-HK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9308FA-89AF-6212-973E-72CEE6E0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98" y="2486169"/>
                <a:ext cx="105105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1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CBED-AE48-EBA8-D6DB-6EF853470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𝑅𝑆</m:t>
                          </m:r>
                        </m:sub>
                      </m:sSub>
                      <m:r>
                        <a:rPr lang="en-HK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when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it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rises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above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resistance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level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when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it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falls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below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support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level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H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HK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it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low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enough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lower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20%)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it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high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enough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higher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 80%)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CBED-AE48-EBA8-D6DB-6EF853470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28610E1-15C9-B8AC-BCC6-957E76784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</p:spPr>
            <p:txBody>
              <a:bodyPr/>
              <a:lstStyle/>
              <a:p>
                <a:r>
                  <a:rPr lang="en-HK" dirty="0"/>
                  <a:t>Definitions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𝑅𝑆𝐼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28610E1-15C9-B8AC-BCC6-957E76784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  <a:blipFill>
                <a:blip r:embed="rId3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198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989</TotalTime>
  <Words>550</Words>
  <Application>Microsoft Office PowerPoint</Application>
  <PresentationFormat>Widescreen</PresentationFormat>
  <Paragraphs>101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Ion</vt:lpstr>
      <vt:lpstr>Machine Learning on Trading Strategy</vt:lpstr>
      <vt:lpstr>Motivation</vt:lpstr>
      <vt:lpstr>Q-Learning</vt:lpstr>
      <vt:lpstr>Finding Q_opt</vt:lpstr>
      <vt:lpstr>Training Policy</vt:lpstr>
      <vt:lpstr>General Procedure</vt:lpstr>
      <vt:lpstr>Model Specification</vt:lpstr>
      <vt:lpstr>PowerPoint Presentation</vt:lpstr>
      <vt:lpstr>Definitions of s_RS, s_RSI</vt:lpstr>
      <vt:lpstr>Definition of s_I</vt:lpstr>
      <vt:lpstr>Policy related to simple trading policy </vt:lpstr>
      <vt:lpstr>Reward Function</vt:lpstr>
      <vt:lpstr>Hypothesis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MATH4900 Presentation</dc:title>
  <dc:creator>CHAN, Chun Pang</dc:creator>
  <cp:lastModifiedBy>CHAN, Chun Pang</cp:lastModifiedBy>
  <cp:revision>1</cp:revision>
  <dcterms:created xsi:type="dcterms:W3CDTF">2023-10-02T09:37:26Z</dcterms:created>
  <dcterms:modified xsi:type="dcterms:W3CDTF">2023-10-16T05:57:12Z</dcterms:modified>
</cp:coreProperties>
</file>