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98F53-3EA2-6E78-C987-C15FB1D4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Bad UX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A2185-1E8E-7F76-2A6F-D4ABA9AB8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Cretu Claudia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AC51A-8A9A-752F-C783-5D112B42A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5" r="2850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A7AB-11A5-0F57-33D3-6D8B580F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Fontys doors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9380-750F-DFD6-F7E0-5C5AA0C922CD}"/>
              </a:ext>
            </a:extLst>
          </p:cNvPr>
          <p:cNvSpPr>
            <a:spLocks/>
          </p:cNvSpPr>
          <p:nvPr/>
        </p:nvSpPr>
        <p:spPr>
          <a:xfrm>
            <a:off x="1587500" y="2170034"/>
            <a:ext cx="4409450" cy="820888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R10 entrance door </a:t>
            </a:r>
            <a:endParaRPr lang="en-US"/>
          </a:p>
        </p:txBody>
      </p:sp>
      <p:pic>
        <p:nvPicPr>
          <p:cNvPr id="8" name="Content Placeholder 7" descr="A glass doors on a building&#10;&#10;Description automatically generated">
            <a:extLst>
              <a:ext uri="{FF2B5EF4-FFF2-40B4-BE49-F238E27FC236}">
                <a16:creationId xmlns:a16="http://schemas.microsoft.com/office/drawing/2014/main" id="{C23EF245-5F47-D808-F3D1-B5559CB2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43" y="2991186"/>
            <a:ext cx="4114457" cy="308584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282FC-5AC1-4112-E40F-0A7B32DF4E0B}"/>
              </a:ext>
            </a:extLst>
          </p:cNvPr>
          <p:cNvSpPr>
            <a:spLocks/>
          </p:cNvSpPr>
          <p:nvPr/>
        </p:nvSpPr>
        <p:spPr>
          <a:xfrm>
            <a:off x="6664950" y="2170034"/>
            <a:ext cx="4409450" cy="820888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Oil 0.30 doors</a:t>
            </a:r>
            <a:endParaRPr lang="en-US"/>
          </a:p>
        </p:txBody>
      </p:sp>
      <p:pic>
        <p:nvPicPr>
          <p:cNvPr id="10" name="Content Placeholder 9" descr="A close-up of a door&#10;&#10;Description automatically generated">
            <a:extLst>
              <a:ext uri="{FF2B5EF4-FFF2-40B4-BE49-F238E27FC236}">
                <a16:creationId xmlns:a16="http://schemas.microsoft.com/office/drawing/2014/main" id="{7D0DCA79-195E-78A5-9876-B3FD4A60B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79" y="3000754"/>
            <a:ext cx="4014600" cy="30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7341F-B594-700E-51FE-234727E9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46" y="1247775"/>
            <a:ext cx="4480053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Dutch stairs</a:t>
            </a:r>
          </a:p>
        </p:txBody>
      </p:sp>
      <p:pic>
        <p:nvPicPr>
          <p:cNvPr id="5" name="Content Placeholder 4" descr="A person's leg and shoe on stairs&#10;&#10;Description automatically generated">
            <a:extLst>
              <a:ext uri="{FF2B5EF4-FFF2-40B4-BE49-F238E27FC236}">
                <a16:creationId xmlns:a16="http://schemas.microsoft.com/office/drawing/2014/main" id="{4229A5E8-9CA1-4AB9-08AB-8C676FEE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0" y="1375494"/>
            <a:ext cx="3441432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4703-161B-5D00-BE20-0E26869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socket in the wall</a:t>
            </a:r>
            <a:endParaRPr lang="en-US" dirty="0"/>
          </a:p>
        </p:txBody>
      </p:sp>
      <p:pic>
        <p:nvPicPr>
          <p:cNvPr id="5" name="Content Placeholder 4" descr="A black suitcase in a room&#10;&#10;Description automatically generated">
            <a:extLst>
              <a:ext uri="{FF2B5EF4-FFF2-40B4-BE49-F238E27FC236}">
                <a16:creationId xmlns:a16="http://schemas.microsoft.com/office/drawing/2014/main" id="{4C26FFF5-55D9-C18B-25E6-11B02D99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92" y="2160588"/>
            <a:ext cx="5234516" cy="3925887"/>
          </a:xfrm>
        </p:spPr>
      </p:pic>
    </p:spTree>
    <p:extLst>
      <p:ext uri="{BB962C8B-B14F-4D97-AF65-F5344CB8AC3E}">
        <p14:creationId xmlns:p14="http://schemas.microsoft.com/office/powerpoint/2010/main" val="29348217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InterweaveVTI</vt:lpstr>
      <vt:lpstr>Bad UX examples</vt:lpstr>
      <vt:lpstr>Fontys doors</vt:lpstr>
      <vt:lpstr>Dutch stairs</vt:lpstr>
      <vt:lpstr>This socket in the 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UX examples</dc:title>
  <dc:creator>Creţu,Claudia C.A.G.</dc:creator>
  <cp:lastModifiedBy>Creţu,Claudia C.A.G.</cp:lastModifiedBy>
  <cp:revision>4</cp:revision>
  <dcterms:created xsi:type="dcterms:W3CDTF">2024-03-15T09:32:26Z</dcterms:created>
  <dcterms:modified xsi:type="dcterms:W3CDTF">2024-03-28T09:50:05Z</dcterms:modified>
</cp:coreProperties>
</file>