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41F07-CC8B-4516-BBAA-84E47C770FA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994E2D-F150-49C6-A777-57D4EE30EC3B}">
      <dgm:prSet/>
      <dgm:spPr/>
      <dgm:t>
        <a:bodyPr/>
        <a:lstStyle/>
        <a:p>
          <a:r>
            <a:rPr lang="en-US"/>
            <a:t>Bad UX examples</a:t>
          </a:r>
        </a:p>
      </dgm:t>
    </dgm:pt>
    <dgm:pt modelId="{2F53E94A-A6F4-4FF2-9899-D5EC3B61B2F3}" type="parTrans" cxnId="{09BD49D5-F415-4389-B8B3-BC5C31177015}">
      <dgm:prSet/>
      <dgm:spPr/>
      <dgm:t>
        <a:bodyPr/>
        <a:lstStyle/>
        <a:p>
          <a:endParaRPr lang="en-US"/>
        </a:p>
      </dgm:t>
    </dgm:pt>
    <dgm:pt modelId="{D74AF9D5-76D2-423C-B76E-71E0EE32BCEC}" type="sibTrans" cxnId="{09BD49D5-F415-4389-B8B3-BC5C31177015}">
      <dgm:prSet/>
      <dgm:spPr/>
      <dgm:t>
        <a:bodyPr/>
        <a:lstStyle/>
        <a:p>
          <a:endParaRPr lang="en-US"/>
        </a:p>
      </dgm:t>
    </dgm:pt>
    <dgm:pt modelId="{63E13F7D-D20C-4372-9E37-5A7D656F2CD7}">
      <dgm:prSet/>
      <dgm:spPr/>
      <dgm:t>
        <a:bodyPr/>
        <a:lstStyle/>
        <a:p>
          <a:r>
            <a:rPr lang="en-US"/>
            <a:t>Target audience &amp; personas for the Branding project</a:t>
          </a:r>
        </a:p>
      </dgm:t>
    </dgm:pt>
    <dgm:pt modelId="{5FA595CA-A004-4ACF-AB7C-BB4BFC52DA48}" type="parTrans" cxnId="{FC4DB1D6-2929-4A70-B0E8-E0A0C7004F24}">
      <dgm:prSet/>
      <dgm:spPr/>
      <dgm:t>
        <a:bodyPr/>
        <a:lstStyle/>
        <a:p>
          <a:endParaRPr lang="en-US"/>
        </a:p>
      </dgm:t>
    </dgm:pt>
    <dgm:pt modelId="{2E130AEB-FD58-472F-A08F-02B789C2870E}" type="sibTrans" cxnId="{FC4DB1D6-2929-4A70-B0E8-E0A0C7004F24}">
      <dgm:prSet/>
      <dgm:spPr/>
      <dgm:t>
        <a:bodyPr/>
        <a:lstStyle/>
        <a:p>
          <a:endParaRPr lang="en-US"/>
        </a:p>
      </dgm:t>
    </dgm:pt>
    <dgm:pt modelId="{B0C6908D-AA10-4137-B657-7AC0AB577B14}">
      <dgm:prSet/>
      <dgm:spPr/>
      <dgm:t>
        <a:bodyPr/>
        <a:lstStyle/>
        <a:p>
          <a:r>
            <a:rPr lang="en-US"/>
            <a:t>Survey, survey summary &amp; user testing for Media Campaign project</a:t>
          </a:r>
        </a:p>
      </dgm:t>
    </dgm:pt>
    <dgm:pt modelId="{AD577988-3DDD-4609-A7BC-C9F628CA9AC2}" type="parTrans" cxnId="{236BB8B5-250B-4387-B6C5-263A1C77E1B4}">
      <dgm:prSet/>
      <dgm:spPr/>
      <dgm:t>
        <a:bodyPr/>
        <a:lstStyle/>
        <a:p>
          <a:endParaRPr lang="en-US"/>
        </a:p>
      </dgm:t>
    </dgm:pt>
    <dgm:pt modelId="{EC016BFF-8775-4AE6-880C-AC41B2AD8FFC}" type="sibTrans" cxnId="{236BB8B5-250B-4387-B6C5-263A1C77E1B4}">
      <dgm:prSet/>
      <dgm:spPr/>
      <dgm:t>
        <a:bodyPr/>
        <a:lstStyle/>
        <a:p>
          <a:endParaRPr lang="en-US"/>
        </a:p>
      </dgm:t>
    </dgm:pt>
    <dgm:pt modelId="{737055E3-5E80-4FD4-BF69-8EFBF9068DB2}" type="pres">
      <dgm:prSet presAssocID="{76441F07-CC8B-4516-BBAA-84E47C770F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9F0C56-A607-4F75-8EAC-DF4A48246E85}" type="pres">
      <dgm:prSet presAssocID="{58994E2D-F150-49C6-A777-57D4EE30EC3B}" presName="hierRoot1" presStyleCnt="0"/>
      <dgm:spPr/>
    </dgm:pt>
    <dgm:pt modelId="{9C065697-2E89-4FB8-ADE1-F298C966F944}" type="pres">
      <dgm:prSet presAssocID="{58994E2D-F150-49C6-A777-57D4EE30EC3B}" presName="composite" presStyleCnt="0"/>
      <dgm:spPr/>
    </dgm:pt>
    <dgm:pt modelId="{6EAB223C-C8B8-42E6-BA3C-773948A8E52D}" type="pres">
      <dgm:prSet presAssocID="{58994E2D-F150-49C6-A777-57D4EE30EC3B}" presName="background" presStyleLbl="node0" presStyleIdx="0" presStyleCnt="3"/>
      <dgm:spPr/>
    </dgm:pt>
    <dgm:pt modelId="{5D92934E-A05A-4E71-B625-8502654F6C64}" type="pres">
      <dgm:prSet presAssocID="{58994E2D-F150-49C6-A777-57D4EE30EC3B}" presName="text" presStyleLbl="fgAcc0" presStyleIdx="0" presStyleCnt="3">
        <dgm:presLayoutVars>
          <dgm:chPref val="3"/>
        </dgm:presLayoutVars>
      </dgm:prSet>
      <dgm:spPr/>
    </dgm:pt>
    <dgm:pt modelId="{BC68445A-07FB-43B5-A81B-6F4EC58A79A7}" type="pres">
      <dgm:prSet presAssocID="{58994E2D-F150-49C6-A777-57D4EE30EC3B}" presName="hierChild2" presStyleCnt="0"/>
      <dgm:spPr/>
    </dgm:pt>
    <dgm:pt modelId="{A9B10F40-CDAA-482E-B5C0-2283AE91009C}" type="pres">
      <dgm:prSet presAssocID="{63E13F7D-D20C-4372-9E37-5A7D656F2CD7}" presName="hierRoot1" presStyleCnt="0"/>
      <dgm:spPr/>
    </dgm:pt>
    <dgm:pt modelId="{6DCB5F6B-A534-425D-B562-F0E496D4C1D3}" type="pres">
      <dgm:prSet presAssocID="{63E13F7D-D20C-4372-9E37-5A7D656F2CD7}" presName="composite" presStyleCnt="0"/>
      <dgm:spPr/>
    </dgm:pt>
    <dgm:pt modelId="{72282933-CE94-4E98-856C-273145921ED6}" type="pres">
      <dgm:prSet presAssocID="{63E13F7D-D20C-4372-9E37-5A7D656F2CD7}" presName="background" presStyleLbl="node0" presStyleIdx="1" presStyleCnt="3"/>
      <dgm:spPr/>
    </dgm:pt>
    <dgm:pt modelId="{AADB7051-3CAC-4B5C-9C4E-621D9AAF8BEE}" type="pres">
      <dgm:prSet presAssocID="{63E13F7D-D20C-4372-9E37-5A7D656F2CD7}" presName="text" presStyleLbl="fgAcc0" presStyleIdx="1" presStyleCnt="3">
        <dgm:presLayoutVars>
          <dgm:chPref val="3"/>
        </dgm:presLayoutVars>
      </dgm:prSet>
      <dgm:spPr/>
    </dgm:pt>
    <dgm:pt modelId="{A1BC4681-437D-49A5-A695-D45BC45A6FCD}" type="pres">
      <dgm:prSet presAssocID="{63E13F7D-D20C-4372-9E37-5A7D656F2CD7}" presName="hierChild2" presStyleCnt="0"/>
      <dgm:spPr/>
    </dgm:pt>
    <dgm:pt modelId="{D1C53F6E-759A-463A-AA2E-1E9AA49BB89F}" type="pres">
      <dgm:prSet presAssocID="{B0C6908D-AA10-4137-B657-7AC0AB577B14}" presName="hierRoot1" presStyleCnt="0"/>
      <dgm:spPr/>
    </dgm:pt>
    <dgm:pt modelId="{E2A1C373-9331-46A1-8F24-D664A0930646}" type="pres">
      <dgm:prSet presAssocID="{B0C6908D-AA10-4137-B657-7AC0AB577B14}" presName="composite" presStyleCnt="0"/>
      <dgm:spPr/>
    </dgm:pt>
    <dgm:pt modelId="{D918E9B3-1761-4DF5-BDAD-FC2DA97B520A}" type="pres">
      <dgm:prSet presAssocID="{B0C6908D-AA10-4137-B657-7AC0AB577B14}" presName="background" presStyleLbl="node0" presStyleIdx="2" presStyleCnt="3"/>
      <dgm:spPr/>
    </dgm:pt>
    <dgm:pt modelId="{BC6EC7DE-22F4-4B8F-9FE7-A2CDBD10920E}" type="pres">
      <dgm:prSet presAssocID="{B0C6908D-AA10-4137-B657-7AC0AB577B14}" presName="text" presStyleLbl="fgAcc0" presStyleIdx="2" presStyleCnt="3">
        <dgm:presLayoutVars>
          <dgm:chPref val="3"/>
        </dgm:presLayoutVars>
      </dgm:prSet>
      <dgm:spPr/>
    </dgm:pt>
    <dgm:pt modelId="{C4CE4CF7-5167-4D8C-9E64-71F4F4DBA03A}" type="pres">
      <dgm:prSet presAssocID="{B0C6908D-AA10-4137-B657-7AC0AB577B14}" presName="hierChild2" presStyleCnt="0"/>
      <dgm:spPr/>
    </dgm:pt>
  </dgm:ptLst>
  <dgm:cxnLst>
    <dgm:cxn modelId="{1277D975-672A-4468-83DF-BA8B32E7919B}" type="presOf" srcId="{63E13F7D-D20C-4372-9E37-5A7D656F2CD7}" destId="{AADB7051-3CAC-4B5C-9C4E-621D9AAF8BEE}" srcOrd="0" destOrd="0" presId="urn:microsoft.com/office/officeart/2005/8/layout/hierarchy1"/>
    <dgm:cxn modelId="{2028F98B-1BB0-4F0B-9D04-0A8296FA6DD7}" type="presOf" srcId="{58994E2D-F150-49C6-A777-57D4EE30EC3B}" destId="{5D92934E-A05A-4E71-B625-8502654F6C64}" srcOrd="0" destOrd="0" presId="urn:microsoft.com/office/officeart/2005/8/layout/hierarchy1"/>
    <dgm:cxn modelId="{EEEEE3B0-22EF-4A7E-B279-D6B359918DEA}" type="presOf" srcId="{B0C6908D-AA10-4137-B657-7AC0AB577B14}" destId="{BC6EC7DE-22F4-4B8F-9FE7-A2CDBD10920E}" srcOrd="0" destOrd="0" presId="urn:microsoft.com/office/officeart/2005/8/layout/hierarchy1"/>
    <dgm:cxn modelId="{236BB8B5-250B-4387-B6C5-263A1C77E1B4}" srcId="{76441F07-CC8B-4516-BBAA-84E47C770FAD}" destId="{B0C6908D-AA10-4137-B657-7AC0AB577B14}" srcOrd="2" destOrd="0" parTransId="{AD577988-3DDD-4609-A7BC-C9F628CA9AC2}" sibTransId="{EC016BFF-8775-4AE6-880C-AC41B2AD8FFC}"/>
    <dgm:cxn modelId="{09BD49D5-F415-4389-B8B3-BC5C31177015}" srcId="{76441F07-CC8B-4516-BBAA-84E47C770FAD}" destId="{58994E2D-F150-49C6-A777-57D4EE30EC3B}" srcOrd="0" destOrd="0" parTransId="{2F53E94A-A6F4-4FF2-9899-D5EC3B61B2F3}" sibTransId="{D74AF9D5-76D2-423C-B76E-71E0EE32BCEC}"/>
    <dgm:cxn modelId="{FC4DB1D6-2929-4A70-B0E8-E0A0C7004F24}" srcId="{76441F07-CC8B-4516-BBAA-84E47C770FAD}" destId="{63E13F7D-D20C-4372-9E37-5A7D656F2CD7}" srcOrd="1" destOrd="0" parTransId="{5FA595CA-A004-4ACF-AB7C-BB4BFC52DA48}" sibTransId="{2E130AEB-FD58-472F-A08F-02B789C2870E}"/>
    <dgm:cxn modelId="{73B0F9DE-6313-4FD8-B2DE-96FEC4B6C08A}" type="presOf" srcId="{76441F07-CC8B-4516-BBAA-84E47C770FAD}" destId="{737055E3-5E80-4FD4-BF69-8EFBF9068DB2}" srcOrd="0" destOrd="0" presId="urn:microsoft.com/office/officeart/2005/8/layout/hierarchy1"/>
    <dgm:cxn modelId="{CF7F609E-8C84-455B-A68A-2043AA12B6FC}" type="presParOf" srcId="{737055E3-5E80-4FD4-BF69-8EFBF9068DB2}" destId="{849F0C56-A607-4F75-8EAC-DF4A48246E85}" srcOrd="0" destOrd="0" presId="urn:microsoft.com/office/officeart/2005/8/layout/hierarchy1"/>
    <dgm:cxn modelId="{E4514607-C701-4643-9DDF-925AC9AD5127}" type="presParOf" srcId="{849F0C56-A607-4F75-8EAC-DF4A48246E85}" destId="{9C065697-2E89-4FB8-ADE1-F298C966F944}" srcOrd="0" destOrd="0" presId="urn:microsoft.com/office/officeart/2005/8/layout/hierarchy1"/>
    <dgm:cxn modelId="{65D5EC63-1686-4EA2-B177-B311FC270933}" type="presParOf" srcId="{9C065697-2E89-4FB8-ADE1-F298C966F944}" destId="{6EAB223C-C8B8-42E6-BA3C-773948A8E52D}" srcOrd="0" destOrd="0" presId="urn:microsoft.com/office/officeart/2005/8/layout/hierarchy1"/>
    <dgm:cxn modelId="{EAC578B0-CC85-45E9-A156-D37D5E2B6A87}" type="presParOf" srcId="{9C065697-2E89-4FB8-ADE1-F298C966F944}" destId="{5D92934E-A05A-4E71-B625-8502654F6C64}" srcOrd="1" destOrd="0" presId="urn:microsoft.com/office/officeart/2005/8/layout/hierarchy1"/>
    <dgm:cxn modelId="{833CA226-78C4-47C1-8BEA-AB76D4924634}" type="presParOf" srcId="{849F0C56-A607-4F75-8EAC-DF4A48246E85}" destId="{BC68445A-07FB-43B5-A81B-6F4EC58A79A7}" srcOrd="1" destOrd="0" presId="urn:microsoft.com/office/officeart/2005/8/layout/hierarchy1"/>
    <dgm:cxn modelId="{8AA0CFC6-D75A-4F47-8C12-DC3F89DCA5B5}" type="presParOf" srcId="{737055E3-5E80-4FD4-BF69-8EFBF9068DB2}" destId="{A9B10F40-CDAA-482E-B5C0-2283AE91009C}" srcOrd="1" destOrd="0" presId="urn:microsoft.com/office/officeart/2005/8/layout/hierarchy1"/>
    <dgm:cxn modelId="{1B752D53-9BF4-474A-86E2-394BB1BE099D}" type="presParOf" srcId="{A9B10F40-CDAA-482E-B5C0-2283AE91009C}" destId="{6DCB5F6B-A534-425D-B562-F0E496D4C1D3}" srcOrd="0" destOrd="0" presId="urn:microsoft.com/office/officeart/2005/8/layout/hierarchy1"/>
    <dgm:cxn modelId="{DA3ED736-9ABE-49E4-A989-EB75B63917CC}" type="presParOf" srcId="{6DCB5F6B-A534-425D-B562-F0E496D4C1D3}" destId="{72282933-CE94-4E98-856C-273145921ED6}" srcOrd="0" destOrd="0" presId="urn:microsoft.com/office/officeart/2005/8/layout/hierarchy1"/>
    <dgm:cxn modelId="{76A78DD1-FA9E-4DDF-ADDE-8D9776E5A801}" type="presParOf" srcId="{6DCB5F6B-A534-425D-B562-F0E496D4C1D3}" destId="{AADB7051-3CAC-4B5C-9C4E-621D9AAF8BEE}" srcOrd="1" destOrd="0" presId="urn:microsoft.com/office/officeart/2005/8/layout/hierarchy1"/>
    <dgm:cxn modelId="{2F302868-FA78-4C9C-92B7-68E81F0159BE}" type="presParOf" srcId="{A9B10F40-CDAA-482E-B5C0-2283AE91009C}" destId="{A1BC4681-437D-49A5-A695-D45BC45A6FCD}" srcOrd="1" destOrd="0" presId="urn:microsoft.com/office/officeart/2005/8/layout/hierarchy1"/>
    <dgm:cxn modelId="{E6C37E30-12E9-4EBB-87D5-DB53C03D0442}" type="presParOf" srcId="{737055E3-5E80-4FD4-BF69-8EFBF9068DB2}" destId="{D1C53F6E-759A-463A-AA2E-1E9AA49BB89F}" srcOrd="2" destOrd="0" presId="urn:microsoft.com/office/officeart/2005/8/layout/hierarchy1"/>
    <dgm:cxn modelId="{20D70CE9-CFCA-49D6-A9F7-358C144AA8BE}" type="presParOf" srcId="{D1C53F6E-759A-463A-AA2E-1E9AA49BB89F}" destId="{E2A1C373-9331-46A1-8F24-D664A0930646}" srcOrd="0" destOrd="0" presId="urn:microsoft.com/office/officeart/2005/8/layout/hierarchy1"/>
    <dgm:cxn modelId="{19DB6C86-5FA8-409D-9978-E80A5210A72B}" type="presParOf" srcId="{E2A1C373-9331-46A1-8F24-D664A0930646}" destId="{D918E9B3-1761-4DF5-BDAD-FC2DA97B520A}" srcOrd="0" destOrd="0" presId="urn:microsoft.com/office/officeart/2005/8/layout/hierarchy1"/>
    <dgm:cxn modelId="{09677923-194C-42A7-A6F3-4C94777B3389}" type="presParOf" srcId="{E2A1C373-9331-46A1-8F24-D664A0930646}" destId="{BC6EC7DE-22F4-4B8F-9FE7-A2CDBD10920E}" srcOrd="1" destOrd="0" presId="urn:microsoft.com/office/officeart/2005/8/layout/hierarchy1"/>
    <dgm:cxn modelId="{7B5184EE-661C-46EC-9AB1-5E750275868F}" type="presParOf" srcId="{D1C53F6E-759A-463A-AA2E-1E9AA49BB89F}" destId="{C4CE4CF7-5167-4D8C-9E64-71F4F4DBA0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93338-EF08-4DE0-BF56-7446B3BAFBD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0A8975-695B-48EB-98B3-9EFB28EDDC14}">
      <dgm:prSet/>
      <dgm:spPr/>
      <dgm:t>
        <a:bodyPr/>
        <a:lstStyle/>
        <a:p>
          <a:r>
            <a:rPr lang="en-US"/>
            <a:t>Responsiveness</a:t>
          </a:r>
        </a:p>
      </dgm:t>
    </dgm:pt>
    <dgm:pt modelId="{BB44034D-72D4-4377-9290-F7CF795A00E0}" type="parTrans" cxnId="{1CA91929-80DB-4E17-83B6-AA8E7F1A2BDC}">
      <dgm:prSet/>
      <dgm:spPr/>
      <dgm:t>
        <a:bodyPr/>
        <a:lstStyle/>
        <a:p>
          <a:endParaRPr lang="en-US"/>
        </a:p>
      </dgm:t>
    </dgm:pt>
    <dgm:pt modelId="{BB65AB75-93F2-4619-B3E8-C5185382BB2C}" type="sibTrans" cxnId="{1CA91929-80DB-4E17-83B6-AA8E7F1A2BDC}">
      <dgm:prSet/>
      <dgm:spPr/>
      <dgm:t>
        <a:bodyPr/>
        <a:lstStyle/>
        <a:p>
          <a:endParaRPr lang="en-US"/>
        </a:p>
      </dgm:t>
    </dgm:pt>
    <dgm:pt modelId="{A1391DB6-515B-45B9-AC64-8309E887886D}">
      <dgm:prSet/>
      <dgm:spPr/>
      <dgm:t>
        <a:bodyPr/>
        <a:lstStyle/>
        <a:p>
          <a:r>
            <a:rPr lang="en-US"/>
            <a:t>Learning JavaScript</a:t>
          </a:r>
        </a:p>
      </dgm:t>
    </dgm:pt>
    <dgm:pt modelId="{ACAFC1CE-72EE-4F5A-8EF5-FB047E4E5B70}" type="parTrans" cxnId="{4FDD48AF-E658-42AA-90F1-17A4F4A80063}">
      <dgm:prSet/>
      <dgm:spPr/>
      <dgm:t>
        <a:bodyPr/>
        <a:lstStyle/>
        <a:p>
          <a:endParaRPr lang="en-US"/>
        </a:p>
      </dgm:t>
    </dgm:pt>
    <dgm:pt modelId="{40FCC20F-4161-4D5F-B139-17302E5984FF}" type="sibTrans" cxnId="{4FDD48AF-E658-42AA-90F1-17A4F4A80063}">
      <dgm:prSet/>
      <dgm:spPr/>
      <dgm:t>
        <a:bodyPr/>
        <a:lstStyle/>
        <a:p>
          <a:endParaRPr lang="en-US"/>
        </a:p>
      </dgm:t>
    </dgm:pt>
    <dgm:pt modelId="{00AED94F-1D06-4CA0-8BB6-51B6AE42F97C}">
      <dgm:prSet/>
      <dgm:spPr/>
      <dgm:t>
        <a:bodyPr/>
        <a:lstStyle/>
        <a:p>
          <a:r>
            <a:rPr lang="en-US"/>
            <a:t>JavaScript Pdf buttons </a:t>
          </a:r>
        </a:p>
      </dgm:t>
    </dgm:pt>
    <dgm:pt modelId="{BB53D2C4-7E52-4F13-8F67-B79FC4D08FC7}" type="parTrans" cxnId="{D7AFF765-EE72-4112-92E0-251930774B4F}">
      <dgm:prSet/>
      <dgm:spPr/>
      <dgm:t>
        <a:bodyPr/>
        <a:lstStyle/>
        <a:p>
          <a:endParaRPr lang="en-US"/>
        </a:p>
      </dgm:t>
    </dgm:pt>
    <dgm:pt modelId="{B2204D68-B7A0-45A6-90AC-61D024152937}" type="sibTrans" cxnId="{D7AFF765-EE72-4112-92E0-251930774B4F}">
      <dgm:prSet/>
      <dgm:spPr/>
      <dgm:t>
        <a:bodyPr/>
        <a:lstStyle/>
        <a:p>
          <a:endParaRPr lang="en-US"/>
        </a:p>
      </dgm:t>
    </dgm:pt>
    <dgm:pt modelId="{5395CBD1-B167-412F-AB46-0667F0D6C343}">
      <dgm:prSet/>
      <dgm:spPr/>
      <dgm:t>
        <a:bodyPr/>
        <a:lstStyle/>
        <a:p>
          <a:r>
            <a:rPr lang="en-US"/>
            <a:t>JavaScript Tic tac toe exercise</a:t>
          </a:r>
        </a:p>
      </dgm:t>
    </dgm:pt>
    <dgm:pt modelId="{3DFCB65E-76D3-40AF-8F3F-579ACD65DEDA}" type="parTrans" cxnId="{2054B803-AF0A-4B32-9B58-06E09C3FBCE6}">
      <dgm:prSet/>
      <dgm:spPr/>
      <dgm:t>
        <a:bodyPr/>
        <a:lstStyle/>
        <a:p>
          <a:endParaRPr lang="en-US"/>
        </a:p>
      </dgm:t>
    </dgm:pt>
    <dgm:pt modelId="{2C718293-D2EE-42CB-8607-3616ADB698A0}" type="sibTrans" cxnId="{2054B803-AF0A-4B32-9B58-06E09C3FBCE6}">
      <dgm:prSet/>
      <dgm:spPr/>
      <dgm:t>
        <a:bodyPr/>
        <a:lstStyle/>
        <a:p>
          <a:endParaRPr lang="en-US"/>
        </a:p>
      </dgm:t>
    </dgm:pt>
    <dgm:pt modelId="{F4718947-3DBC-4458-8D63-CA49E6F1F878}" type="pres">
      <dgm:prSet presAssocID="{7E793338-EF08-4DE0-BF56-7446B3BAFBD2}" presName="linear" presStyleCnt="0">
        <dgm:presLayoutVars>
          <dgm:dir/>
          <dgm:animLvl val="lvl"/>
          <dgm:resizeHandles val="exact"/>
        </dgm:presLayoutVars>
      </dgm:prSet>
      <dgm:spPr/>
    </dgm:pt>
    <dgm:pt modelId="{A7398A19-21F1-447C-948F-EF80B7CD5FBC}" type="pres">
      <dgm:prSet presAssocID="{970A8975-695B-48EB-98B3-9EFB28EDDC14}" presName="parentLin" presStyleCnt="0"/>
      <dgm:spPr/>
    </dgm:pt>
    <dgm:pt modelId="{A876DCB0-2309-4844-B78C-1E4765094337}" type="pres">
      <dgm:prSet presAssocID="{970A8975-695B-48EB-98B3-9EFB28EDDC14}" presName="parentLeftMargin" presStyleLbl="node1" presStyleIdx="0" presStyleCnt="4"/>
      <dgm:spPr/>
    </dgm:pt>
    <dgm:pt modelId="{D5A5FE50-EF59-4248-92E7-56B8AEA7774F}" type="pres">
      <dgm:prSet presAssocID="{970A8975-695B-48EB-98B3-9EFB28EDDC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5D79A9-FDB4-43B8-93C6-9E00A334ED83}" type="pres">
      <dgm:prSet presAssocID="{970A8975-695B-48EB-98B3-9EFB28EDDC14}" presName="negativeSpace" presStyleCnt="0"/>
      <dgm:spPr/>
    </dgm:pt>
    <dgm:pt modelId="{5D89D820-C944-4F2B-B607-059F8AAF01E2}" type="pres">
      <dgm:prSet presAssocID="{970A8975-695B-48EB-98B3-9EFB28EDDC14}" presName="childText" presStyleLbl="conFgAcc1" presStyleIdx="0" presStyleCnt="4">
        <dgm:presLayoutVars>
          <dgm:bulletEnabled val="1"/>
        </dgm:presLayoutVars>
      </dgm:prSet>
      <dgm:spPr/>
    </dgm:pt>
    <dgm:pt modelId="{137CE872-B7B7-41FF-8A66-E8C5D1736ABA}" type="pres">
      <dgm:prSet presAssocID="{BB65AB75-93F2-4619-B3E8-C5185382BB2C}" presName="spaceBetweenRectangles" presStyleCnt="0"/>
      <dgm:spPr/>
    </dgm:pt>
    <dgm:pt modelId="{224A9459-A232-45EF-9F61-EEE5F1AE2D42}" type="pres">
      <dgm:prSet presAssocID="{A1391DB6-515B-45B9-AC64-8309E887886D}" presName="parentLin" presStyleCnt="0"/>
      <dgm:spPr/>
    </dgm:pt>
    <dgm:pt modelId="{30852678-E861-4A25-8E80-E89296CCDF05}" type="pres">
      <dgm:prSet presAssocID="{A1391DB6-515B-45B9-AC64-8309E887886D}" presName="parentLeftMargin" presStyleLbl="node1" presStyleIdx="0" presStyleCnt="4"/>
      <dgm:spPr/>
    </dgm:pt>
    <dgm:pt modelId="{DE6BEC29-179C-4A1A-8A2E-BF20DC60A816}" type="pres">
      <dgm:prSet presAssocID="{A1391DB6-515B-45B9-AC64-8309E88788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AA209B-7130-4C83-B534-D4F0457D5EAA}" type="pres">
      <dgm:prSet presAssocID="{A1391DB6-515B-45B9-AC64-8309E887886D}" presName="negativeSpace" presStyleCnt="0"/>
      <dgm:spPr/>
    </dgm:pt>
    <dgm:pt modelId="{D551BC1C-7D00-458E-8224-C445B13BE262}" type="pres">
      <dgm:prSet presAssocID="{A1391DB6-515B-45B9-AC64-8309E887886D}" presName="childText" presStyleLbl="conFgAcc1" presStyleIdx="1" presStyleCnt="4">
        <dgm:presLayoutVars>
          <dgm:bulletEnabled val="1"/>
        </dgm:presLayoutVars>
      </dgm:prSet>
      <dgm:spPr/>
    </dgm:pt>
    <dgm:pt modelId="{773A831E-D7E9-4579-B5CD-F2B3B1231B14}" type="pres">
      <dgm:prSet presAssocID="{40FCC20F-4161-4D5F-B139-17302E5984FF}" presName="spaceBetweenRectangles" presStyleCnt="0"/>
      <dgm:spPr/>
    </dgm:pt>
    <dgm:pt modelId="{87ADCC98-46F0-4FC0-9486-AEAE60710F90}" type="pres">
      <dgm:prSet presAssocID="{00AED94F-1D06-4CA0-8BB6-51B6AE42F97C}" presName="parentLin" presStyleCnt="0"/>
      <dgm:spPr/>
    </dgm:pt>
    <dgm:pt modelId="{5E0CEB0D-CB43-4522-926A-46C0BB192F16}" type="pres">
      <dgm:prSet presAssocID="{00AED94F-1D06-4CA0-8BB6-51B6AE42F97C}" presName="parentLeftMargin" presStyleLbl="node1" presStyleIdx="1" presStyleCnt="4"/>
      <dgm:spPr/>
    </dgm:pt>
    <dgm:pt modelId="{EEC520D2-492F-401C-82E8-28087AD643F5}" type="pres">
      <dgm:prSet presAssocID="{00AED94F-1D06-4CA0-8BB6-51B6AE42F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610CEA-C516-4F2B-AEBF-9C48D9AFA464}" type="pres">
      <dgm:prSet presAssocID="{00AED94F-1D06-4CA0-8BB6-51B6AE42F97C}" presName="negativeSpace" presStyleCnt="0"/>
      <dgm:spPr/>
    </dgm:pt>
    <dgm:pt modelId="{55AB205B-7520-4E7D-B165-A12197283C05}" type="pres">
      <dgm:prSet presAssocID="{00AED94F-1D06-4CA0-8BB6-51B6AE42F97C}" presName="childText" presStyleLbl="conFgAcc1" presStyleIdx="2" presStyleCnt="4">
        <dgm:presLayoutVars>
          <dgm:bulletEnabled val="1"/>
        </dgm:presLayoutVars>
      </dgm:prSet>
      <dgm:spPr/>
    </dgm:pt>
    <dgm:pt modelId="{2D1107E2-69F4-4D00-9C78-902F9AFEB0B9}" type="pres">
      <dgm:prSet presAssocID="{B2204D68-B7A0-45A6-90AC-61D024152937}" presName="spaceBetweenRectangles" presStyleCnt="0"/>
      <dgm:spPr/>
    </dgm:pt>
    <dgm:pt modelId="{CCF76A4F-6D40-4D0C-A270-FEA9C5221393}" type="pres">
      <dgm:prSet presAssocID="{5395CBD1-B167-412F-AB46-0667F0D6C343}" presName="parentLin" presStyleCnt="0"/>
      <dgm:spPr/>
    </dgm:pt>
    <dgm:pt modelId="{C1FAC7E0-6254-4E58-852F-EDDE52D11C28}" type="pres">
      <dgm:prSet presAssocID="{5395CBD1-B167-412F-AB46-0667F0D6C343}" presName="parentLeftMargin" presStyleLbl="node1" presStyleIdx="2" presStyleCnt="4"/>
      <dgm:spPr/>
    </dgm:pt>
    <dgm:pt modelId="{12FD6DBF-D50B-4360-8957-F954833F4576}" type="pres">
      <dgm:prSet presAssocID="{5395CBD1-B167-412F-AB46-0667F0D6C34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C9B6DB4-A2F3-4C54-9D5B-E9CBFC165DC2}" type="pres">
      <dgm:prSet presAssocID="{5395CBD1-B167-412F-AB46-0667F0D6C343}" presName="negativeSpace" presStyleCnt="0"/>
      <dgm:spPr/>
    </dgm:pt>
    <dgm:pt modelId="{D3AE60CF-4544-42E1-91E0-C905902A65E6}" type="pres">
      <dgm:prSet presAssocID="{5395CBD1-B167-412F-AB46-0667F0D6C34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54B803-AF0A-4B32-9B58-06E09C3FBCE6}" srcId="{7E793338-EF08-4DE0-BF56-7446B3BAFBD2}" destId="{5395CBD1-B167-412F-AB46-0667F0D6C343}" srcOrd="3" destOrd="0" parTransId="{3DFCB65E-76D3-40AF-8F3F-579ACD65DEDA}" sibTransId="{2C718293-D2EE-42CB-8607-3616ADB698A0}"/>
    <dgm:cxn modelId="{7C0C4A08-000D-4484-B09A-E98CCD0ED641}" type="presOf" srcId="{A1391DB6-515B-45B9-AC64-8309E887886D}" destId="{30852678-E861-4A25-8E80-E89296CCDF05}" srcOrd="0" destOrd="0" presId="urn:microsoft.com/office/officeart/2005/8/layout/list1"/>
    <dgm:cxn modelId="{1CA91929-80DB-4E17-83B6-AA8E7F1A2BDC}" srcId="{7E793338-EF08-4DE0-BF56-7446B3BAFBD2}" destId="{970A8975-695B-48EB-98B3-9EFB28EDDC14}" srcOrd="0" destOrd="0" parTransId="{BB44034D-72D4-4377-9290-F7CF795A00E0}" sibTransId="{BB65AB75-93F2-4619-B3E8-C5185382BB2C}"/>
    <dgm:cxn modelId="{3A161439-55CE-4F18-890D-604D2C15CD71}" type="presOf" srcId="{5395CBD1-B167-412F-AB46-0667F0D6C343}" destId="{C1FAC7E0-6254-4E58-852F-EDDE52D11C28}" srcOrd="0" destOrd="0" presId="urn:microsoft.com/office/officeart/2005/8/layout/list1"/>
    <dgm:cxn modelId="{DF2FCD39-E9D4-45F4-AB92-A7934123B4EB}" type="presOf" srcId="{970A8975-695B-48EB-98B3-9EFB28EDDC14}" destId="{D5A5FE50-EF59-4248-92E7-56B8AEA7774F}" srcOrd="1" destOrd="0" presId="urn:microsoft.com/office/officeart/2005/8/layout/list1"/>
    <dgm:cxn modelId="{3703F63C-D2B9-43FA-BF29-162501E22BBE}" type="presOf" srcId="{970A8975-695B-48EB-98B3-9EFB28EDDC14}" destId="{A876DCB0-2309-4844-B78C-1E4765094337}" srcOrd="0" destOrd="0" presId="urn:microsoft.com/office/officeart/2005/8/layout/list1"/>
    <dgm:cxn modelId="{6F9F3D5C-FF6B-4636-909E-88908ED99FC3}" type="presOf" srcId="{00AED94F-1D06-4CA0-8BB6-51B6AE42F97C}" destId="{5E0CEB0D-CB43-4522-926A-46C0BB192F16}" srcOrd="0" destOrd="0" presId="urn:microsoft.com/office/officeart/2005/8/layout/list1"/>
    <dgm:cxn modelId="{D7AFF765-EE72-4112-92E0-251930774B4F}" srcId="{7E793338-EF08-4DE0-BF56-7446B3BAFBD2}" destId="{00AED94F-1D06-4CA0-8BB6-51B6AE42F97C}" srcOrd="2" destOrd="0" parTransId="{BB53D2C4-7E52-4F13-8F67-B79FC4D08FC7}" sibTransId="{B2204D68-B7A0-45A6-90AC-61D024152937}"/>
    <dgm:cxn modelId="{C4BD0475-155B-4DF5-B64E-0DB150842E3F}" type="presOf" srcId="{7E793338-EF08-4DE0-BF56-7446B3BAFBD2}" destId="{F4718947-3DBC-4458-8D63-CA49E6F1F878}" srcOrd="0" destOrd="0" presId="urn:microsoft.com/office/officeart/2005/8/layout/list1"/>
    <dgm:cxn modelId="{1450178F-0E09-45F6-9FDF-C7808F83D538}" type="presOf" srcId="{00AED94F-1D06-4CA0-8BB6-51B6AE42F97C}" destId="{EEC520D2-492F-401C-82E8-28087AD643F5}" srcOrd="1" destOrd="0" presId="urn:microsoft.com/office/officeart/2005/8/layout/list1"/>
    <dgm:cxn modelId="{4FDD48AF-E658-42AA-90F1-17A4F4A80063}" srcId="{7E793338-EF08-4DE0-BF56-7446B3BAFBD2}" destId="{A1391DB6-515B-45B9-AC64-8309E887886D}" srcOrd="1" destOrd="0" parTransId="{ACAFC1CE-72EE-4F5A-8EF5-FB047E4E5B70}" sibTransId="{40FCC20F-4161-4D5F-B139-17302E5984FF}"/>
    <dgm:cxn modelId="{136022B0-B4D8-44EC-8972-C887D5AB4E11}" type="presOf" srcId="{A1391DB6-515B-45B9-AC64-8309E887886D}" destId="{DE6BEC29-179C-4A1A-8A2E-BF20DC60A816}" srcOrd="1" destOrd="0" presId="urn:microsoft.com/office/officeart/2005/8/layout/list1"/>
    <dgm:cxn modelId="{CFA5F5E4-EF73-4E77-8C06-A26C441D58A9}" type="presOf" srcId="{5395CBD1-B167-412F-AB46-0667F0D6C343}" destId="{12FD6DBF-D50B-4360-8957-F954833F4576}" srcOrd="1" destOrd="0" presId="urn:microsoft.com/office/officeart/2005/8/layout/list1"/>
    <dgm:cxn modelId="{38E2A59F-A089-4BAA-A97D-9BA11087F095}" type="presParOf" srcId="{F4718947-3DBC-4458-8D63-CA49E6F1F878}" destId="{A7398A19-21F1-447C-948F-EF80B7CD5FBC}" srcOrd="0" destOrd="0" presId="urn:microsoft.com/office/officeart/2005/8/layout/list1"/>
    <dgm:cxn modelId="{3EC50BAF-887A-41ED-8E5D-70A77078F39F}" type="presParOf" srcId="{A7398A19-21F1-447C-948F-EF80B7CD5FBC}" destId="{A876DCB0-2309-4844-B78C-1E4765094337}" srcOrd="0" destOrd="0" presId="urn:microsoft.com/office/officeart/2005/8/layout/list1"/>
    <dgm:cxn modelId="{0EF9ECB6-1CC5-4B93-A110-07AD8E52361F}" type="presParOf" srcId="{A7398A19-21F1-447C-948F-EF80B7CD5FBC}" destId="{D5A5FE50-EF59-4248-92E7-56B8AEA7774F}" srcOrd="1" destOrd="0" presId="urn:microsoft.com/office/officeart/2005/8/layout/list1"/>
    <dgm:cxn modelId="{8FB6D78E-7AF1-4B9C-91A0-0BAEC51E8B15}" type="presParOf" srcId="{F4718947-3DBC-4458-8D63-CA49E6F1F878}" destId="{555D79A9-FDB4-43B8-93C6-9E00A334ED83}" srcOrd="1" destOrd="0" presId="urn:microsoft.com/office/officeart/2005/8/layout/list1"/>
    <dgm:cxn modelId="{732D3100-104F-4DB6-9F34-B53F8D28F960}" type="presParOf" srcId="{F4718947-3DBC-4458-8D63-CA49E6F1F878}" destId="{5D89D820-C944-4F2B-B607-059F8AAF01E2}" srcOrd="2" destOrd="0" presId="urn:microsoft.com/office/officeart/2005/8/layout/list1"/>
    <dgm:cxn modelId="{BBC97E29-3980-4EC2-BF6F-0207E56910EF}" type="presParOf" srcId="{F4718947-3DBC-4458-8D63-CA49E6F1F878}" destId="{137CE872-B7B7-41FF-8A66-E8C5D1736ABA}" srcOrd="3" destOrd="0" presId="urn:microsoft.com/office/officeart/2005/8/layout/list1"/>
    <dgm:cxn modelId="{A80C0D7A-CA43-4E7D-9820-BEE3E18EDF5A}" type="presParOf" srcId="{F4718947-3DBC-4458-8D63-CA49E6F1F878}" destId="{224A9459-A232-45EF-9F61-EEE5F1AE2D42}" srcOrd="4" destOrd="0" presId="urn:microsoft.com/office/officeart/2005/8/layout/list1"/>
    <dgm:cxn modelId="{7260697C-DA4A-4D1A-B642-5814004BAC6E}" type="presParOf" srcId="{224A9459-A232-45EF-9F61-EEE5F1AE2D42}" destId="{30852678-E861-4A25-8E80-E89296CCDF05}" srcOrd="0" destOrd="0" presId="urn:microsoft.com/office/officeart/2005/8/layout/list1"/>
    <dgm:cxn modelId="{28D52E54-3800-4A0D-9766-27D7F47454E4}" type="presParOf" srcId="{224A9459-A232-45EF-9F61-EEE5F1AE2D42}" destId="{DE6BEC29-179C-4A1A-8A2E-BF20DC60A816}" srcOrd="1" destOrd="0" presId="urn:microsoft.com/office/officeart/2005/8/layout/list1"/>
    <dgm:cxn modelId="{12024715-6E34-4C3B-983D-F3DE54457A17}" type="presParOf" srcId="{F4718947-3DBC-4458-8D63-CA49E6F1F878}" destId="{B1AA209B-7130-4C83-B534-D4F0457D5EAA}" srcOrd="5" destOrd="0" presId="urn:microsoft.com/office/officeart/2005/8/layout/list1"/>
    <dgm:cxn modelId="{15345E77-CA16-4375-A33B-D567428ED980}" type="presParOf" srcId="{F4718947-3DBC-4458-8D63-CA49E6F1F878}" destId="{D551BC1C-7D00-458E-8224-C445B13BE262}" srcOrd="6" destOrd="0" presId="urn:microsoft.com/office/officeart/2005/8/layout/list1"/>
    <dgm:cxn modelId="{6F54ECF8-35F4-4366-8990-7F26D6578D41}" type="presParOf" srcId="{F4718947-3DBC-4458-8D63-CA49E6F1F878}" destId="{773A831E-D7E9-4579-B5CD-F2B3B1231B14}" srcOrd="7" destOrd="0" presId="urn:microsoft.com/office/officeart/2005/8/layout/list1"/>
    <dgm:cxn modelId="{D7ECE3E5-075E-456F-9159-77F8CB27CBA9}" type="presParOf" srcId="{F4718947-3DBC-4458-8D63-CA49E6F1F878}" destId="{87ADCC98-46F0-4FC0-9486-AEAE60710F90}" srcOrd="8" destOrd="0" presId="urn:microsoft.com/office/officeart/2005/8/layout/list1"/>
    <dgm:cxn modelId="{539BC742-CB6A-4680-9EE8-1E6E8EA61864}" type="presParOf" srcId="{87ADCC98-46F0-4FC0-9486-AEAE60710F90}" destId="{5E0CEB0D-CB43-4522-926A-46C0BB192F16}" srcOrd="0" destOrd="0" presId="urn:microsoft.com/office/officeart/2005/8/layout/list1"/>
    <dgm:cxn modelId="{CB357240-BE0C-4CF2-8C66-886DC9DFFDA7}" type="presParOf" srcId="{87ADCC98-46F0-4FC0-9486-AEAE60710F90}" destId="{EEC520D2-492F-401C-82E8-28087AD643F5}" srcOrd="1" destOrd="0" presId="urn:microsoft.com/office/officeart/2005/8/layout/list1"/>
    <dgm:cxn modelId="{B20B4FFB-69B6-4B57-A12D-A29F6C744DB4}" type="presParOf" srcId="{F4718947-3DBC-4458-8D63-CA49E6F1F878}" destId="{2D610CEA-C516-4F2B-AEBF-9C48D9AFA464}" srcOrd="9" destOrd="0" presId="urn:microsoft.com/office/officeart/2005/8/layout/list1"/>
    <dgm:cxn modelId="{79B12A28-EAD6-4379-8116-6994FFAB1783}" type="presParOf" srcId="{F4718947-3DBC-4458-8D63-CA49E6F1F878}" destId="{55AB205B-7520-4E7D-B165-A12197283C05}" srcOrd="10" destOrd="0" presId="urn:microsoft.com/office/officeart/2005/8/layout/list1"/>
    <dgm:cxn modelId="{1B4B191B-0EED-47CC-8230-378DE3B4456C}" type="presParOf" srcId="{F4718947-3DBC-4458-8D63-CA49E6F1F878}" destId="{2D1107E2-69F4-4D00-9C78-902F9AFEB0B9}" srcOrd="11" destOrd="0" presId="urn:microsoft.com/office/officeart/2005/8/layout/list1"/>
    <dgm:cxn modelId="{46338440-D2C9-4537-B9C6-31B0145AAF70}" type="presParOf" srcId="{F4718947-3DBC-4458-8D63-CA49E6F1F878}" destId="{CCF76A4F-6D40-4D0C-A270-FEA9C5221393}" srcOrd="12" destOrd="0" presId="urn:microsoft.com/office/officeart/2005/8/layout/list1"/>
    <dgm:cxn modelId="{A7A599BD-1677-4585-B11A-71A66708D65C}" type="presParOf" srcId="{CCF76A4F-6D40-4D0C-A270-FEA9C5221393}" destId="{C1FAC7E0-6254-4E58-852F-EDDE52D11C28}" srcOrd="0" destOrd="0" presId="urn:microsoft.com/office/officeart/2005/8/layout/list1"/>
    <dgm:cxn modelId="{1A2E828F-DA6C-49CA-B3E3-EEAABBE85883}" type="presParOf" srcId="{CCF76A4F-6D40-4D0C-A270-FEA9C5221393}" destId="{12FD6DBF-D50B-4360-8957-F954833F4576}" srcOrd="1" destOrd="0" presId="urn:microsoft.com/office/officeart/2005/8/layout/list1"/>
    <dgm:cxn modelId="{CF9A6D45-AB8D-4742-B40B-E91A33829182}" type="presParOf" srcId="{F4718947-3DBC-4458-8D63-CA49E6F1F878}" destId="{7C9B6DB4-A2F3-4C54-9D5B-E9CBFC165DC2}" srcOrd="13" destOrd="0" presId="urn:microsoft.com/office/officeart/2005/8/layout/list1"/>
    <dgm:cxn modelId="{99456C0E-820A-4E0D-9EC9-3D89BF40AECC}" type="presParOf" srcId="{F4718947-3DBC-4458-8D63-CA49E6F1F878}" destId="{D3AE60CF-4544-42E1-91E0-C905902A65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E33EC-C39F-46CB-945C-722EC99FB60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719A2D-556B-46A4-A5DA-0148E7774B59}">
      <dgm:prSet/>
      <dgm:spPr/>
      <dgm:t>
        <a:bodyPr/>
        <a:lstStyle/>
        <a:p>
          <a:pPr>
            <a:defRPr cap="all"/>
          </a:pPr>
          <a:r>
            <a:rPr lang="en-US"/>
            <a:t>Brand guide colors for Branding project</a:t>
          </a:r>
        </a:p>
      </dgm:t>
    </dgm:pt>
    <dgm:pt modelId="{578EF6D4-D8BC-4072-9907-CC727818DBF0}" type="parTrans" cxnId="{062E8143-73CF-4D27-BB98-31B3C5A92640}">
      <dgm:prSet/>
      <dgm:spPr/>
      <dgm:t>
        <a:bodyPr/>
        <a:lstStyle/>
        <a:p>
          <a:endParaRPr lang="en-US"/>
        </a:p>
      </dgm:t>
    </dgm:pt>
    <dgm:pt modelId="{B661EDED-ED71-4F87-A84B-F6E32802CF1D}" type="sibTrans" cxnId="{062E8143-73CF-4D27-BB98-31B3C5A92640}">
      <dgm:prSet/>
      <dgm:spPr/>
      <dgm:t>
        <a:bodyPr/>
        <a:lstStyle/>
        <a:p>
          <a:endParaRPr lang="en-US"/>
        </a:p>
      </dgm:t>
    </dgm:pt>
    <dgm:pt modelId="{6C17A879-5DD3-44D6-BA55-4CAE7FA93562}">
      <dgm:prSet/>
      <dgm:spPr/>
      <dgm:t>
        <a:bodyPr/>
        <a:lstStyle/>
        <a:p>
          <a:pPr>
            <a:defRPr cap="all"/>
          </a:pPr>
          <a:r>
            <a:rPr lang="en-US"/>
            <a:t>Facebook mockup for client from Branding project</a:t>
          </a:r>
        </a:p>
      </dgm:t>
    </dgm:pt>
    <dgm:pt modelId="{BD317D0E-BB0F-421D-A723-856D965E7F96}" type="parTrans" cxnId="{7666C786-FAC3-48FF-A150-5DD29322AD50}">
      <dgm:prSet/>
      <dgm:spPr/>
      <dgm:t>
        <a:bodyPr/>
        <a:lstStyle/>
        <a:p>
          <a:endParaRPr lang="en-US"/>
        </a:p>
      </dgm:t>
    </dgm:pt>
    <dgm:pt modelId="{B65A2648-A9E3-46E5-B331-707D0BCE000E}" type="sibTrans" cxnId="{7666C786-FAC3-48FF-A150-5DD29322AD50}">
      <dgm:prSet/>
      <dgm:spPr/>
      <dgm:t>
        <a:bodyPr/>
        <a:lstStyle/>
        <a:p>
          <a:endParaRPr lang="en-US"/>
        </a:p>
      </dgm:t>
    </dgm:pt>
    <dgm:pt modelId="{AE37A082-2673-41BC-9184-1F6CC692A528}">
      <dgm:prSet/>
      <dgm:spPr/>
      <dgm:t>
        <a:bodyPr/>
        <a:lstStyle/>
        <a:p>
          <a:pPr>
            <a:defRPr cap="all"/>
          </a:pPr>
          <a:r>
            <a:rPr lang="en-US"/>
            <a:t>Wireframe and prototype for Branding project</a:t>
          </a:r>
        </a:p>
      </dgm:t>
    </dgm:pt>
    <dgm:pt modelId="{6A8EE624-344D-4FD6-8090-F4909B0B26E3}" type="parTrans" cxnId="{C6EC7842-6904-416B-A829-206FA10B2E88}">
      <dgm:prSet/>
      <dgm:spPr/>
      <dgm:t>
        <a:bodyPr/>
        <a:lstStyle/>
        <a:p>
          <a:endParaRPr lang="en-US"/>
        </a:p>
      </dgm:t>
    </dgm:pt>
    <dgm:pt modelId="{D0895214-29C3-45F6-B3AD-573628AEF8DC}" type="sibTrans" cxnId="{C6EC7842-6904-416B-A829-206FA10B2E88}">
      <dgm:prSet/>
      <dgm:spPr/>
      <dgm:t>
        <a:bodyPr/>
        <a:lstStyle/>
        <a:p>
          <a:endParaRPr lang="en-US"/>
        </a:p>
      </dgm:t>
    </dgm:pt>
    <dgm:pt modelId="{AEB5AF9A-0901-4D34-BA61-49CDBAE2FBFA}">
      <dgm:prSet/>
      <dgm:spPr/>
      <dgm:t>
        <a:bodyPr/>
        <a:lstStyle/>
        <a:p>
          <a:pPr>
            <a:defRPr cap="all"/>
          </a:pPr>
          <a:r>
            <a:rPr lang="en-US"/>
            <a:t>The pictures in my portfolio</a:t>
          </a:r>
        </a:p>
      </dgm:t>
    </dgm:pt>
    <dgm:pt modelId="{C5FC8FAA-33B4-4DB8-8C92-C2627D1A7FE1}" type="parTrans" cxnId="{ABC02ED0-045E-4729-91E1-9C316C41A625}">
      <dgm:prSet/>
      <dgm:spPr/>
      <dgm:t>
        <a:bodyPr/>
        <a:lstStyle/>
        <a:p>
          <a:endParaRPr lang="en-US"/>
        </a:p>
      </dgm:t>
    </dgm:pt>
    <dgm:pt modelId="{DF39070F-5106-48AD-A6A6-C51B576362EC}" type="sibTrans" cxnId="{ABC02ED0-045E-4729-91E1-9C316C41A625}">
      <dgm:prSet/>
      <dgm:spPr/>
      <dgm:t>
        <a:bodyPr/>
        <a:lstStyle/>
        <a:p>
          <a:endParaRPr lang="en-US"/>
        </a:p>
      </dgm:t>
    </dgm:pt>
    <dgm:pt modelId="{FF6404BD-D406-4ABC-9508-FAB08EAD0AF9}">
      <dgm:prSet/>
      <dgm:spPr/>
      <dgm:t>
        <a:bodyPr/>
        <a:lstStyle/>
        <a:p>
          <a:pPr>
            <a:defRPr cap="all"/>
          </a:pPr>
          <a:r>
            <a:rPr lang="en-US"/>
            <a:t>Portfolio design</a:t>
          </a:r>
        </a:p>
      </dgm:t>
    </dgm:pt>
    <dgm:pt modelId="{5AFE6F7F-67D8-4468-B76A-41AF2D612AAE}" type="parTrans" cxnId="{EEF78091-CEFF-42C6-A22D-C24B460E518A}">
      <dgm:prSet/>
      <dgm:spPr/>
      <dgm:t>
        <a:bodyPr/>
        <a:lstStyle/>
        <a:p>
          <a:endParaRPr lang="en-US"/>
        </a:p>
      </dgm:t>
    </dgm:pt>
    <dgm:pt modelId="{A2D4722D-B0E7-4680-A4C3-4D9161C5F893}" type="sibTrans" cxnId="{EEF78091-CEFF-42C6-A22D-C24B460E518A}">
      <dgm:prSet/>
      <dgm:spPr/>
      <dgm:t>
        <a:bodyPr/>
        <a:lstStyle/>
        <a:p>
          <a:endParaRPr lang="en-US"/>
        </a:p>
      </dgm:t>
    </dgm:pt>
    <dgm:pt modelId="{C63C941D-4307-48EB-AB07-4D19B184CFDC}">
      <dgm:prSet/>
      <dgm:spPr/>
      <dgm:t>
        <a:bodyPr/>
        <a:lstStyle/>
        <a:p>
          <a:pPr>
            <a:defRPr cap="all"/>
          </a:pPr>
          <a:r>
            <a:rPr lang="en-US"/>
            <a:t>Posters ideas for Media campaign project</a:t>
          </a:r>
        </a:p>
      </dgm:t>
    </dgm:pt>
    <dgm:pt modelId="{89A127FB-E57D-45D9-8C9E-C82BF6929344}" type="parTrans" cxnId="{04405999-4683-43BA-B3CB-D924559597F3}">
      <dgm:prSet/>
      <dgm:spPr/>
      <dgm:t>
        <a:bodyPr/>
        <a:lstStyle/>
        <a:p>
          <a:endParaRPr lang="en-US"/>
        </a:p>
      </dgm:t>
    </dgm:pt>
    <dgm:pt modelId="{27F5FF41-9BDB-4A57-BC98-8D73083454D0}" type="sibTrans" cxnId="{04405999-4683-43BA-B3CB-D924559597F3}">
      <dgm:prSet/>
      <dgm:spPr/>
      <dgm:t>
        <a:bodyPr/>
        <a:lstStyle/>
        <a:p>
          <a:endParaRPr lang="en-US"/>
        </a:p>
      </dgm:t>
    </dgm:pt>
    <dgm:pt modelId="{F1E85354-0990-403C-A267-C711380C460D}" type="pres">
      <dgm:prSet presAssocID="{4B5E33EC-C39F-46CB-945C-722EC99FB60F}" presName="root" presStyleCnt="0">
        <dgm:presLayoutVars>
          <dgm:dir/>
          <dgm:resizeHandles val="exact"/>
        </dgm:presLayoutVars>
      </dgm:prSet>
      <dgm:spPr/>
    </dgm:pt>
    <dgm:pt modelId="{288F375B-9D38-4311-8BF4-CDDBF52F1E2A}" type="pres">
      <dgm:prSet presAssocID="{FE719A2D-556B-46A4-A5DA-0148E7774B59}" presName="compNode" presStyleCnt="0"/>
      <dgm:spPr/>
    </dgm:pt>
    <dgm:pt modelId="{14AAF2F9-E9BD-4E32-89A5-900A3A8C565F}" type="pres">
      <dgm:prSet presAssocID="{FE719A2D-556B-46A4-A5DA-0148E7774B5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8CC1E1-8E5D-4C6E-91B0-D9EA27F7FCED}" type="pres">
      <dgm:prSet presAssocID="{FE719A2D-556B-46A4-A5DA-0148E7774B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EEF84A-0A81-4244-A853-6C01A13820B1}" type="pres">
      <dgm:prSet presAssocID="{FE719A2D-556B-46A4-A5DA-0148E7774B59}" presName="spaceRect" presStyleCnt="0"/>
      <dgm:spPr/>
    </dgm:pt>
    <dgm:pt modelId="{553D2FD1-69CB-485F-9AA4-E692EDAE2ED2}" type="pres">
      <dgm:prSet presAssocID="{FE719A2D-556B-46A4-A5DA-0148E7774B59}" presName="textRect" presStyleLbl="revTx" presStyleIdx="0" presStyleCnt="6">
        <dgm:presLayoutVars>
          <dgm:chMax val="1"/>
          <dgm:chPref val="1"/>
        </dgm:presLayoutVars>
      </dgm:prSet>
      <dgm:spPr/>
    </dgm:pt>
    <dgm:pt modelId="{572FEB35-782F-46BA-A389-C5CF48133DC7}" type="pres">
      <dgm:prSet presAssocID="{B661EDED-ED71-4F87-A84B-F6E32802CF1D}" presName="sibTrans" presStyleCnt="0"/>
      <dgm:spPr/>
    </dgm:pt>
    <dgm:pt modelId="{7A379978-F089-4B79-A832-736F47FC8ADA}" type="pres">
      <dgm:prSet presAssocID="{6C17A879-5DD3-44D6-BA55-4CAE7FA93562}" presName="compNode" presStyleCnt="0"/>
      <dgm:spPr/>
    </dgm:pt>
    <dgm:pt modelId="{73F4F52D-F8C6-45FB-9C78-3A69E6FA4D6D}" type="pres">
      <dgm:prSet presAssocID="{6C17A879-5DD3-44D6-BA55-4CAE7FA9356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8D9F714-C0CB-4C4F-B25B-3E3096B84275}" type="pres">
      <dgm:prSet presAssocID="{6C17A879-5DD3-44D6-BA55-4CAE7FA935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C621BE0-9887-486F-9FEC-9D798422AAA2}" type="pres">
      <dgm:prSet presAssocID="{6C17A879-5DD3-44D6-BA55-4CAE7FA93562}" presName="spaceRect" presStyleCnt="0"/>
      <dgm:spPr/>
    </dgm:pt>
    <dgm:pt modelId="{6822CEFD-E6E9-48A8-87EB-6B816266AAF8}" type="pres">
      <dgm:prSet presAssocID="{6C17A879-5DD3-44D6-BA55-4CAE7FA93562}" presName="textRect" presStyleLbl="revTx" presStyleIdx="1" presStyleCnt="6">
        <dgm:presLayoutVars>
          <dgm:chMax val="1"/>
          <dgm:chPref val="1"/>
        </dgm:presLayoutVars>
      </dgm:prSet>
      <dgm:spPr/>
    </dgm:pt>
    <dgm:pt modelId="{E46DAA8C-1D0B-4821-AA19-6E0072B0CC58}" type="pres">
      <dgm:prSet presAssocID="{B65A2648-A9E3-46E5-B331-707D0BCE000E}" presName="sibTrans" presStyleCnt="0"/>
      <dgm:spPr/>
    </dgm:pt>
    <dgm:pt modelId="{81969D8A-0F36-49F9-8252-E30BBE44C994}" type="pres">
      <dgm:prSet presAssocID="{AE37A082-2673-41BC-9184-1F6CC692A528}" presName="compNode" presStyleCnt="0"/>
      <dgm:spPr/>
    </dgm:pt>
    <dgm:pt modelId="{8E7E0309-8B5A-4A03-A961-D9B84271ED1C}" type="pres">
      <dgm:prSet presAssocID="{AE37A082-2673-41BC-9184-1F6CC692A52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253EE67-C33A-4D14-BE96-5CAA03E6EEFB}" type="pres">
      <dgm:prSet presAssocID="{AE37A082-2673-41BC-9184-1F6CC692A5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27E502D-B855-4EF2-B654-1B5B387787A7}" type="pres">
      <dgm:prSet presAssocID="{AE37A082-2673-41BC-9184-1F6CC692A528}" presName="spaceRect" presStyleCnt="0"/>
      <dgm:spPr/>
    </dgm:pt>
    <dgm:pt modelId="{1D0294AE-D414-4218-8125-F61DCEB95013}" type="pres">
      <dgm:prSet presAssocID="{AE37A082-2673-41BC-9184-1F6CC692A528}" presName="textRect" presStyleLbl="revTx" presStyleIdx="2" presStyleCnt="6">
        <dgm:presLayoutVars>
          <dgm:chMax val="1"/>
          <dgm:chPref val="1"/>
        </dgm:presLayoutVars>
      </dgm:prSet>
      <dgm:spPr/>
    </dgm:pt>
    <dgm:pt modelId="{1A98AAE8-0DC7-48F7-A52F-05E6583EAA38}" type="pres">
      <dgm:prSet presAssocID="{D0895214-29C3-45F6-B3AD-573628AEF8DC}" presName="sibTrans" presStyleCnt="0"/>
      <dgm:spPr/>
    </dgm:pt>
    <dgm:pt modelId="{C9C4A774-4DAC-43E6-8B40-BF41E147F77F}" type="pres">
      <dgm:prSet presAssocID="{AEB5AF9A-0901-4D34-BA61-49CDBAE2FBFA}" presName="compNode" presStyleCnt="0"/>
      <dgm:spPr/>
    </dgm:pt>
    <dgm:pt modelId="{0BC53295-898C-45B4-8070-0347585C6B69}" type="pres">
      <dgm:prSet presAssocID="{AEB5AF9A-0901-4D34-BA61-49CDBAE2FBF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82A7BA9-EA3D-4660-8C19-959FFB883B8E}" type="pres">
      <dgm:prSet presAssocID="{AEB5AF9A-0901-4D34-BA61-49CDBAE2FB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2F06794-BBF0-4CBA-B3FB-D14D09FAB065}" type="pres">
      <dgm:prSet presAssocID="{AEB5AF9A-0901-4D34-BA61-49CDBAE2FBFA}" presName="spaceRect" presStyleCnt="0"/>
      <dgm:spPr/>
    </dgm:pt>
    <dgm:pt modelId="{38123A54-5F03-4D2E-ACA0-ECB45DA825BE}" type="pres">
      <dgm:prSet presAssocID="{AEB5AF9A-0901-4D34-BA61-49CDBAE2FBFA}" presName="textRect" presStyleLbl="revTx" presStyleIdx="3" presStyleCnt="6">
        <dgm:presLayoutVars>
          <dgm:chMax val="1"/>
          <dgm:chPref val="1"/>
        </dgm:presLayoutVars>
      </dgm:prSet>
      <dgm:spPr/>
    </dgm:pt>
    <dgm:pt modelId="{1B34A7FC-B5A1-4BDA-92E8-A2B9CF407B4D}" type="pres">
      <dgm:prSet presAssocID="{DF39070F-5106-48AD-A6A6-C51B576362EC}" presName="sibTrans" presStyleCnt="0"/>
      <dgm:spPr/>
    </dgm:pt>
    <dgm:pt modelId="{980A60A4-F231-4E9C-864E-B9F2179B656D}" type="pres">
      <dgm:prSet presAssocID="{FF6404BD-D406-4ABC-9508-FAB08EAD0AF9}" presName="compNode" presStyleCnt="0"/>
      <dgm:spPr/>
    </dgm:pt>
    <dgm:pt modelId="{8FE9DF51-F5B9-4480-BE58-9BFFA976F2AA}" type="pres">
      <dgm:prSet presAssocID="{FF6404BD-D406-4ABC-9508-FAB08EAD0AF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67519B-E57C-4CE7-A6F0-89579A69311F}" type="pres">
      <dgm:prSet presAssocID="{FF6404BD-D406-4ABC-9508-FAB08EAD0A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3E836CF-1615-4BEA-B786-53E31BE8112C}" type="pres">
      <dgm:prSet presAssocID="{FF6404BD-D406-4ABC-9508-FAB08EAD0AF9}" presName="spaceRect" presStyleCnt="0"/>
      <dgm:spPr/>
    </dgm:pt>
    <dgm:pt modelId="{02DD7F73-0D22-4678-951A-78A8DD7CBF5B}" type="pres">
      <dgm:prSet presAssocID="{FF6404BD-D406-4ABC-9508-FAB08EAD0AF9}" presName="textRect" presStyleLbl="revTx" presStyleIdx="4" presStyleCnt="6">
        <dgm:presLayoutVars>
          <dgm:chMax val="1"/>
          <dgm:chPref val="1"/>
        </dgm:presLayoutVars>
      </dgm:prSet>
      <dgm:spPr/>
    </dgm:pt>
    <dgm:pt modelId="{A3A77796-F270-4CFA-80F8-647B0F0962D8}" type="pres">
      <dgm:prSet presAssocID="{A2D4722D-B0E7-4680-A4C3-4D9161C5F893}" presName="sibTrans" presStyleCnt="0"/>
      <dgm:spPr/>
    </dgm:pt>
    <dgm:pt modelId="{361DB6FB-EEB9-4F6E-B9C6-2F04E83095A8}" type="pres">
      <dgm:prSet presAssocID="{C63C941D-4307-48EB-AB07-4D19B184CFDC}" presName="compNode" presStyleCnt="0"/>
      <dgm:spPr/>
    </dgm:pt>
    <dgm:pt modelId="{D0FB9CE1-E8CE-4F61-B502-8D30A406678D}" type="pres">
      <dgm:prSet presAssocID="{C63C941D-4307-48EB-AB07-4D19B184CFD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D897311-1E40-4801-8EBF-59C49F503584}" type="pres">
      <dgm:prSet presAssocID="{C63C941D-4307-48EB-AB07-4D19B184CF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D89BF32-2E71-48F8-9227-B8B70A749F9B}" type="pres">
      <dgm:prSet presAssocID="{C63C941D-4307-48EB-AB07-4D19B184CFDC}" presName="spaceRect" presStyleCnt="0"/>
      <dgm:spPr/>
    </dgm:pt>
    <dgm:pt modelId="{8350D1C8-190E-441F-BF17-64CC4A2A1787}" type="pres">
      <dgm:prSet presAssocID="{C63C941D-4307-48EB-AB07-4D19B184CFD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30870B-6C71-4475-B79B-A7C109556361}" type="presOf" srcId="{AE37A082-2673-41BC-9184-1F6CC692A528}" destId="{1D0294AE-D414-4218-8125-F61DCEB95013}" srcOrd="0" destOrd="0" presId="urn:microsoft.com/office/officeart/2018/5/layout/IconLeafLabelList"/>
    <dgm:cxn modelId="{FC94695E-0621-4316-B0AA-4F0CAF259D21}" type="presOf" srcId="{C63C941D-4307-48EB-AB07-4D19B184CFDC}" destId="{8350D1C8-190E-441F-BF17-64CC4A2A1787}" srcOrd="0" destOrd="0" presId="urn:microsoft.com/office/officeart/2018/5/layout/IconLeafLabelList"/>
    <dgm:cxn modelId="{C6EC7842-6904-416B-A829-206FA10B2E88}" srcId="{4B5E33EC-C39F-46CB-945C-722EC99FB60F}" destId="{AE37A082-2673-41BC-9184-1F6CC692A528}" srcOrd="2" destOrd="0" parTransId="{6A8EE624-344D-4FD6-8090-F4909B0B26E3}" sibTransId="{D0895214-29C3-45F6-B3AD-573628AEF8DC}"/>
    <dgm:cxn modelId="{062E8143-73CF-4D27-BB98-31B3C5A92640}" srcId="{4B5E33EC-C39F-46CB-945C-722EC99FB60F}" destId="{FE719A2D-556B-46A4-A5DA-0148E7774B59}" srcOrd="0" destOrd="0" parTransId="{578EF6D4-D8BC-4072-9907-CC727818DBF0}" sibTransId="{B661EDED-ED71-4F87-A84B-F6E32802CF1D}"/>
    <dgm:cxn modelId="{AE540550-8692-4D04-BA52-A4200C93CBB4}" type="presOf" srcId="{AEB5AF9A-0901-4D34-BA61-49CDBAE2FBFA}" destId="{38123A54-5F03-4D2E-ACA0-ECB45DA825BE}" srcOrd="0" destOrd="0" presId="urn:microsoft.com/office/officeart/2018/5/layout/IconLeafLabelList"/>
    <dgm:cxn modelId="{EACDA780-9B6A-4DB9-98C9-C77420624C43}" type="presOf" srcId="{4B5E33EC-C39F-46CB-945C-722EC99FB60F}" destId="{F1E85354-0990-403C-A267-C711380C460D}" srcOrd="0" destOrd="0" presId="urn:microsoft.com/office/officeart/2018/5/layout/IconLeafLabelList"/>
    <dgm:cxn modelId="{7666C786-FAC3-48FF-A150-5DD29322AD50}" srcId="{4B5E33EC-C39F-46CB-945C-722EC99FB60F}" destId="{6C17A879-5DD3-44D6-BA55-4CAE7FA93562}" srcOrd="1" destOrd="0" parTransId="{BD317D0E-BB0F-421D-A723-856D965E7F96}" sibTransId="{B65A2648-A9E3-46E5-B331-707D0BCE000E}"/>
    <dgm:cxn modelId="{EEF78091-CEFF-42C6-A22D-C24B460E518A}" srcId="{4B5E33EC-C39F-46CB-945C-722EC99FB60F}" destId="{FF6404BD-D406-4ABC-9508-FAB08EAD0AF9}" srcOrd="4" destOrd="0" parTransId="{5AFE6F7F-67D8-4468-B76A-41AF2D612AAE}" sibTransId="{A2D4722D-B0E7-4680-A4C3-4D9161C5F893}"/>
    <dgm:cxn modelId="{F42E5A92-B5D5-4EE0-B811-AC54411E5D3E}" type="presOf" srcId="{FF6404BD-D406-4ABC-9508-FAB08EAD0AF9}" destId="{02DD7F73-0D22-4678-951A-78A8DD7CBF5B}" srcOrd="0" destOrd="0" presId="urn:microsoft.com/office/officeart/2018/5/layout/IconLeafLabelList"/>
    <dgm:cxn modelId="{04405999-4683-43BA-B3CB-D924559597F3}" srcId="{4B5E33EC-C39F-46CB-945C-722EC99FB60F}" destId="{C63C941D-4307-48EB-AB07-4D19B184CFDC}" srcOrd="5" destOrd="0" parTransId="{89A127FB-E57D-45D9-8C9E-C82BF6929344}" sibTransId="{27F5FF41-9BDB-4A57-BC98-8D73083454D0}"/>
    <dgm:cxn modelId="{5538C6B5-CC9C-41F3-B170-AE802A2D101C}" type="presOf" srcId="{6C17A879-5DD3-44D6-BA55-4CAE7FA93562}" destId="{6822CEFD-E6E9-48A8-87EB-6B816266AAF8}" srcOrd="0" destOrd="0" presId="urn:microsoft.com/office/officeart/2018/5/layout/IconLeafLabelList"/>
    <dgm:cxn modelId="{4322A7B7-E7DF-4FB7-9B07-5F14F9AEBC9E}" type="presOf" srcId="{FE719A2D-556B-46A4-A5DA-0148E7774B59}" destId="{553D2FD1-69CB-485F-9AA4-E692EDAE2ED2}" srcOrd="0" destOrd="0" presId="urn:microsoft.com/office/officeart/2018/5/layout/IconLeafLabelList"/>
    <dgm:cxn modelId="{ABC02ED0-045E-4729-91E1-9C316C41A625}" srcId="{4B5E33EC-C39F-46CB-945C-722EC99FB60F}" destId="{AEB5AF9A-0901-4D34-BA61-49CDBAE2FBFA}" srcOrd="3" destOrd="0" parTransId="{C5FC8FAA-33B4-4DB8-8C92-C2627D1A7FE1}" sibTransId="{DF39070F-5106-48AD-A6A6-C51B576362EC}"/>
    <dgm:cxn modelId="{BA689EDC-EE94-4DD8-A864-979BA5CA3AA8}" type="presParOf" srcId="{F1E85354-0990-403C-A267-C711380C460D}" destId="{288F375B-9D38-4311-8BF4-CDDBF52F1E2A}" srcOrd="0" destOrd="0" presId="urn:microsoft.com/office/officeart/2018/5/layout/IconLeafLabelList"/>
    <dgm:cxn modelId="{6CA49997-9BF8-4ABF-951B-119A618A4955}" type="presParOf" srcId="{288F375B-9D38-4311-8BF4-CDDBF52F1E2A}" destId="{14AAF2F9-E9BD-4E32-89A5-900A3A8C565F}" srcOrd="0" destOrd="0" presId="urn:microsoft.com/office/officeart/2018/5/layout/IconLeafLabelList"/>
    <dgm:cxn modelId="{C232DD6E-60C4-4B65-A681-673E64B3DEE8}" type="presParOf" srcId="{288F375B-9D38-4311-8BF4-CDDBF52F1E2A}" destId="{2B8CC1E1-8E5D-4C6E-91B0-D9EA27F7FCED}" srcOrd="1" destOrd="0" presId="urn:microsoft.com/office/officeart/2018/5/layout/IconLeafLabelList"/>
    <dgm:cxn modelId="{CA85486E-BA46-472B-9B39-458AC32394D4}" type="presParOf" srcId="{288F375B-9D38-4311-8BF4-CDDBF52F1E2A}" destId="{F3EEF84A-0A81-4244-A853-6C01A13820B1}" srcOrd="2" destOrd="0" presId="urn:microsoft.com/office/officeart/2018/5/layout/IconLeafLabelList"/>
    <dgm:cxn modelId="{2EC0A772-5B76-4FD9-AB09-FE8EC7C500FF}" type="presParOf" srcId="{288F375B-9D38-4311-8BF4-CDDBF52F1E2A}" destId="{553D2FD1-69CB-485F-9AA4-E692EDAE2ED2}" srcOrd="3" destOrd="0" presId="urn:microsoft.com/office/officeart/2018/5/layout/IconLeafLabelList"/>
    <dgm:cxn modelId="{680F48EE-B33C-402B-8E72-386442A83942}" type="presParOf" srcId="{F1E85354-0990-403C-A267-C711380C460D}" destId="{572FEB35-782F-46BA-A389-C5CF48133DC7}" srcOrd="1" destOrd="0" presId="urn:microsoft.com/office/officeart/2018/5/layout/IconLeafLabelList"/>
    <dgm:cxn modelId="{23F7F386-A472-4751-98B5-E76BC28E7381}" type="presParOf" srcId="{F1E85354-0990-403C-A267-C711380C460D}" destId="{7A379978-F089-4B79-A832-736F47FC8ADA}" srcOrd="2" destOrd="0" presId="urn:microsoft.com/office/officeart/2018/5/layout/IconLeafLabelList"/>
    <dgm:cxn modelId="{BB713477-54D7-4A33-9712-ACDFB4F27C03}" type="presParOf" srcId="{7A379978-F089-4B79-A832-736F47FC8ADA}" destId="{73F4F52D-F8C6-45FB-9C78-3A69E6FA4D6D}" srcOrd="0" destOrd="0" presId="urn:microsoft.com/office/officeart/2018/5/layout/IconLeafLabelList"/>
    <dgm:cxn modelId="{C2FFA48D-5096-447D-99BC-793A72B2E50C}" type="presParOf" srcId="{7A379978-F089-4B79-A832-736F47FC8ADA}" destId="{78D9F714-C0CB-4C4F-B25B-3E3096B84275}" srcOrd="1" destOrd="0" presId="urn:microsoft.com/office/officeart/2018/5/layout/IconLeafLabelList"/>
    <dgm:cxn modelId="{2A464948-3443-4F8A-B2E1-92BAEB32A9FE}" type="presParOf" srcId="{7A379978-F089-4B79-A832-736F47FC8ADA}" destId="{EC621BE0-9887-486F-9FEC-9D798422AAA2}" srcOrd="2" destOrd="0" presId="urn:microsoft.com/office/officeart/2018/5/layout/IconLeafLabelList"/>
    <dgm:cxn modelId="{222F4E64-CA98-4290-850E-41901EAE219A}" type="presParOf" srcId="{7A379978-F089-4B79-A832-736F47FC8ADA}" destId="{6822CEFD-E6E9-48A8-87EB-6B816266AAF8}" srcOrd="3" destOrd="0" presId="urn:microsoft.com/office/officeart/2018/5/layout/IconLeafLabelList"/>
    <dgm:cxn modelId="{C1724068-D672-4917-B273-C8871E969B99}" type="presParOf" srcId="{F1E85354-0990-403C-A267-C711380C460D}" destId="{E46DAA8C-1D0B-4821-AA19-6E0072B0CC58}" srcOrd="3" destOrd="0" presId="urn:microsoft.com/office/officeart/2018/5/layout/IconLeafLabelList"/>
    <dgm:cxn modelId="{89319610-B309-4BB8-8811-88FEBDEFE39C}" type="presParOf" srcId="{F1E85354-0990-403C-A267-C711380C460D}" destId="{81969D8A-0F36-49F9-8252-E30BBE44C994}" srcOrd="4" destOrd="0" presId="urn:microsoft.com/office/officeart/2018/5/layout/IconLeafLabelList"/>
    <dgm:cxn modelId="{3C298CD3-F8B3-4B22-92B0-1D5B444F248C}" type="presParOf" srcId="{81969D8A-0F36-49F9-8252-E30BBE44C994}" destId="{8E7E0309-8B5A-4A03-A961-D9B84271ED1C}" srcOrd="0" destOrd="0" presId="urn:microsoft.com/office/officeart/2018/5/layout/IconLeafLabelList"/>
    <dgm:cxn modelId="{FC33AAFA-E1F6-4D3D-816C-2EBC185BC3D4}" type="presParOf" srcId="{81969D8A-0F36-49F9-8252-E30BBE44C994}" destId="{2253EE67-C33A-4D14-BE96-5CAA03E6EEFB}" srcOrd="1" destOrd="0" presId="urn:microsoft.com/office/officeart/2018/5/layout/IconLeafLabelList"/>
    <dgm:cxn modelId="{49302BA0-6508-403D-9F34-CD4E35E5CC72}" type="presParOf" srcId="{81969D8A-0F36-49F9-8252-E30BBE44C994}" destId="{827E502D-B855-4EF2-B654-1B5B387787A7}" srcOrd="2" destOrd="0" presId="urn:microsoft.com/office/officeart/2018/5/layout/IconLeafLabelList"/>
    <dgm:cxn modelId="{DF3D58CB-B937-4F3A-A189-ABD062B08877}" type="presParOf" srcId="{81969D8A-0F36-49F9-8252-E30BBE44C994}" destId="{1D0294AE-D414-4218-8125-F61DCEB95013}" srcOrd="3" destOrd="0" presId="urn:microsoft.com/office/officeart/2018/5/layout/IconLeafLabelList"/>
    <dgm:cxn modelId="{97FA1680-F6D9-4C64-AF40-12A3A2F9736E}" type="presParOf" srcId="{F1E85354-0990-403C-A267-C711380C460D}" destId="{1A98AAE8-0DC7-48F7-A52F-05E6583EAA38}" srcOrd="5" destOrd="0" presId="urn:microsoft.com/office/officeart/2018/5/layout/IconLeafLabelList"/>
    <dgm:cxn modelId="{689908F9-C2AD-497E-AB50-E799C59A8C58}" type="presParOf" srcId="{F1E85354-0990-403C-A267-C711380C460D}" destId="{C9C4A774-4DAC-43E6-8B40-BF41E147F77F}" srcOrd="6" destOrd="0" presId="urn:microsoft.com/office/officeart/2018/5/layout/IconLeafLabelList"/>
    <dgm:cxn modelId="{084062EC-28A6-472F-BB8D-933E76A53C58}" type="presParOf" srcId="{C9C4A774-4DAC-43E6-8B40-BF41E147F77F}" destId="{0BC53295-898C-45B4-8070-0347585C6B69}" srcOrd="0" destOrd="0" presId="urn:microsoft.com/office/officeart/2018/5/layout/IconLeafLabelList"/>
    <dgm:cxn modelId="{56B577A1-4578-4884-8EB5-10FEB77C6FDF}" type="presParOf" srcId="{C9C4A774-4DAC-43E6-8B40-BF41E147F77F}" destId="{C82A7BA9-EA3D-4660-8C19-959FFB883B8E}" srcOrd="1" destOrd="0" presId="urn:microsoft.com/office/officeart/2018/5/layout/IconLeafLabelList"/>
    <dgm:cxn modelId="{84A9112B-D7AA-4E6A-A628-E132B87B5386}" type="presParOf" srcId="{C9C4A774-4DAC-43E6-8B40-BF41E147F77F}" destId="{82F06794-BBF0-4CBA-B3FB-D14D09FAB065}" srcOrd="2" destOrd="0" presId="urn:microsoft.com/office/officeart/2018/5/layout/IconLeafLabelList"/>
    <dgm:cxn modelId="{226F9BEC-2F26-4E38-AC2E-762B92A59831}" type="presParOf" srcId="{C9C4A774-4DAC-43E6-8B40-BF41E147F77F}" destId="{38123A54-5F03-4D2E-ACA0-ECB45DA825BE}" srcOrd="3" destOrd="0" presId="urn:microsoft.com/office/officeart/2018/5/layout/IconLeafLabelList"/>
    <dgm:cxn modelId="{EE3941F9-228F-478E-9A37-9C3D2CC6BCF2}" type="presParOf" srcId="{F1E85354-0990-403C-A267-C711380C460D}" destId="{1B34A7FC-B5A1-4BDA-92E8-A2B9CF407B4D}" srcOrd="7" destOrd="0" presId="urn:microsoft.com/office/officeart/2018/5/layout/IconLeafLabelList"/>
    <dgm:cxn modelId="{36E03801-5CFC-43F3-A004-14E6B8D781D6}" type="presParOf" srcId="{F1E85354-0990-403C-A267-C711380C460D}" destId="{980A60A4-F231-4E9C-864E-B9F2179B656D}" srcOrd="8" destOrd="0" presId="urn:microsoft.com/office/officeart/2018/5/layout/IconLeafLabelList"/>
    <dgm:cxn modelId="{C7A0360E-642E-4C6B-A797-B6D29BD916B7}" type="presParOf" srcId="{980A60A4-F231-4E9C-864E-B9F2179B656D}" destId="{8FE9DF51-F5B9-4480-BE58-9BFFA976F2AA}" srcOrd="0" destOrd="0" presId="urn:microsoft.com/office/officeart/2018/5/layout/IconLeafLabelList"/>
    <dgm:cxn modelId="{9F24FB71-1C36-4C8B-A107-A8BEB27A49DD}" type="presParOf" srcId="{980A60A4-F231-4E9C-864E-B9F2179B656D}" destId="{4467519B-E57C-4CE7-A6F0-89579A69311F}" srcOrd="1" destOrd="0" presId="urn:microsoft.com/office/officeart/2018/5/layout/IconLeafLabelList"/>
    <dgm:cxn modelId="{877FED1D-74A3-4761-B433-B456BE5D5F2D}" type="presParOf" srcId="{980A60A4-F231-4E9C-864E-B9F2179B656D}" destId="{93E836CF-1615-4BEA-B786-53E31BE8112C}" srcOrd="2" destOrd="0" presId="urn:microsoft.com/office/officeart/2018/5/layout/IconLeafLabelList"/>
    <dgm:cxn modelId="{83B01B9A-29C4-4A09-A3BD-F95CFD3D3B18}" type="presParOf" srcId="{980A60A4-F231-4E9C-864E-B9F2179B656D}" destId="{02DD7F73-0D22-4678-951A-78A8DD7CBF5B}" srcOrd="3" destOrd="0" presId="urn:microsoft.com/office/officeart/2018/5/layout/IconLeafLabelList"/>
    <dgm:cxn modelId="{154C7C82-C572-4000-A495-D499499BFC76}" type="presParOf" srcId="{F1E85354-0990-403C-A267-C711380C460D}" destId="{A3A77796-F270-4CFA-80F8-647B0F0962D8}" srcOrd="9" destOrd="0" presId="urn:microsoft.com/office/officeart/2018/5/layout/IconLeafLabelList"/>
    <dgm:cxn modelId="{1AFE7D20-898A-4F6C-A191-02E18E84D2AF}" type="presParOf" srcId="{F1E85354-0990-403C-A267-C711380C460D}" destId="{361DB6FB-EEB9-4F6E-B9C6-2F04E83095A8}" srcOrd="10" destOrd="0" presId="urn:microsoft.com/office/officeart/2018/5/layout/IconLeafLabelList"/>
    <dgm:cxn modelId="{63729664-1AF5-48AD-B426-6026EA2FAF2D}" type="presParOf" srcId="{361DB6FB-EEB9-4F6E-B9C6-2F04E83095A8}" destId="{D0FB9CE1-E8CE-4F61-B502-8D30A406678D}" srcOrd="0" destOrd="0" presId="urn:microsoft.com/office/officeart/2018/5/layout/IconLeafLabelList"/>
    <dgm:cxn modelId="{A47A6E28-5305-4B87-9070-F77ADB6072E5}" type="presParOf" srcId="{361DB6FB-EEB9-4F6E-B9C6-2F04E83095A8}" destId="{6D897311-1E40-4801-8EBF-59C49F503584}" srcOrd="1" destOrd="0" presId="urn:microsoft.com/office/officeart/2018/5/layout/IconLeafLabelList"/>
    <dgm:cxn modelId="{60AD2934-3248-4BBA-ABC2-B9E4C2421F81}" type="presParOf" srcId="{361DB6FB-EEB9-4F6E-B9C6-2F04E83095A8}" destId="{CD89BF32-2E71-48F8-9227-B8B70A749F9B}" srcOrd="2" destOrd="0" presId="urn:microsoft.com/office/officeart/2018/5/layout/IconLeafLabelList"/>
    <dgm:cxn modelId="{3A7B37B2-9AD4-4B0B-A6FF-A38DBFC42BAB}" type="presParOf" srcId="{361DB6FB-EEB9-4F6E-B9C6-2F04E83095A8}" destId="{8350D1C8-190E-441F-BF17-64CC4A2A17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94F36-EB01-4860-A0A8-3DAB5589ED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E21573-6A49-4888-94A5-42A62582FB17}">
      <dgm:prSet/>
      <dgm:spPr/>
      <dgm:t>
        <a:bodyPr/>
        <a:lstStyle/>
        <a:p>
          <a:r>
            <a:rPr lang="en-US"/>
            <a:t>Organized person</a:t>
          </a:r>
        </a:p>
      </dgm:t>
    </dgm:pt>
    <dgm:pt modelId="{340D4DB7-A141-4601-9D48-7EC29C0C48DA}" type="parTrans" cxnId="{E7AAD231-8EB0-46EF-9A69-804E6D80AFB2}">
      <dgm:prSet/>
      <dgm:spPr/>
      <dgm:t>
        <a:bodyPr/>
        <a:lstStyle/>
        <a:p>
          <a:endParaRPr lang="en-US"/>
        </a:p>
      </dgm:t>
    </dgm:pt>
    <dgm:pt modelId="{6F4670CE-A6F9-4915-B690-6210821624F4}" type="sibTrans" cxnId="{E7AAD231-8EB0-46EF-9A69-804E6D80AFB2}">
      <dgm:prSet/>
      <dgm:spPr/>
      <dgm:t>
        <a:bodyPr/>
        <a:lstStyle/>
        <a:p>
          <a:endParaRPr lang="en-US"/>
        </a:p>
      </dgm:t>
    </dgm:pt>
    <dgm:pt modelId="{193AF2A6-BEDC-45FB-AEFD-14973A62A7DE}">
      <dgm:prSet/>
      <dgm:spPr/>
      <dgm:t>
        <a:bodyPr/>
        <a:lstStyle/>
        <a:p>
          <a:r>
            <a:rPr lang="en-US"/>
            <a:t>Feedback &amp; reflection</a:t>
          </a:r>
        </a:p>
      </dgm:t>
    </dgm:pt>
    <dgm:pt modelId="{F4F0906A-7666-42A3-ACBF-B0166B7D8ADE}" type="parTrans" cxnId="{AF7674B2-929F-4CBF-8485-928640588169}">
      <dgm:prSet/>
      <dgm:spPr/>
      <dgm:t>
        <a:bodyPr/>
        <a:lstStyle/>
        <a:p>
          <a:endParaRPr lang="en-US"/>
        </a:p>
      </dgm:t>
    </dgm:pt>
    <dgm:pt modelId="{89F9B933-3248-40B6-975E-66B501DB16BE}" type="sibTrans" cxnId="{AF7674B2-929F-4CBF-8485-928640588169}">
      <dgm:prSet/>
      <dgm:spPr/>
      <dgm:t>
        <a:bodyPr/>
        <a:lstStyle/>
        <a:p>
          <a:endParaRPr lang="en-US"/>
        </a:p>
      </dgm:t>
    </dgm:pt>
    <dgm:pt modelId="{FAD09654-6123-406E-A317-86DBA8FC6FB8}" type="pres">
      <dgm:prSet presAssocID="{5B294F36-EB01-4860-A0A8-3DAB5589ED54}" presName="root" presStyleCnt="0">
        <dgm:presLayoutVars>
          <dgm:dir/>
          <dgm:resizeHandles val="exact"/>
        </dgm:presLayoutVars>
      </dgm:prSet>
      <dgm:spPr/>
    </dgm:pt>
    <dgm:pt modelId="{09ECE3BC-92A2-42F9-9341-AC824CE3BAD6}" type="pres">
      <dgm:prSet presAssocID="{D1E21573-6A49-4888-94A5-42A62582FB17}" presName="compNode" presStyleCnt="0"/>
      <dgm:spPr/>
    </dgm:pt>
    <dgm:pt modelId="{7E2B6FF9-2D59-4BE8-9FF7-7FDEC671FB33}" type="pres">
      <dgm:prSet presAssocID="{D1E21573-6A49-4888-94A5-42A62582F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69B909B-FF5B-43F4-B2F3-4DC27F9D72FB}" type="pres">
      <dgm:prSet presAssocID="{D1E21573-6A49-4888-94A5-42A62582FB17}" presName="spaceRect" presStyleCnt="0"/>
      <dgm:spPr/>
    </dgm:pt>
    <dgm:pt modelId="{16364605-D2CB-436A-BCF8-D22708752756}" type="pres">
      <dgm:prSet presAssocID="{D1E21573-6A49-4888-94A5-42A62582FB17}" presName="textRect" presStyleLbl="revTx" presStyleIdx="0" presStyleCnt="2">
        <dgm:presLayoutVars>
          <dgm:chMax val="1"/>
          <dgm:chPref val="1"/>
        </dgm:presLayoutVars>
      </dgm:prSet>
      <dgm:spPr/>
    </dgm:pt>
    <dgm:pt modelId="{38F51800-41AE-4E96-82B2-B34EE819BC82}" type="pres">
      <dgm:prSet presAssocID="{6F4670CE-A6F9-4915-B690-6210821624F4}" presName="sibTrans" presStyleCnt="0"/>
      <dgm:spPr/>
    </dgm:pt>
    <dgm:pt modelId="{F0CD6F87-B30F-4DD2-9ED7-38FC89CD2EB9}" type="pres">
      <dgm:prSet presAssocID="{193AF2A6-BEDC-45FB-AEFD-14973A62A7DE}" presName="compNode" presStyleCnt="0"/>
      <dgm:spPr/>
    </dgm:pt>
    <dgm:pt modelId="{3913B907-008C-42A1-B6AC-9A6F24421144}" type="pres">
      <dgm:prSet presAssocID="{193AF2A6-BEDC-45FB-AEFD-14973A62A7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E7D028E-C2D9-4F62-9E8D-15C2AD3876B9}" type="pres">
      <dgm:prSet presAssocID="{193AF2A6-BEDC-45FB-AEFD-14973A62A7DE}" presName="spaceRect" presStyleCnt="0"/>
      <dgm:spPr/>
    </dgm:pt>
    <dgm:pt modelId="{39A79B9A-34D2-4367-9955-EBEC3AA771BD}" type="pres">
      <dgm:prSet presAssocID="{193AF2A6-BEDC-45FB-AEFD-14973A62A7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70D62E-C37D-4874-9E3A-EFCEF0A8F87E}" type="presOf" srcId="{D1E21573-6A49-4888-94A5-42A62582FB17}" destId="{16364605-D2CB-436A-BCF8-D22708752756}" srcOrd="0" destOrd="0" presId="urn:microsoft.com/office/officeart/2018/2/layout/IconLabelList"/>
    <dgm:cxn modelId="{E7AAD231-8EB0-46EF-9A69-804E6D80AFB2}" srcId="{5B294F36-EB01-4860-A0A8-3DAB5589ED54}" destId="{D1E21573-6A49-4888-94A5-42A62582FB17}" srcOrd="0" destOrd="0" parTransId="{340D4DB7-A141-4601-9D48-7EC29C0C48DA}" sibTransId="{6F4670CE-A6F9-4915-B690-6210821624F4}"/>
    <dgm:cxn modelId="{AF7674B2-929F-4CBF-8485-928640588169}" srcId="{5B294F36-EB01-4860-A0A8-3DAB5589ED54}" destId="{193AF2A6-BEDC-45FB-AEFD-14973A62A7DE}" srcOrd="1" destOrd="0" parTransId="{F4F0906A-7666-42A3-ACBF-B0166B7D8ADE}" sibTransId="{89F9B933-3248-40B6-975E-66B501DB16BE}"/>
    <dgm:cxn modelId="{112026BA-84F0-40E9-B89A-43D2986DCD79}" type="presOf" srcId="{5B294F36-EB01-4860-A0A8-3DAB5589ED54}" destId="{FAD09654-6123-406E-A317-86DBA8FC6FB8}" srcOrd="0" destOrd="0" presId="urn:microsoft.com/office/officeart/2018/2/layout/IconLabelList"/>
    <dgm:cxn modelId="{E58061CA-E5DE-46E1-943E-23EE1143E173}" type="presOf" srcId="{193AF2A6-BEDC-45FB-AEFD-14973A62A7DE}" destId="{39A79B9A-34D2-4367-9955-EBEC3AA771BD}" srcOrd="0" destOrd="0" presId="urn:microsoft.com/office/officeart/2018/2/layout/IconLabelList"/>
    <dgm:cxn modelId="{958BF877-FAB6-4155-9E7F-2343714D6ADC}" type="presParOf" srcId="{FAD09654-6123-406E-A317-86DBA8FC6FB8}" destId="{09ECE3BC-92A2-42F9-9341-AC824CE3BAD6}" srcOrd="0" destOrd="0" presId="urn:microsoft.com/office/officeart/2018/2/layout/IconLabelList"/>
    <dgm:cxn modelId="{30DA685F-352E-4BE0-A9F7-8C4EFF1D8C75}" type="presParOf" srcId="{09ECE3BC-92A2-42F9-9341-AC824CE3BAD6}" destId="{7E2B6FF9-2D59-4BE8-9FF7-7FDEC671FB33}" srcOrd="0" destOrd="0" presId="urn:microsoft.com/office/officeart/2018/2/layout/IconLabelList"/>
    <dgm:cxn modelId="{B9EB1F14-EC39-425E-899C-8965B18FF148}" type="presParOf" srcId="{09ECE3BC-92A2-42F9-9341-AC824CE3BAD6}" destId="{169B909B-FF5B-43F4-B2F3-4DC27F9D72FB}" srcOrd="1" destOrd="0" presId="urn:microsoft.com/office/officeart/2018/2/layout/IconLabelList"/>
    <dgm:cxn modelId="{5A5FB6AD-D101-4352-A941-FFC4B3744B8D}" type="presParOf" srcId="{09ECE3BC-92A2-42F9-9341-AC824CE3BAD6}" destId="{16364605-D2CB-436A-BCF8-D22708752756}" srcOrd="2" destOrd="0" presId="urn:microsoft.com/office/officeart/2018/2/layout/IconLabelList"/>
    <dgm:cxn modelId="{DBCB27C8-5B37-4C56-8CD4-ADBB4366434B}" type="presParOf" srcId="{FAD09654-6123-406E-A317-86DBA8FC6FB8}" destId="{38F51800-41AE-4E96-82B2-B34EE819BC82}" srcOrd="1" destOrd="0" presId="urn:microsoft.com/office/officeart/2018/2/layout/IconLabelList"/>
    <dgm:cxn modelId="{A37564D2-8742-40B3-94C9-01591A47731F}" type="presParOf" srcId="{FAD09654-6123-406E-A317-86DBA8FC6FB8}" destId="{F0CD6F87-B30F-4DD2-9ED7-38FC89CD2EB9}" srcOrd="2" destOrd="0" presId="urn:microsoft.com/office/officeart/2018/2/layout/IconLabelList"/>
    <dgm:cxn modelId="{0BB8A690-6FC2-4F36-A688-44DD00C940E8}" type="presParOf" srcId="{F0CD6F87-B30F-4DD2-9ED7-38FC89CD2EB9}" destId="{3913B907-008C-42A1-B6AC-9A6F24421144}" srcOrd="0" destOrd="0" presId="urn:microsoft.com/office/officeart/2018/2/layout/IconLabelList"/>
    <dgm:cxn modelId="{06C664B4-B23C-4C83-BF52-DC2D456F9E01}" type="presParOf" srcId="{F0CD6F87-B30F-4DD2-9ED7-38FC89CD2EB9}" destId="{EE7D028E-C2D9-4F62-9E8D-15C2AD3876B9}" srcOrd="1" destOrd="0" presId="urn:microsoft.com/office/officeart/2018/2/layout/IconLabelList"/>
    <dgm:cxn modelId="{F5B3C1EA-E47D-4A64-AC98-142CD96DBF06}" type="presParOf" srcId="{F0CD6F87-B30F-4DD2-9ED7-38FC89CD2EB9}" destId="{39A79B9A-34D2-4367-9955-EBEC3AA771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B1910E-3A46-4120-8B52-3F9995535F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4C17B-E493-4442-9194-F99B0AC8E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Presentations</a:t>
          </a:r>
        </a:p>
      </dgm:t>
    </dgm:pt>
    <dgm:pt modelId="{37EC7CF3-D8CD-490A-B074-B716FAE0095E}" type="parTrans" cxnId="{0211DA82-ACB0-4BF1-A02E-B2EB364FEBC5}">
      <dgm:prSet/>
      <dgm:spPr/>
      <dgm:t>
        <a:bodyPr/>
        <a:lstStyle/>
        <a:p>
          <a:endParaRPr lang="en-US"/>
        </a:p>
      </dgm:t>
    </dgm:pt>
    <dgm:pt modelId="{5923E22B-2BA6-4D24-B1EC-E2F85C09D5B3}" type="sibTrans" cxnId="{0211DA82-ACB0-4BF1-A02E-B2EB364FEB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D62D55-C8F2-41A9-BF4C-B1BF5AC3C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plan for Media Campaign project</a:t>
          </a:r>
        </a:p>
      </dgm:t>
    </dgm:pt>
    <dgm:pt modelId="{8ABF5F36-1FCE-4278-8692-DBB02DB243CC}" type="parTrans" cxnId="{19FB2AB2-03C3-4666-A8B1-D70278E163C7}">
      <dgm:prSet/>
      <dgm:spPr/>
      <dgm:t>
        <a:bodyPr/>
        <a:lstStyle/>
        <a:p>
          <a:endParaRPr lang="en-US"/>
        </a:p>
      </dgm:t>
    </dgm:pt>
    <dgm:pt modelId="{1C250399-149A-47B2-8AB5-BCEBF3E7AA23}" type="sibTrans" cxnId="{19FB2AB2-03C3-4666-A8B1-D70278E163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F4FAFB-CA4F-4F54-B05F-CC0CE20A7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for Media campaign project</a:t>
          </a:r>
        </a:p>
      </dgm:t>
    </dgm:pt>
    <dgm:pt modelId="{9E01EE7F-E0AC-4876-AB70-F740C163B06E}" type="parTrans" cxnId="{D5179935-ACB1-4516-BD5C-F1B905F019C5}">
      <dgm:prSet/>
      <dgm:spPr/>
      <dgm:t>
        <a:bodyPr/>
        <a:lstStyle/>
        <a:p>
          <a:endParaRPr lang="en-US"/>
        </a:p>
      </dgm:t>
    </dgm:pt>
    <dgm:pt modelId="{4616CC1A-28F1-40C8-A724-EAAFF9E68E65}" type="sibTrans" cxnId="{D5179935-ACB1-4516-BD5C-F1B905F019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F89453-569B-4B39-9CAE-A9D10AE32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 contact person for Media campaign project </a:t>
          </a:r>
        </a:p>
      </dgm:t>
    </dgm:pt>
    <dgm:pt modelId="{333AAA0A-8687-4DB0-B15E-28FF4386EB0D}" type="parTrans" cxnId="{01DA2005-E54B-4366-AA81-7A7F08346A12}">
      <dgm:prSet/>
      <dgm:spPr/>
      <dgm:t>
        <a:bodyPr/>
        <a:lstStyle/>
        <a:p>
          <a:endParaRPr lang="en-US"/>
        </a:p>
      </dgm:t>
    </dgm:pt>
    <dgm:pt modelId="{CFEE2E38-0104-4FA0-B4FF-15A7C7EADF6A}" type="sibTrans" cxnId="{01DA2005-E54B-4366-AA81-7A7F08346A12}">
      <dgm:prSet/>
      <dgm:spPr/>
      <dgm:t>
        <a:bodyPr/>
        <a:lstStyle/>
        <a:p>
          <a:endParaRPr lang="en-US"/>
        </a:p>
      </dgm:t>
    </dgm:pt>
    <dgm:pt modelId="{732D824B-2247-4FA9-A35B-9BFA5D209900}" type="pres">
      <dgm:prSet presAssocID="{01B1910E-3A46-4120-8B52-3F9995535F2B}" presName="root" presStyleCnt="0">
        <dgm:presLayoutVars>
          <dgm:dir/>
          <dgm:resizeHandles val="exact"/>
        </dgm:presLayoutVars>
      </dgm:prSet>
      <dgm:spPr/>
    </dgm:pt>
    <dgm:pt modelId="{50CBB145-987C-44A6-976D-241EBA297965}" type="pres">
      <dgm:prSet presAssocID="{01B1910E-3A46-4120-8B52-3F9995535F2B}" presName="container" presStyleCnt="0">
        <dgm:presLayoutVars>
          <dgm:dir/>
          <dgm:resizeHandles val="exact"/>
        </dgm:presLayoutVars>
      </dgm:prSet>
      <dgm:spPr/>
    </dgm:pt>
    <dgm:pt modelId="{4776EED1-18E9-431D-AE72-4D4F7D66ACE7}" type="pres">
      <dgm:prSet presAssocID="{CE24C17B-E493-4442-9194-F99B0AC8E995}" presName="compNode" presStyleCnt="0"/>
      <dgm:spPr/>
    </dgm:pt>
    <dgm:pt modelId="{40495873-671B-4F62-B54B-2819EB06C279}" type="pres">
      <dgm:prSet presAssocID="{CE24C17B-E493-4442-9194-F99B0AC8E995}" presName="iconBgRect" presStyleLbl="bgShp" presStyleIdx="0" presStyleCnt="4"/>
      <dgm:spPr/>
    </dgm:pt>
    <dgm:pt modelId="{947D882B-1A1D-4740-AB2C-73EF8A2D84E9}" type="pres">
      <dgm:prSet presAssocID="{CE24C17B-E493-4442-9194-F99B0AC8E9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3893D3E-7316-491F-A7A1-BAF4648B6D70}" type="pres">
      <dgm:prSet presAssocID="{CE24C17B-E493-4442-9194-F99B0AC8E995}" presName="spaceRect" presStyleCnt="0"/>
      <dgm:spPr/>
    </dgm:pt>
    <dgm:pt modelId="{6D11B6F2-F381-4703-8229-A31460F310E0}" type="pres">
      <dgm:prSet presAssocID="{CE24C17B-E493-4442-9194-F99B0AC8E995}" presName="textRect" presStyleLbl="revTx" presStyleIdx="0" presStyleCnt="4">
        <dgm:presLayoutVars>
          <dgm:chMax val="1"/>
          <dgm:chPref val="1"/>
        </dgm:presLayoutVars>
      </dgm:prSet>
      <dgm:spPr/>
    </dgm:pt>
    <dgm:pt modelId="{BC6CCA70-AF94-4689-82D4-CE8126416D25}" type="pres">
      <dgm:prSet presAssocID="{5923E22B-2BA6-4D24-B1EC-E2F85C09D5B3}" presName="sibTrans" presStyleLbl="sibTrans2D1" presStyleIdx="0" presStyleCnt="0"/>
      <dgm:spPr/>
    </dgm:pt>
    <dgm:pt modelId="{E2C1CC3E-DD1A-4A9B-BFBE-902C1CA401BD}" type="pres">
      <dgm:prSet presAssocID="{03D62D55-C8F2-41A9-BF4C-B1BF5AC3C8EE}" presName="compNode" presStyleCnt="0"/>
      <dgm:spPr/>
    </dgm:pt>
    <dgm:pt modelId="{A57A4A1B-C586-4F45-AB18-5CB7C129845D}" type="pres">
      <dgm:prSet presAssocID="{03D62D55-C8F2-41A9-BF4C-B1BF5AC3C8EE}" presName="iconBgRect" presStyleLbl="bgShp" presStyleIdx="1" presStyleCnt="4"/>
      <dgm:spPr/>
    </dgm:pt>
    <dgm:pt modelId="{213A67A6-817F-4B08-84DF-606C8394922C}" type="pres">
      <dgm:prSet presAssocID="{03D62D55-C8F2-41A9-BF4C-B1BF5AC3C8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1EACBA9-AEC2-4689-B1EF-03018F2FB907}" type="pres">
      <dgm:prSet presAssocID="{03D62D55-C8F2-41A9-BF4C-B1BF5AC3C8EE}" presName="spaceRect" presStyleCnt="0"/>
      <dgm:spPr/>
    </dgm:pt>
    <dgm:pt modelId="{65586DAA-05FF-4901-A29A-E7D40C3FBD01}" type="pres">
      <dgm:prSet presAssocID="{03D62D55-C8F2-41A9-BF4C-B1BF5AC3C8EE}" presName="textRect" presStyleLbl="revTx" presStyleIdx="1" presStyleCnt="4">
        <dgm:presLayoutVars>
          <dgm:chMax val="1"/>
          <dgm:chPref val="1"/>
        </dgm:presLayoutVars>
      </dgm:prSet>
      <dgm:spPr/>
    </dgm:pt>
    <dgm:pt modelId="{C3DD62AD-9F96-423E-8762-463ED141A92C}" type="pres">
      <dgm:prSet presAssocID="{1C250399-149A-47B2-8AB5-BCEBF3E7AA23}" presName="sibTrans" presStyleLbl="sibTrans2D1" presStyleIdx="0" presStyleCnt="0"/>
      <dgm:spPr/>
    </dgm:pt>
    <dgm:pt modelId="{8A0FB88F-EF9C-49E0-B0FB-4E4410C5DA9B}" type="pres">
      <dgm:prSet presAssocID="{B8F4FAFB-CA4F-4F54-B05F-CC0CE20A731D}" presName="compNode" presStyleCnt="0"/>
      <dgm:spPr/>
    </dgm:pt>
    <dgm:pt modelId="{35F6A986-17C9-4146-916E-42D2291D66AB}" type="pres">
      <dgm:prSet presAssocID="{B8F4FAFB-CA4F-4F54-B05F-CC0CE20A731D}" presName="iconBgRect" presStyleLbl="bgShp" presStyleIdx="2" presStyleCnt="4"/>
      <dgm:spPr/>
    </dgm:pt>
    <dgm:pt modelId="{A4B04A39-2F19-4D69-980B-D9014ED97E3F}" type="pres">
      <dgm:prSet presAssocID="{B8F4FAFB-CA4F-4F54-B05F-CC0CE20A73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7A921B3-CC25-4034-A809-F7E15DC13728}" type="pres">
      <dgm:prSet presAssocID="{B8F4FAFB-CA4F-4F54-B05F-CC0CE20A731D}" presName="spaceRect" presStyleCnt="0"/>
      <dgm:spPr/>
    </dgm:pt>
    <dgm:pt modelId="{A403ACC7-D131-4A76-96B9-278520161132}" type="pres">
      <dgm:prSet presAssocID="{B8F4FAFB-CA4F-4F54-B05F-CC0CE20A731D}" presName="textRect" presStyleLbl="revTx" presStyleIdx="2" presStyleCnt="4">
        <dgm:presLayoutVars>
          <dgm:chMax val="1"/>
          <dgm:chPref val="1"/>
        </dgm:presLayoutVars>
      </dgm:prSet>
      <dgm:spPr/>
    </dgm:pt>
    <dgm:pt modelId="{9716338D-B47C-4CD1-AFAD-DF7EBDE68947}" type="pres">
      <dgm:prSet presAssocID="{4616CC1A-28F1-40C8-A724-EAAFF9E68E65}" presName="sibTrans" presStyleLbl="sibTrans2D1" presStyleIdx="0" presStyleCnt="0"/>
      <dgm:spPr/>
    </dgm:pt>
    <dgm:pt modelId="{79DB239D-09FB-4196-B6D3-02E891066ACB}" type="pres">
      <dgm:prSet presAssocID="{DEF89453-569B-4B39-9CAE-A9D10AE328EB}" presName="compNode" presStyleCnt="0"/>
      <dgm:spPr/>
    </dgm:pt>
    <dgm:pt modelId="{0A1326CE-7D24-48BC-975D-2778770E4F04}" type="pres">
      <dgm:prSet presAssocID="{DEF89453-569B-4B39-9CAE-A9D10AE328EB}" presName="iconBgRect" presStyleLbl="bgShp" presStyleIdx="3" presStyleCnt="4"/>
      <dgm:spPr/>
    </dgm:pt>
    <dgm:pt modelId="{B26AF5B5-5027-4488-8CC6-09ABD3639D9A}" type="pres">
      <dgm:prSet presAssocID="{DEF89453-569B-4B39-9CAE-A9D10AE32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BB7CE17-9629-4633-81FA-8D47EBD572C8}" type="pres">
      <dgm:prSet presAssocID="{DEF89453-569B-4B39-9CAE-A9D10AE328EB}" presName="spaceRect" presStyleCnt="0"/>
      <dgm:spPr/>
    </dgm:pt>
    <dgm:pt modelId="{1DC20500-A742-4273-9834-08FD2C735375}" type="pres">
      <dgm:prSet presAssocID="{DEF89453-569B-4B39-9CAE-A9D10AE328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DA2005-E54B-4366-AA81-7A7F08346A12}" srcId="{01B1910E-3A46-4120-8B52-3F9995535F2B}" destId="{DEF89453-569B-4B39-9CAE-A9D10AE328EB}" srcOrd="3" destOrd="0" parTransId="{333AAA0A-8687-4DB0-B15E-28FF4386EB0D}" sibTransId="{CFEE2E38-0104-4FA0-B4FF-15A7C7EADF6A}"/>
    <dgm:cxn modelId="{76478032-BF27-43C5-B9AC-5088AE179256}" type="presOf" srcId="{03D62D55-C8F2-41A9-BF4C-B1BF5AC3C8EE}" destId="{65586DAA-05FF-4901-A29A-E7D40C3FBD01}" srcOrd="0" destOrd="0" presId="urn:microsoft.com/office/officeart/2018/2/layout/IconCircleList"/>
    <dgm:cxn modelId="{D5179935-ACB1-4516-BD5C-F1B905F019C5}" srcId="{01B1910E-3A46-4120-8B52-3F9995535F2B}" destId="{B8F4FAFB-CA4F-4F54-B05F-CC0CE20A731D}" srcOrd="2" destOrd="0" parTransId="{9E01EE7F-E0AC-4876-AB70-F740C163B06E}" sibTransId="{4616CC1A-28F1-40C8-A724-EAAFF9E68E65}"/>
    <dgm:cxn modelId="{CF649838-D34A-42B4-B7DC-40E51B65DF71}" type="presOf" srcId="{CE24C17B-E493-4442-9194-F99B0AC8E995}" destId="{6D11B6F2-F381-4703-8229-A31460F310E0}" srcOrd="0" destOrd="0" presId="urn:microsoft.com/office/officeart/2018/2/layout/IconCircleList"/>
    <dgm:cxn modelId="{EE298442-892F-4B88-8D18-9A7CE38F5F7D}" type="presOf" srcId="{1C250399-149A-47B2-8AB5-BCEBF3E7AA23}" destId="{C3DD62AD-9F96-423E-8762-463ED141A92C}" srcOrd="0" destOrd="0" presId="urn:microsoft.com/office/officeart/2018/2/layout/IconCircleList"/>
    <dgm:cxn modelId="{9144D764-A71E-446E-97B8-BB83989F2C86}" type="presOf" srcId="{01B1910E-3A46-4120-8B52-3F9995535F2B}" destId="{732D824B-2247-4FA9-A35B-9BFA5D209900}" srcOrd="0" destOrd="0" presId="urn:microsoft.com/office/officeart/2018/2/layout/IconCircleList"/>
    <dgm:cxn modelId="{0211DA82-ACB0-4BF1-A02E-B2EB364FEBC5}" srcId="{01B1910E-3A46-4120-8B52-3F9995535F2B}" destId="{CE24C17B-E493-4442-9194-F99B0AC8E995}" srcOrd="0" destOrd="0" parTransId="{37EC7CF3-D8CD-490A-B074-B716FAE0095E}" sibTransId="{5923E22B-2BA6-4D24-B1EC-E2F85C09D5B3}"/>
    <dgm:cxn modelId="{BC72CE83-B83D-4A31-A08C-C446909D3374}" type="presOf" srcId="{4616CC1A-28F1-40C8-A724-EAAFF9E68E65}" destId="{9716338D-B47C-4CD1-AFAD-DF7EBDE68947}" srcOrd="0" destOrd="0" presId="urn:microsoft.com/office/officeart/2018/2/layout/IconCircleList"/>
    <dgm:cxn modelId="{1CD45D99-A495-43B5-B0F0-72120555726F}" type="presOf" srcId="{5923E22B-2BA6-4D24-B1EC-E2F85C09D5B3}" destId="{BC6CCA70-AF94-4689-82D4-CE8126416D25}" srcOrd="0" destOrd="0" presId="urn:microsoft.com/office/officeart/2018/2/layout/IconCircleList"/>
    <dgm:cxn modelId="{BD9228A2-8FA7-498B-BFAF-9C6E26100BAD}" type="presOf" srcId="{B8F4FAFB-CA4F-4F54-B05F-CC0CE20A731D}" destId="{A403ACC7-D131-4A76-96B9-278520161132}" srcOrd="0" destOrd="0" presId="urn:microsoft.com/office/officeart/2018/2/layout/IconCircleList"/>
    <dgm:cxn modelId="{651025B1-F6B3-447D-AF99-999A05D72CA8}" type="presOf" srcId="{DEF89453-569B-4B39-9CAE-A9D10AE328EB}" destId="{1DC20500-A742-4273-9834-08FD2C735375}" srcOrd="0" destOrd="0" presId="urn:microsoft.com/office/officeart/2018/2/layout/IconCircleList"/>
    <dgm:cxn modelId="{19FB2AB2-03C3-4666-A8B1-D70278E163C7}" srcId="{01B1910E-3A46-4120-8B52-3F9995535F2B}" destId="{03D62D55-C8F2-41A9-BF4C-B1BF5AC3C8EE}" srcOrd="1" destOrd="0" parTransId="{8ABF5F36-1FCE-4278-8692-DBB02DB243CC}" sibTransId="{1C250399-149A-47B2-8AB5-BCEBF3E7AA23}"/>
    <dgm:cxn modelId="{1C22A677-2921-4A0C-A8BF-5FA7848AF275}" type="presParOf" srcId="{732D824B-2247-4FA9-A35B-9BFA5D209900}" destId="{50CBB145-987C-44A6-976D-241EBA297965}" srcOrd="0" destOrd="0" presId="urn:microsoft.com/office/officeart/2018/2/layout/IconCircleList"/>
    <dgm:cxn modelId="{046D0722-9FFA-46B9-9768-55865F6D0B8A}" type="presParOf" srcId="{50CBB145-987C-44A6-976D-241EBA297965}" destId="{4776EED1-18E9-431D-AE72-4D4F7D66ACE7}" srcOrd="0" destOrd="0" presId="urn:microsoft.com/office/officeart/2018/2/layout/IconCircleList"/>
    <dgm:cxn modelId="{11FFC88B-C049-4808-8CDD-9E5D9AD9C0C9}" type="presParOf" srcId="{4776EED1-18E9-431D-AE72-4D4F7D66ACE7}" destId="{40495873-671B-4F62-B54B-2819EB06C279}" srcOrd="0" destOrd="0" presId="urn:microsoft.com/office/officeart/2018/2/layout/IconCircleList"/>
    <dgm:cxn modelId="{FA9A7E01-96D5-4591-9F44-8E5990629E6A}" type="presParOf" srcId="{4776EED1-18E9-431D-AE72-4D4F7D66ACE7}" destId="{947D882B-1A1D-4740-AB2C-73EF8A2D84E9}" srcOrd="1" destOrd="0" presId="urn:microsoft.com/office/officeart/2018/2/layout/IconCircleList"/>
    <dgm:cxn modelId="{0413E7B0-8951-47CC-AFCD-A39B0F0B0DCC}" type="presParOf" srcId="{4776EED1-18E9-431D-AE72-4D4F7D66ACE7}" destId="{F3893D3E-7316-491F-A7A1-BAF4648B6D70}" srcOrd="2" destOrd="0" presId="urn:microsoft.com/office/officeart/2018/2/layout/IconCircleList"/>
    <dgm:cxn modelId="{260B4C87-5C86-4361-B3B5-CC97C1FF2D16}" type="presParOf" srcId="{4776EED1-18E9-431D-AE72-4D4F7D66ACE7}" destId="{6D11B6F2-F381-4703-8229-A31460F310E0}" srcOrd="3" destOrd="0" presId="urn:microsoft.com/office/officeart/2018/2/layout/IconCircleList"/>
    <dgm:cxn modelId="{93E740B6-156A-4C3C-990C-40213E06BCA3}" type="presParOf" srcId="{50CBB145-987C-44A6-976D-241EBA297965}" destId="{BC6CCA70-AF94-4689-82D4-CE8126416D25}" srcOrd="1" destOrd="0" presId="urn:microsoft.com/office/officeart/2018/2/layout/IconCircleList"/>
    <dgm:cxn modelId="{74FFC0D2-B2DD-4418-B93A-16A3FA4D157A}" type="presParOf" srcId="{50CBB145-987C-44A6-976D-241EBA297965}" destId="{E2C1CC3E-DD1A-4A9B-BFBE-902C1CA401BD}" srcOrd="2" destOrd="0" presId="urn:microsoft.com/office/officeart/2018/2/layout/IconCircleList"/>
    <dgm:cxn modelId="{5CAAA68E-C31B-4E29-BEBF-239D405A6EB1}" type="presParOf" srcId="{E2C1CC3E-DD1A-4A9B-BFBE-902C1CA401BD}" destId="{A57A4A1B-C586-4F45-AB18-5CB7C129845D}" srcOrd="0" destOrd="0" presId="urn:microsoft.com/office/officeart/2018/2/layout/IconCircleList"/>
    <dgm:cxn modelId="{DBD273B7-AA60-47B7-A41B-88DC8987F453}" type="presParOf" srcId="{E2C1CC3E-DD1A-4A9B-BFBE-902C1CA401BD}" destId="{213A67A6-817F-4B08-84DF-606C8394922C}" srcOrd="1" destOrd="0" presId="urn:microsoft.com/office/officeart/2018/2/layout/IconCircleList"/>
    <dgm:cxn modelId="{C8205A7A-9167-43D5-952D-0C8F2AC4E31E}" type="presParOf" srcId="{E2C1CC3E-DD1A-4A9B-BFBE-902C1CA401BD}" destId="{B1EACBA9-AEC2-4689-B1EF-03018F2FB907}" srcOrd="2" destOrd="0" presId="urn:microsoft.com/office/officeart/2018/2/layout/IconCircleList"/>
    <dgm:cxn modelId="{39E34C21-A2DF-456E-9433-F055657372C7}" type="presParOf" srcId="{E2C1CC3E-DD1A-4A9B-BFBE-902C1CA401BD}" destId="{65586DAA-05FF-4901-A29A-E7D40C3FBD01}" srcOrd="3" destOrd="0" presId="urn:microsoft.com/office/officeart/2018/2/layout/IconCircleList"/>
    <dgm:cxn modelId="{7DC6215D-9980-4BFF-B5B5-50321E120531}" type="presParOf" srcId="{50CBB145-987C-44A6-976D-241EBA297965}" destId="{C3DD62AD-9F96-423E-8762-463ED141A92C}" srcOrd="3" destOrd="0" presId="urn:microsoft.com/office/officeart/2018/2/layout/IconCircleList"/>
    <dgm:cxn modelId="{CBFC8E3E-B905-433B-BEFB-718940C082A2}" type="presParOf" srcId="{50CBB145-987C-44A6-976D-241EBA297965}" destId="{8A0FB88F-EF9C-49E0-B0FB-4E4410C5DA9B}" srcOrd="4" destOrd="0" presId="urn:microsoft.com/office/officeart/2018/2/layout/IconCircleList"/>
    <dgm:cxn modelId="{FF345394-DF9E-44D1-911A-A272A76417DC}" type="presParOf" srcId="{8A0FB88F-EF9C-49E0-B0FB-4E4410C5DA9B}" destId="{35F6A986-17C9-4146-916E-42D2291D66AB}" srcOrd="0" destOrd="0" presId="urn:microsoft.com/office/officeart/2018/2/layout/IconCircleList"/>
    <dgm:cxn modelId="{50E4074A-FD4A-47BD-90FE-2D47B46E79D0}" type="presParOf" srcId="{8A0FB88F-EF9C-49E0-B0FB-4E4410C5DA9B}" destId="{A4B04A39-2F19-4D69-980B-D9014ED97E3F}" srcOrd="1" destOrd="0" presId="urn:microsoft.com/office/officeart/2018/2/layout/IconCircleList"/>
    <dgm:cxn modelId="{3CF00995-36DE-4FFC-8F51-DBA7B488B757}" type="presParOf" srcId="{8A0FB88F-EF9C-49E0-B0FB-4E4410C5DA9B}" destId="{B7A921B3-CC25-4034-A809-F7E15DC13728}" srcOrd="2" destOrd="0" presId="urn:microsoft.com/office/officeart/2018/2/layout/IconCircleList"/>
    <dgm:cxn modelId="{31E29B1D-D915-49E5-9D8A-D425CF2959BD}" type="presParOf" srcId="{8A0FB88F-EF9C-49E0-B0FB-4E4410C5DA9B}" destId="{A403ACC7-D131-4A76-96B9-278520161132}" srcOrd="3" destOrd="0" presId="urn:microsoft.com/office/officeart/2018/2/layout/IconCircleList"/>
    <dgm:cxn modelId="{2C0ED70B-0A76-4139-90B6-2668DC7A718B}" type="presParOf" srcId="{50CBB145-987C-44A6-976D-241EBA297965}" destId="{9716338D-B47C-4CD1-AFAD-DF7EBDE68947}" srcOrd="5" destOrd="0" presId="urn:microsoft.com/office/officeart/2018/2/layout/IconCircleList"/>
    <dgm:cxn modelId="{8FEFC346-9CE2-46FC-86AD-A1BDF8C130B8}" type="presParOf" srcId="{50CBB145-987C-44A6-976D-241EBA297965}" destId="{79DB239D-09FB-4196-B6D3-02E891066ACB}" srcOrd="6" destOrd="0" presId="urn:microsoft.com/office/officeart/2018/2/layout/IconCircleList"/>
    <dgm:cxn modelId="{A0413603-DC06-4B58-8CF3-AF107E82DBEF}" type="presParOf" srcId="{79DB239D-09FB-4196-B6D3-02E891066ACB}" destId="{0A1326CE-7D24-48BC-975D-2778770E4F04}" srcOrd="0" destOrd="0" presId="urn:microsoft.com/office/officeart/2018/2/layout/IconCircleList"/>
    <dgm:cxn modelId="{0A0DACB2-5757-4F04-93D3-D0267339DC6F}" type="presParOf" srcId="{79DB239D-09FB-4196-B6D3-02E891066ACB}" destId="{B26AF5B5-5027-4488-8CC6-09ABD3639D9A}" srcOrd="1" destOrd="0" presId="urn:microsoft.com/office/officeart/2018/2/layout/IconCircleList"/>
    <dgm:cxn modelId="{796CBA2D-22FF-42CE-9AE9-3F16460B5B27}" type="presParOf" srcId="{79DB239D-09FB-4196-B6D3-02E891066ACB}" destId="{6BB7CE17-9629-4633-81FA-8D47EBD572C8}" srcOrd="2" destOrd="0" presId="urn:microsoft.com/office/officeart/2018/2/layout/IconCircleList"/>
    <dgm:cxn modelId="{7F3102D3-620E-4920-84F9-F2E074B071F6}" type="presParOf" srcId="{79DB239D-09FB-4196-B6D3-02E891066ACB}" destId="{1DC20500-A742-4273-9834-08FD2C7353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B223C-C8B8-42E6-BA3C-773948A8E52D}">
      <dsp:nvSpPr>
        <dsp:cNvPr id="0" name=""/>
        <dsp:cNvSpPr/>
      </dsp:nvSpPr>
      <dsp:spPr>
        <a:xfrm>
          <a:off x="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2934E-A05A-4E71-B625-8502654F6C64}">
      <dsp:nvSpPr>
        <dsp:cNvPr id="0" name=""/>
        <dsp:cNvSpPr/>
      </dsp:nvSpPr>
      <dsp:spPr>
        <a:xfrm>
          <a:off x="34717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Bad UX examples</a:t>
          </a:r>
        </a:p>
      </dsp:txBody>
      <dsp:txXfrm>
        <a:off x="405290" y="967022"/>
        <a:ext cx="3008369" cy="1867892"/>
      </dsp:txXfrm>
    </dsp:sp>
    <dsp:sp modelId="{72282933-CE94-4E98-856C-273145921ED6}">
      <dsp:nvSpPr>
        <dsp:cNvPr id="0" name=""/>
        <dsp:cNvSpPr/>
      </dsp:nvSpPr>
      <dsp:spPr>
        <a:xfrm>
          <a:off x="381895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B7051-3CAC-4B5C-9C4E-621D9AAF8BEE}">
      <dsp:nvSpPr>
        <dsp:cNvPr id="0" name=""/>
        <dsp:cNvSpPr/>
      </dsp:nvSpPr>
      <dsp:spPr>
        <a:xfrm>
          <a:off x="416612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Target audience &amp; personas for the Branding project</a:t>
          </a:r>
        </a:p>
      </dsp:txBody>
      <dsp:txXfrm>
        <a:off x="4224240" y="967022"/>
        <a:ext cx="3008369" cy="1867892"/>
      </dsp:txXfrm>
    </dsp:sp>
    <dsp:sp modelId="{D918E9B3-1761-4DF5-BDAD-FC2DA97B520A}">
      <dsp:nvSpPr>
        <dsp:cNvPr id="0" name=""/>
        <dsp:cNvSpPr/>
      </dsp:nvSpPr>
      <dsp:spPr>
        <a:xfrm>
          <a:off x="763790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6EC7DE-22F4-4B8F-9FE7-A2CDBD10920E}">
      <dsp:nvSpPr>
        <dsp:cNvPr id="0" name=""/>
        <dsp:cNvSpPr/>
      </dsp:nvSpPr>
      <dsp:spPr>
        <a:xfrm>
          <a:off x="7985078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Survey, survey summary &amp; user testing for Media Campaign project</a:t>
          </a:r>
        </a:p>
      </dsp:txBody>
      <dsp:txXfrm>
        <a:off x="8043191" y="967022"/>
        <a:ext cx="3008369" cy="1867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D820-C944-4F2B-B607-059F8AAF01E2}">
      <dsp:nvSpPr>
        <dsp:cNvPr id="0" name=""/>
        <dsp:cNvSpPr/>
      </dsp:nvSpPr>
      <dsp:spPr>
        <a:xfrm>
          <a:off x="0" y="344118"/>
          <a:ext cx="1110967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FE50-EF59-4248-92E7-56B8AEA7774F}">
      <dsp:nvSpPr>
        <dsp:cNvPr id="0" name=""/>
        <dsp:cNvSpPr/>
      </dsp:nvSpPr>
      <dsp:spPr>
        <a:xfrm>
          <a:off x="555483" y="63678"/>
          <a:ext cx="777677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943" tIns="0" rIns="2939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Responsiveness</a:t>
          </a:r>
        </a:p>
      </dsp:txBody>
      <dsp:txXfrm>
        <a:off x="582863" y="91058"/>
        <a:ext cx="7722011" cy="506120"/>
      </dsp:txXfrm>
    </dsp:sp>
    <dsp:sp modelId="{D551BC1C-7D00-458E-8224-C445B13BE262}">
      <dsp:nvSpPr>
        <dsp:cNvPr id="0" name=""/>
        <dsp:cNvSpPr/>
      </dsp:nvSpPr>
      <dsp:spPr>
        <a:xfrm>
          <a:off x="0" y="1205959"/>
          <a:ext cx="1110967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EC29-179C-4A1A-8A2E-BF20DC60A816}">
      <dsp:nvSpPr>
        <dsp:cNvPr id="0" name=""/>
        <dsp:cNvSpPr/>
      </dsp:nvSpPr>
      <dsp:spPr>
        <a:xfrm>
          <a:off x="555483" y="925519"/>
          <a:ext cx="777677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943" tIns="0" rIns="2939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Learning JavaScript</a:t>
          </a:r>
        </a:p>
      </dsp:txBody>
      <dsp:txXfrm>
        <a:off x="582863" y="952899"/>
        <a:ext cx="7722011" cy="506120"/>
      </dsp:txXfrm>
    </dsp:sp>
    <dsp:sp modelId="{55AB205B-7520-4E7D-B165-A12197283C05}">
      <dsp:nvSpPr>
        <dsp:cNvPr id="0" name=""/>
        <dsp:cNvSpPr/>
      </dsp:nvSpPr>
      <dsp:spPr>
        <a:xfrm>
          <a:off x="0" y="2067799"/>
          <a:ext cx="1110967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520D2-492F-401C-82E8-28087AD643F5}">
      <dsp:nvSpPr>
        <dsp:cNvPr id="0" name=""/>
        <dsp:cNvSpPr/>
      </dsp:nvSpPr>
      <dsp:spPr>
        <a:xfrm>
          <a:off x="555483" y="1787359"/>
          <a:ext cx="777677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943" tIns="0" rIns="2939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JavaScript Pdf buttons </a:t>
          </a:r>
        </a:p>
      </dsp:txBody>
      <dsp:txXfrm>
        <a:off x="582863" y="1814739"/>
        <a:ext cx="7722011" cy="506120"/>
      </dsp:txXfrm>
    </dsp:sp>
    <dsp:sp modelId="{D3AE60CF-4544-42E1-91E0-C905902A65E6}">
      <dsp:nvSpPr>
        <dsp:cNvPr id="0" name=""/>
        <dsp:cNvSpPr/>
      </dsp:nvSpPr>
      <dsp:spPr>
        <a:xfrm>
          <a:off x="0" y="2929639"/>
          <a:ext cx="1110967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D6DBF-D50B-4360-8957-F954833F4576}">
      <dsp:nvSpPr>
        <dsp:cNvPr id="0" name=""/>
        <dsp:cNvSpPr/>
      </dsp:nvSpPr>
      <dsp:spPr>
        <a:xfrm>
          <a:off x="555483" y="2649199"/>
          <a:ext cx="777677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943" tIns="0" rIns="29394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JavaScript Tic tac toe exercise</a:t>
          </a:r>
        </a:p>
      </dsp:txBody>
      <dsp:txXfrm>
        <a:off x="582863" y="2676579"/>
        <a:ext cx="7722011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F2F9-E9BD-4E32-89A5-900A3A8C565F}">
      <dsp:nvSpPr>
        <dsp:cNvPr id="0" name=""/>
        <dsp:cNvSpPr/>
      </dsp:nvSpPr>
      <dsp:spPr>
        <a:xfrm>
          <a:off x="285843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CC1E1-8E5D-4C6E-91B0-D9EA27F7FCED}">
      <dsp:nvSpPr>
        <dsp:cNvPr id="0" name=""/>
        <dsp:cNvSpPr/>
      </dsp:nvSpPr>
      <dsp:spPr>
        <a:xfrm>
          <a:off x="475511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D2FD1-69CB-485F-9AA4-E692EDAE2ED2}">
      <dsp:nvSpPr>
        <dsp:cNvPr id="0" name=""/>
        <dsp:cNvSpPr/>
      </dsp:nvSpPr>
      <dsp:spPr>
        <a:xfrm>
          <a:off x="1341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Brand guide colors for Branding project</a:t>
          </a:r>
        </a:p>
      </dsp:txBody>
      <dsp:txXfrm>
        <a:off x="1341" y="1754677"/>
        <a:ext cx="1458984" cy="583593"/>
      </dsp:txXfrm>
    </dsp:sp>
    <dsp:sp modelId="{73F4F52D-F8C6-45FB-9C78-3A69E6FA4D6D}">
      <dsp:nvSpPr>
        <dsp:cNvPr id="0" name=""/>
        <dsp:cNvSpPr/>
      </dsp:nvSpPr>
      <dsp:spPr>
        <a:xfrm>
          <a:off x="2000149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9F714-C0CB-4C4F-B25B-3E3096B84275}">
      <dsp:nvSpPr>
        <dsp:cNvPr id="0" name=""/>
        <dsp:cNvSpPr/>
      </dsp:nvSpPr>
      <dsp:spPr>
        <a:xfrm>
          <a:off x="2189817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2CEFD-E6E9-48A8-87EB-6B816266AAF8}">
      <dsp:nvSpPr>
        <dsp:cNvPr id="0" name=""/>
        <dsp:cNvSpPr/>
      </dsp:nvSpPr>
      <dsp:spPr>
        <a:xfrm>
          <a:off x="1715647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Facebook mockup for client from Branding project</a:t>
          </a:r>
        </a:p>
      </dsp:txBody>
      <dsp:txXfrm>
        <a:off x="1715647" y="1754677"/>
        <a:ext cx="1458984" cy="583593"/>
      </dsp:txXfrm>
    </dsp:sp>
    <dsp:sp modelId="{8E7E0309-8B5A-4A03-A961-D9B84271ED1C}">
      <dsp:nvSpPr>
        <dsp:cNvPr id="0" name=""/>
        <dsp:cNvSpPr/>
      </dsp:nvSpPr>
      <dsp:spPr>
        <a:xfrm>
          <a:off x="3714456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3EE67-C33A-4D14-BE96-5CAA03E6EEFB}">
      <dsp:nvSpPr>
        <dsp:cNvPr id="0" name=""/>
        <dsp:cNvSpPr/>
      </dsp:nvSpPr>
      <dsp:spPr>
        <a:xfrm>
          <a:off x="3904124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94AE-D414-4218-8125-F61DCEB95013}">
      <dsp:nvSpPr>
        <dsp:cNvPr id="0" name=""/>
        <dsp:cNvSpPr/>
      </dsp:nvSpPr>
      <dsp:spPr>
        <a:xfrm>
          <a:off x="3429954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Wireframe and prototype for Branding project</a:t>
          </a:r>
        </a:p>
      </dsp:txBody>
      <dsp:txXfrm>
        <a:off x="3429954" y="1754677"/>
        <a:ext cx="1458984" cy="583593"/>
      </dsp:txXfrm>
    </dsp:sp>
    <dsp:sp modelId="{0BC53295-898C-45B4-8070-0347585C6B69}">
      <dsp:nvSpPr>
        <dsp:cNvPr id="0" name=""/>
        <dsp:cNvSpPr/>
      </dsp:nvSpPr>
      <dsp:spPr>
        <a:xfrm>
          <a:off x="5428763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A7BA9-EA3D-4660-8C19-959FFB883B8E}">
      <dsp:nvSpPr>
        <dsp:cNvPr id="0" name=""/>
        <dsp:cNvSpPr/>
      </dsp:nvSpPr>
      <dsp:spPr>
        <a:xfrm>
          <a:off x="5618431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23A54-5F03-4D2E-ACA0-ECB45DA825BE}">
      <dsp:nvSpPr>
        <dsp:cNvPr id="0" name=""/>
        <dsp:cNvSpPr/>
      </dsp:nvSpPr>
      <dsp:spPr>
        <a:xfrm>
          <a:off x="5144261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pictures in my portfolio</a:t>
          </a:r>
        </a:p>
      </dsp:txBody>
      <dsp:txXfrm>
        <a:off x="5144261" y="1754677"/>
        <a:ext cx="1458984" cy="583593"/>
      </dsp:txXfrm>
    </dsp:sp>
    <dsp:sp modelId="{8FE9DF51-F5B9-4480-BE58-9BFFA976F2AA}">
      <dsp:nvSpPr>
        <dsp:cNvPr id="0" name=""/>
        <dsp:cNvSpPr/>
      </dsp:nvSpPr>
      <dsp:spPr>
        <a:xfrm>
          <a:off x="7143069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7519B-E57C-4CE7-A6F0-89579A69311F}">
      <dsp:nvSpPr>
        <dsp:cNvPr id="0" name=""/>
        <dsp:cNvSpPr/>
      </dsp:nvSpPr>
      <dsp:spPr>
        <a:xfrm>
          <a:off x="7332737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D7F73-0D22-4678-951A-78A8DD7CBF5B}">
      <dsp:nvSpPr>
        <dsp:cNvPr id="0" name=""/>
        <dsp:cNvSpPr/>
      </dsp:nvSpPr>
      <dsp:spPr>
        <a:xfrm>
          <a:off x="6858567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Portfolio design</a:t>
          </a:r>
        </a:p>
      </dsp:txBody>
      <dsp:txXfrm>
        <a:off x="6858567" y="1754677"/>
        <a:ext cx="1458984" cy="583593"/>
      </dsp:txXfrm>
    </dsp:sp>
    <dsp:sp modelId="{D0FB9CE1-E8CE-4F61-B502-8D30A406678D}">
      <dsp:nvSpPr>
        <dsp:cNvPr id="0" name=""/>
        <dsp:cNvSpPr/>
      </dsp:nvSpPr>
      <dsp:spPr>
        <a:xfrm>
          <a:off x="8857376" y="587490"/>
          <a:ext cx="889980" cy="88998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97311-1E40-4801-8EBF-59C49F503584}">
      <dsp:nvSpPr>
        <dsp:cNvPr id="0" name=""/>
        <dsp:cNvSpPr/>
      </dsp:nvSpPr>
      <dsp:spPr>
        <a:xfrm>
          <a:off x="9047044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D1C8-190E-441F-BF17-64CC4A2A1787}">
      <dsp:nvSpPr>
        <dsp:cNvPr id="0" name=""/>
        <dsp:cNvSpPr/>
      </dsp:nvSpPr>
      <dsp:spPr>
        <a:xfrm>
          <a:off x="8572874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Posters ideas for Media campaign project</a:t>
          </a:r>
        </a:p>
      </dsp:txBody>
      <dsp:txXfrm>
        <a:off x="8572874" y="1754677"/>
        <a:ext cx="1458984" cy="583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B6FF9-2D59-4BE8-9FF7-7FDEC671FB33}">
      <dsp:nvSpPr>
        <dsp:cNvPr id="0" name=""/>
        <dsp:cNvSpPr/>
      </dsp:nvSpPr>
      <dsp:spPr>
        <a:xfrm>
          <a:off x="2044837" y="1688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4605-D2CB-436A-BCF8-D22708752756}">
      <dsp:nvSpPr>
        <dsp:cNvPr id="0" name=""/>
        <dsp:cNvSpPr/>
      </dsp:nvSpPr>
      <dsp:spPr>
        <a:xfrm>
          <a:off x="856837" y="258324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Organized person</a:t>
          </a:r>
        </a:p>
      </dsp:txBody>
      <dsp:txXfrm>
        <a:off x="856837" y="2583240"/>
        <a:ext cx="4320000" cy="720000"/>
      </dsp:txXfrm>
    </dsp:sp>
    <dsp:sp modelId="{3913B907-008C-42A1-B6AC-9A6F24421144}">
      <dsp:nvSpPr>
        <dsp:cNvPr id="0" name=""/>
        <dsp:cNvSpPr/>
      </dsp:nvSpPr>
      <dsp:spPr>
        <a:xfrm>
          <a:off x="7120837" y="1688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79B9A-34D2-4367-9955-EBEC3AA771BD}">
      <dsp:nvSpPr>
        <dsp:cNvPr id="0" name=""/>
        <dsp:cNvSpPr/>
      </dsp:nvSpPr>
      <dsp:spPr>
        <a:xfrm>
          <a:off x="5932837" y="258324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Feedback &amp; reflection</a:t>
          </a:r>
        </a:p>
      </dsp:txBody>
      <dsp:txXfrm>
        <a:off x="5932837" y="258324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95873-671B-4F62-B54B-2819EB06C279}">
      <dsp:nvSpPr>
        <dsp:cNvPr id="0" name=""/>
        <dsp:cNvSpPr/>
      </dsp:nvSpPr>
      <dsp:spPr>
        <a:xfrm>
          <a:off x="129443" y="357852"/>
          <a:ext cx="1293131" cy="1293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882B-1A1D-4740-AB2C-73EF8A2D84E9}">
      <dsp:nvSpPr>
        <dsp:cNvPr id="0" name=""/>
        <dsp:cNvSpPr/>
      </dsp:nvSpPr>
      <dsp:spPr>
        <a:xfrm>
          <a:off x="401000" y="629409"/>
          <a:ext cx="750016" cy="750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B6F2-F381-4703-8229-A31460F310E0}">
      <dsp:nvSpPr>
        <dsp:cNvPr id="0" name=""/>
        <dsp:cNvSpPr/>
      </dsp:nvSpPr>
      <dsp:spPr>
        <a:xfrm>
          <a:off x="1699674" y="357852"/>
          <a:ext cx="3048096" cy="129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Presentations</a:t>
          </a:r>
        </a:p>
      </dsp:txBody>
      <dsp:txXfrm>
        <a:off x="1699674" y="357852"/>
        <a:ext cx="3048096" cy="1293131"/>
      </dsp:txXfrm>
    </dsp:sp>
    <dsp:sp modelId="{A57A4A1B-C586-4F45-AB18-5CB7C129845D}">
      <dsp:nvSpPr>
        <dsp:cNvPr id="0" name=""/>
        <dsp:cNvSpPr/>
      </dsp:nvSpPr>
      <dsp:spPr>
        <a:xfrm>
          <a:off x="5278878" y="357852"/>
          <a:ext cx="1293131" cy="1293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67A6-817F-4B08-84DF-606C8394922C}">
      <dsp:nvSpPr>
        <dsp:cNvPr id="0" name=""/>
        <dsp:cNvSpPr/>
      </dsp:nvSpPr>
      <dsp:spPr>
        <a:xfrm>
          <a:off x="5550436" y="629409"/>
          <a:ext cx="750016" cy="750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86DAA-05FF-4901-A29A-E7D40C3FBD01}">
      <dsp:nvSpPr>
        <dsp:cNvPr id="0" name=""/>
        <dsp:cNvSpPr/>
      </dsp:nvSpPr>
      <dsp:spPr>
        <a:xfrm>
          <a:off x="6849110" y="357852"/>
          <a:ext cx="3048096" cy="129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plan for Media Campaign project</a:t>
          </a:r>
        </a:p>
      </dsp:txBody>
      <dsp:txXfrm>
        <a:off x="6849110" y="357852"/>
        <a:ext cx="3048096" cy="1293131"/>
      </dsp:txXfrm>
    </dsp:sp>
    <dsp:sp modelId="{35F6A986-17C9-4146-916E-42D2291D66AB}">
      <dsp:nvSpPr>
        <dsp:cNvPr id="0" name=""/>
        <dsp:cNvSpPr/>
      </dsp:nvSpPr>
      <dsp:spPr>
        <a:xfrm>
          <a:off x="129443" y="2327290"/>
          <a:ext cx="1293131" cy="1293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A39-2F19-4D69-980B-D9014ED97E3F}">
      <dsp:nvSpPr>
        <dsp:cNvPr id="0" name=""/>
        <dsp:cNvSpPr/>
      </dsp:nvSpPr>
      <dsp:spPr>
        <a:xfrm>
          <a:off x="401000" y="2598848"/>
          <a:ext cx="750016" cy="750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3ACC7-D131-4A76-96B9-278520161132}">
      <dsp:nvSpPr>
        <dsp:cNvPr id="0" name=""/>
        <dsp:cNvSpPr/>
      </dsp:nvSpPr>
      <dsp:spPr>
        <a:xfrm>
          <a:off x="1699674" y="2327290"/>
          <a:ext cx="3048096" cy="129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Research for Media campaign project</a:t>
          </a:r>
        </a:p>
      </dsp:txBody>
      <dsp:txXfrm>
        <a:off x="1699674" y="2327290"/>
        <a:ext cx="3048096" cy="1293131"/>
      </dsp:txXfrm>
    </dsp:sp>
    <dsp:sp modelId="{0A1326CE-7D24-48BC-975D-2778770E4F04}">
      <dsp:nvSpPr>
        <dsp:cNvPr id="0" name=""/>
        <dsp:cNvSpPr/>
      </dsp:nvSpPr>
      <dsp:spPr>
        <a:xfrm>
          <a:off x="5278878" y="2327290"/>
          <a:ext cx="1293131" cy="12931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AF5B5-5027-4488-8CC6-09ABD3639D9A}">
      <dsp:nvSpPr>
        <dsp:cNvPr id="0" name=""/>
        <dsp:cNvSpPr/>
      </dsp:nvSpPr>
      <dsp:spPr>
        <a:xfrm>
          <a:off x="5550436" y="2598848"/>
          <a:ext cx="750016" cy="7500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0500-A742-4273-9834-08FD2C735375}">
      <dsp:nvSpPr>
        <dsp:cNvPr id="0" name=""/>
        <dsp:cNvSpPr/>
      </dsp:nvSpPr>
      <dsp:spPr>
        <a:xfrm>
          <a:off x="6849110" y="2327290"/>
          <a:ext cx="3048096" cy="129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contact person for Media campaign project </a:t>
          </a:r>
        </a:p>
      </dsp:txBody>
      <dsp:txXfrm>
        <a:off x="6849110" y="2327290"/>
        <a:ext cx="3048096" cy="129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0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5E977-8B26-4EDB-B3FF-48FD1764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Portfolio second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2F5EB-C26D-65B3-6898-DA6F8CD92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Cretu Claudia</a:t>
            </a:r>
          </a:p>
          <a:p>
            <a:r>
              <a:rPr lang="en-US" dirty="0"/>
              <a:t>Sem 2 Class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03F7-D8E6-7D72-60B3-3ADED392A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61" b="3373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46D90-4CD7-D27B-8706-C5C61540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Interactive media products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EAB06-CED5-AC41-89FB-FAA9CC0A1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8918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77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7A05C-166C-2DC0-2533-2015F955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Development and version control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AFE695-34AE-8094-FA85-F122BDBC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3612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3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F7C9B-9727-0BCA-C6B5-171AD2E2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Iterative design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212D9-82E2-0297-475D-4B96397C0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013005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5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ABCB2-70B1-51C6-E1E0-AFE3BD32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Personal leadership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891D6-5C76-7097-28EE-EF01EB74B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5433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65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D8CA-EDF4-3D56-DC13-03B2B7E0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standard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4981D-8292-FF62-E97A-99F4B1F4C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64574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4"/>
      </a:lt2>
      <a:accent1>
        <a:srgbClr val="EE6EC4"/>
      </a:accent1>
      <a:accent2>
        <a:srgbClr val="EB4E75"/>
      </a:accent2>
      <a:accent3>
        <a:srgbClr val="EE836E"/>
      </a:accent3>
      <a:accent4>
        <a:srgbClr val="E09227"/>
      </a:accent4>
      <a:accent5>
        <a:srgbClr val="A7A74D"/>
      </a:accent5>
      <a:accent6>
        <a:srgbClr val="7FB13A"/>
      </a:accent6>
      <a:hlink>
        <a:srgbClr val="568E6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Portfolio second review</vt:lpstr>
      <vt:lpstr>Interactive media products</vt:lpstr>
      <vt:lpstr>Development and version control</vt:lpstr>
      <vt:lpstr>Iterative design</vt:lpstr>
      <vt:lpstr>Personal leadership</vt:lpstr>
      <vt:lpstr>Professional standard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second review</dc:title>
  <dc:creator>Creţu,Claudia C.A.G.</dc:creator>
  <cp:lastModifiedBy>Creţu,Claudia C.A.G.</cp:lastModifiedBy>
  <cp:revision>1</cp:revision>
  <dcterms:created xsi:type="dcterms:W3CDTF">2024-04-11T06:51:52Z</dcterms:created>
  <dcterms:modified xsi:type="dcterms:W3CDTF">2024-04-11T07:15:50Z</dcterms:modified>
</cp:coreProperties>
</file>