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449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88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144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18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699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153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6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5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62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121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49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68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2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83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3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17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83384C-B778-4DD8-A87F-1D8126D5400D}" type="datetimeFigureOut">
              <a:rPr lang="es-AR" smtClean="0"/>
              <a:t>2/7/2023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6FE47B-A67D-41C2-AF86-4EF4690CE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59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59EDE-9F39-4DFC-09D2-474E4854B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1796"/>
            <a:ext cx="8825658" cy="2677648"/>
          </a:xfrm>
        </p:spPr>
        <p:txBody>
          <a:bodyPr/>
          <a:lstStyle/>
          <a:p>
            <a:pPr indent="179997" algn="ctr" rtl="0">
              <a:spcBef>
                <a:spcPts val="0"/>
              </a:spcBef>
              <a:spcAft>
                <a:spcPts val="300"/>
              </a:spcAft>
            </a:pPr>
            <a:r>
              <a:rPr lang="es-CL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Trabajo Practico Integrador</a:t>
            </a:r>
            <a:r>
              <a:rPr lang="es-CL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s-CL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s-CL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Diseño e implementación </a:t>
            </a:r>
            <a:br>
              <a:rPr lang="es-CL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s-CL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s-CL" sz="32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Lexer</a:t>
            </a:r>
            <a:r>
              <a:rPr lang="es-CL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lang="es-CL" sz="32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Parser</a:t>
            </a:r>
            <a:br>
              <a:rPr lang="es-CL" b="0" dirty="0">
                <a:effectLst/>
              </a:rPr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48B59-9B01-B502-8FB1-7B8BCF9A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02226"/>
            <a:ext cx="8825658" cy="3213977"/>
          </a:xfrm>
        </p:spPr>
        <p:txBody>
          <a:bodyPr>
            <a:normAutofit lnSpcReduction="10000"/>
          </a:bodyPr>
          <a:lstStyle/>
          <a:p>
            <a:r>
              <a:rPr lang="es-A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</a:t>
            </a:r>
            <a:r>
              <a:rPr lang="es-A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</a:p>
          <a:p>
            <a:r>
              <a:rPr lang="es-CL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Asignatura:</a:t>
            </a:r>
            <a:r>
              <a:rPr lang="es-CL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L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Sintaxis y Semántica de los Lenguajes</a:t>
            </a:r>
          </a:p>
          <a:p>
            <a:r>
              <a:rPr lang="es-CL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Carrera:</a:t>
            </a:r>
            <a:r>
              <a:rPr lang="es-CL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L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Ingeniería en Sistemas de Información</a:t>
            </a:r>
          </a:p>
          <a:p>
            <a:r>
              <a:rPr lang="es-A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Curso Académico:</a:t>
            </a:r>
            <a:r>
              <a:rPr lang="es-A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2023</a:t>
            </a:r>
            <a:endParaRPr lang="es-CL" sz="160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A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Tutor:</a:t>
            </a:r>
            <a:r>
              <a:rPr lang="es-A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Rodrigo </a:t>
            </a:r>
            <a:r>
              <a:rPr lang="es-AR" sz="16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Vigil</a:t>
            </a:r>
            <a:endParaRPr lang="es-AR" sz="160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A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Integrantes: </a:t>
            </a:r>
            <a:r>
              <a:rPr lang="es-A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18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Cristaldo; Cristian Alejandro</a:t>
            </a:r>
            <a:endParaRPr lang="es-AR" sz="1600" b="0" dirty="0">
              <a:solidFill>
                <a:schemeClr val="bg1"/>
              </a:solidFill>
              <a:effectLst/>
            </a:endParaRPr>
          </a:p>
          <a:p>
            <a:pPr indent="179997" rtl="0">
              <a:spcBef>
                <a:spcPts val="0"/>
              </a:spcBef>
              <a:spcAft>
                <a:spcPts val="0"/>
              </a:spcAft>
            </a:pPr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      			- Elizeche; </a:t>
            </a:r>
            <a:r>
              <a:rPr lang="es-AR" sz="16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Nehuen</a:t>
            </a:r>
            <a:endParaRPr lang="es-AR" sz="1600" b="0" dirty="0">
              <a:solidFill>
                <a:schemeClr val="bg1"/>
              </a:solidFill>
              <a:effectLst/>
            </a:endParaRPr>
          </a:p>
          <a:p>
            <a:pPr indent="179997" rtl="0">
              <a:spcBef>
                <a:spcPts val="0"/>
              </a:spcBef>
              <a:spcAft>
                <a:spcPts val="0"/>
              </a:spcAft>
            </a:pPr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     			- Luque Zacarias; </a:t>
            </a:r>
            <a:r>
              <a:rPr lang="es-AR" sz="16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Sebastian</a:t>
            </a:r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Maximiliano</a:t>
            </a:r>
            <a:endParaRPr lang="es-AR" sz="1600" b="0" dirty="0">
              <a:solidFill>
                <a:schemeClr val="bg1"/>
              </a:solidFill>
              <a:effectLst/>
            </a:endParaRPr>
          </a:p>
          <a:p>
            <a:r>
              <a:rPr lang="es-AR" sz="16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      			- Maldonado; Leandro </a:t>
            </a:r>
            <a:r>
              <a:rPr lang="es-AR" sz="16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Arian</a:t>
            </a:r>
            <a:endParaRPr lang="es-CL" sz="1600" b="0" i="1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150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C40EB-424A-6311-FD12-3778BB66D3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9817" b="3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B67DFCA-EE92-D91D-41B4-FA1A0D23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sz="4400" b="1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Introducción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ACBA1B-BF3C-AFCD-124A-E59851A7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Languaje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Utilizado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DocBook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</a:rPr>
              <a:t>Integrantes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</a:rPr>
              <a:t>Expreriancia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 3" charset="2"/>
              <a:buChar char=""/>
            </a:pPr>
            <a:endParaRPr lang="es-A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A851EB25-ECA8-9E88-C209-BBAE1466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0" y="248576"/>
            <a:ext cx="11686084" cy="631048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6B6668F7-D712-B978-A1A1-140BABB0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275" y="2194560"/>
            <a:ext cx="5217710" cy="1135966"/>
          </a:xfrm>
        </p:spPr>
        <p:txBody>
          <a:bodyPr>
            <a:normAutofit/>
          </a:bodyPr>
          <a:lstStyle/>
          <a:p>
            <a:r>
              <a:rPr lang="es-AR" sz="4000" b="1" dirty="0"/>
              <a:t>Inconvenientes</a:t>
            </a:r>
          </a:p>
        </p:txBody>
      </p:sp>
    </p:spTree>
    <p:extLst>
      <p:ext uri="{BB962C8B-B14F-4D97-AF65-F5344CB8AC3E}">
        <p14:creationId xmlns:p14="http://schemas.microsoft.com/office/powerpoint/2010/main" val="1751691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>
            <a:extLst>
              <a:ext uri="{FF2B5EF4-FFF2-40B4-BE49-F238E27FC236}">
                <a16:creationId xmlns:a16="http://schemas.microsoft.com/office/drawing/2014/main" id="{A27FD2A4-BD23-1C1D-06C1-0AA706527FD6}"/>
              </a:ext>
            </a:extLst>
          </p:cNvPr>
          <p:cNvSpPr txBox="1">
            <a:spLocks/>
          </p:cNvSpPr>
          <p:nvPr/>
        </p:nvSpPr>
        <p:spPr bwMode="gray">
          <a:xfrm>
            <a:off x="3525078" y="2570922"/>
            <a:ext cx="5407907" cy="759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4000" b="1" dirty="0"/>
              <a:t>Pasamos al código </a:t>
            </a:r>
          </a:p>
        </p:txBody>
      </p:sp>
    </p:spTree>
    <p:extLst>
      <p:ext uri="{BB962C8B-B14F-4D97-AF65-F5344CB8AC3E}">
        <p14:creationId xmlns:p14="http://schemas.microsoft.com/office/powerpoint/2010/main" val="13733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131</TotalTime>
  <Words>83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Sala de reuniones Ion</vt:lpstr>
      <vt:lpstr>Trabajo Practico Integrador  Diseño e implementación  de Lexer y Parser </vt:lpstr>
      <vt:lpstr>Introducción</vt:lpstr>
      <vt:lpstr>Inconvenientes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Integrador  Diseño e implementación  de Lexer y Parser </dc:title>
  <dc:creator>maxi Luque</dc:creator>
  <cp:lastModifiedBy>Cristian Alejandro CRISTALDO</cp:lastModifiedBy>
  <cp:revision>2</cp:revision>
  <dcterms:created xsi:type="dcterms:W3CDTF">2023-07-02T22:34:50Z</dcterms:created>
  <dcterms:modified xsi:type="dcterms:W3CDTF">2023-07-03T02:06:27Z</dcterms:modified>
</cp:coreProperties>
</file>