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C4FB-5C14-016F-256E-41260FEE8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Constant Bandwidth Server (CBS) in Real-Time Systems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9F58-9217-2F5D-AD39-0231BBE10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Abu Sayem</a:t>
            </a:r>
          </a:p>
          <a:p>
            <a:r>
              <a:rPr lang="en-US" dirty="0"/>
              <a:t>Institution :Hamm Lippstadt University of applied science</a:t>
            </a:r>
          </a:p>
          <a:p>
            <a:r>
              <a:rPr lang="en-US" dirty="0"/>
              <a:t>Date: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3011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4380-FA67-3F35-5673-EA2D4777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Real-Time Systems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A225-D7FE-769E-D029-73A59190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Systems</a:t>
            </a:r>
          </a:p>
          <a:p>
            <a:r>
              <a:rPr lang="en-US" dirty="0"/>
              <a:t> Timeliness,</a:t>
            </a:r>
          </a:p>
          <a:p>
            <a:r>
              <a:rPr lang="en-US" dirty="0"/>
              <a:t>Precision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6422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FA6F-750D-A5A9-6E72-C13DCA1B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 &amp; Motivation for CBS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611BC-6D92-6799-F1F5-AD68BEDB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r>
              <a:rPr lang="en-US" dirty="0"/>
              <a:t>Deadline Misses</a:t>
            </a:r>
          </a:p>
          <a:p>
            <a:r>
              <a:rPr lang="en-US" dirty="0"/>
              <a:t> Resource Contention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9437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FC45A-9CB0-1242-959A-9960C76F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Objectives &amp; Contributions of CBS Paper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9FD9-D9F5-7947-3E72-83F6FCA5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Predictability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815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8526-A6FB-232F-6F3A-F3CF5ECE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Real-Time Scheduling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7104-FAC2-656D-CF8E-278C887E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  <a:p>
            <a:r>
              <a:rPr lang="en-US" dirty="0"/>
              <a:t> Rate Monotonic Scheduling (RMS)</a:t>
            </a:r>
          </a:p>
          <a:p>
            <a:r>
              <a:rPr lang="en-US" dirty="0"/>
              <a:t> Resource Reservation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229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2072-773C-DFAB-7E38-8D4A274A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Bandwidth Server (CBS) Introduction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35D9-4F40-180C-3E56-E92F031C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Isolation</a:t>
            </a:r>
          </a:p>
          <a:p>
            <a:r>
              <a:rPr lang="en-US" dirty="0"/>
              <a:t> Bandwidth Allocation</a:t>
            </a:r>
          </a:p>
          <a:p>
            <a:r>
              <a:rPr lang="en-US" dirty="0"/>
              <a:t>CBS Design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74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12CE-26B5-90B8-33B7-8A8EEA3E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CBS Theoretical Foundations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29AE-E276-31F9-AF62-EABA614D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  <a:p>
            <a:r>
              <a:rPr lang="en-US" dirty="0"/>
              <a:t>Temporal Isolation</a:t>
            </a:r>
          </a:p>
          <a:p>
            <a:r>
              <a:rPr lang="en-US" dirty="0"/>
              <a:t> Bandwidth Reservation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32833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98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Constant Bandwidth Server (CBS) in Real-Time Systems</vt:lpstr>
      <vt:lpstr>Introduction to Real-Time Systems</vt:lpstr>
      <vt:lpstr>The Challenge &amp; Motivation for CBS</vt:lpstr>
      <vt:lpstr>Key Objectives &amp; Contributions of CBS Paper</vt:lpstr>
      <vt:lpstr>Background on Real-Time Scheduling</vt:lpstr>
      <vt:lpstr>Constant Bandwidth Server (CBS) Introduction</vt:lpstr>
      <vt:lpstr>CBS Theoretical Foundations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Abu Sayem</dc:creator>
  <cp:lastModifiedBy>Abu Sayem</cp:lastModifiedBy>
  <cp:revision>1</cp:revision>
  <dcterms:created xsi:type="dcterms:W3CDTF">2025-06-05T06:44:09Z</dcterms:created>
  <dcterms:modified xsi:type="dcterms:W3CDTF">2025-06-05T07:07:18Z</dcterms:modified>
</cp:coreProperties>
</file>