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694238" cy="37290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1" autoAdjust="0"/>
    <p:restoredTop sz="94660"/>
  </p:normalViewPr>
  <p:slideViewPr>
    <p:cSldViewPr snapToGrid="0">
      <p:cViewPr>
        <p:scale>
          <a:sx n="200" d="100"/>
          <a:sy n="200" d="100"/>
        </p:scale>
        <p:origin x="227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068" y="610285"/>
            <a:ext cx="3990102" cy="1298258"/>
          </a:xfrm>
        </p:spPr>
        <p:txBody>
          <a:bodyPr anchor="b"/>
          <a:lstStyle>
            <a:lvl1pPr algn="ctr">
              <a:defRPr sz="3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80" y="1958608"/>
            <a:ext cx="3520679" cy="900321"/>
          </a:xfrm>
        </p:spPr>
        <p:txBody>
          <a:bodyPr/>
          <a:lstStyle>
            <a:lvl1pPr marL="0" indent="0" algn="ctr">
              <a:buNone/>
              <a:defRPr sz="1232"/>
            </a:lvl1pPr>
            <a:lvl2pPr marL="234726" indent="0" algn="ctr">
              <a:buNone/>
              <a:defRPr sz="1027"/>
            </a:lvl2pPr>
            <a:lvl3pPr marL="469453" indent="0" algn="ctr">
              <a:buNone/>
              <a:defRPr sz="924"/>
            </a:lvl3pPr>
            <a:lvl4pPr marL="704179" indent="0" algn="ctr">
              <a:buNone/>
              <a:defRPr sz="821"/>
            </a:lvl4pPr>
            <a:lvl5pPr marL="938906" indent="0" algn="ctr">
              <a:buNone/>
              <a:defRPr sz="821"/>
            </a:lvl5pPr>
            <a:lvl6pPr marL="1173632" indent="0" algn="ctr">
              <a:buNone/>
              <a:defRPr sz="821"/>
            </a:lvl6pPr>
            <a:lvl7pPr marL="1408359" indent="0" algn="ctr">
              <a:buNone/>
              <a:defRPr sz="821"/>
            </a:lvl7pPr>
            <a:lvl8pPr marL="1643085" indent="0" algn="ctr">
              <a:buNone/>
              <a:defRPr sz="821"/>
            </a:lvl8pPr>
            <a:lvl9pPr marL="1877812" indent="0" algn="ctr">
              <a:buNone/>
              <a:defRPr sz="82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9314" y="198537"/>
            <a:ext cx="1012195" cy="3160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729" y="198537"/>
            <a:ext cx="2977907" cy="3160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84" y="929671"/>
            <a:ext cx="4048780" cy="1551176"/>
          </a:xfrm>
        </p:spPr>
        <p:txBody>
          <a:bodyPr anchor="b"/>
          <a:lstStyle>
            <a:lvl1pPr>
              <a:defRPr sz="3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84" y="2495522"/>
            <a:ext cx="4048780" cy="815727"/>
          </a:xfrm>
        </p:spPr>
        <p:txBody>
          <a:bodyPr/>
          <a:lstStyle>
            <a:lvl1pPr marL="0" indent="0">
              <a:buNone/>
              <a:defRPr sz="1232">
                <a:solidFill>
                  <a:schemeClr val="tx1">
                    <a:tint val="82000"/>
                  </a:schemeClr>
                </a:solidFill>
              </a:defRPr>
            </a:lvl1pPr>
            <a:lvl2pPr marL="234726" indent="0">
              <a:buNone/>
              <a:defRPr sz="1027">
                <a:solidFill>
                  <a:schemeClr val="tx1">
                    <a:tint val="82000"/>
                  </a:schemeClr>
                </a:solidFill>
              </a:defRPr>
            </a:lvl2pPr>
            <a:lvl3pPr marL="469453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3pPr>
            <a:lvl4pPr marL="704179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4pPr>
            <a:lvl5pPr marL="938906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5pPr>
            <a:lvl6pPr marL="1173632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6pPr>
            <a:lvl7pPr marL="1408359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7pPr>
            <a:lvl8pPr marL="1643085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8pPr>
            <a:lvl9pPr marL="1877812" indent="0">
              <a:buNone/>
              <a:defRPr sz="8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9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729" y="992684"/>
            <a:ext cx="1995051" cy="2366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6458" y="992684"/>
            <a:ext cx="1995051" cy="2366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0" y="198538"/>
            <a:ext cx="4048780" cy="720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341" y="914133"/>
            <a:ext cx="1985882" cy="448002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41" y="1362135"/>
            <a:ext cx="1985882" cy="20034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6458" y="914133"/>
            <a:ext cx="1995663" cy="448002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6458" y="1362135"/>
            <a:ext cx="1995663" cy="20034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0" y="248602"/>
            <a:ext cx="1514014" cy="870109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663" y="536913"/>
            <a:ext cx="2376458" cy="2650034"/>
          </a:xfrm>
        </p:spPr>
        <p:txBody>
          <a:bodyPr/>
          <a:lstStyle>
            <a:lvl1pPr>
              <a:defRPr sz="1643"/>
            </a:lvl1pPr>
            <a:lvl2pPr>
              <a:defRPr sz="1438"/>
            </a:lvl2pPr>
            <a:lvl3pPr>
              <a:defRPr sz="1232"/>
            </a:lvl3pPr>
            <a:lvl4pPr>
              <a:defRPr sz="1027"/>
            </a:lvl4pPr>
            <a:lvl5pPr>
              <a:defRPr sz="1027"/>
            </a:lvl5pPr>
            <a:lvl6pPr>
              <a:defRPr sz="1027"/>
            </a:lvl6pPr>
            <a:lvl7pPr>
              <a:defRPr sz="1027"/>
            </a:lvl7pPr>
            <a:lvl8pPr>
              <a:defRPr sz="1027"/>
            </a:lvl8pPr>
            <a:lvl9pPr>
              <a:defRPr sz="102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340" y="1118712"/>
            <a:ext cx="1514014" cy="2072551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0" y="248602"/>
            <a:ext cx="1514014" cy="870109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95663" y="536913"/>
            <a:ext cx="2376458" cy="2650034"/>
          </a:xfrm>
        </p:spPr>
        <p:txBody>
          <a:bodyPr anchor="t"/>
          <a:lstStyle>
            <a:lvl1pPr marL="0" indent="0">
              <a:buNone/>
              <a:defRPr sz="1643"/>
            </a:lvl1pPr>
            <a:lvl2pPr marL="234726" indent="0">
              <a:buNone/>
              <a:defRPr sz="1438"/>
            </a:lvl2pPr>
            <a:lvl3pPr marL="469453" indent="0">
              <a:buNone/>
              <a:defRPr sz="1232"/>
            </a:lvl3pPr>
            <a:lvl4pPr marL="704179" indent="0">
              <a:buNone/>
              <a:defRPr sz="1027"/>
            </a:lvl4pPr>
            <a:lvl5pPr marL="938906" indent="0">
              <a:buNone/>
              <a:defRPr sz="1027"/>
            </a:lvl5pPr>
            <a:lvl6pPr marL="1173632" indent="0">
              <a:buNone/>
              <a:defRPr sz="1027"/>
            </a:lvl6pPr>
            <a:lvl7pPr marL="1408359" indent="0">
              <a:buNone/>
              <a:defRPr sz="1027"/>
            </a:lvl7pPr>
            <a:lvl8pPr marL="1643085" indent="0">
              <a:buNone/>
              <a:defRPr sz="1027"/>
            </a:lvl8pPr>
            <a:lvl9pPr marL="1877812" indent="0">
              <a:buNone/>
              <a:defRPr sz="10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340" y="1118712"/>
            <a:ext cx="1514014" cy="2072551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729" y="198538"/>
            <a:ext cx="4048780" cy="7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729" y="992684"/>
            <a:ext cx="4048780" cy="236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729" y="3456266"/>
            <a:ext cx="1056204" cy="19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B145D-73F3-46A1-B0D3-B0B053701AB8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967" y="3456266"/>
            <a:ext cx="1584305" cy="19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15305" y="3456266"/>
            <a:ext cx="1056204" cy="19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8DC9A-0E93-437C-A367-FB56E56DA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9453" rtl="0" eaLnBrk="1" latinLnBrk="0" hangingPunct="1">
        <a:lnSpc>
          <a:spcPct val="90000"/>
        </a:lnSpc>
        <a:spcBef>
          <a:spcPct val="0"/>
        </a:spcBef>
        <a:buNone/>
        <a:defRPr sz="2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363" indent="-117363" algn="l" defTabSz="46945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52090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2pPr>
      <a:lvl3pPr marL="58681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821543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105626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29099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525722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76044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995175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1pPr>
      <a:lvl2pPr marL="23472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2pPr>
      <a:lvl3pPr marL="469453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3pPr>
      <a:lvl4pPr marL="70417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93890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17363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40835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643085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87781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DCE75888-1972-28A2-5A02-C6CD0C99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" y="5235"/>
            <a:ext cx="4675642" cy="371856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531C42E-9709-3F81-F1E3-48CA33CF133C}"/>
              </a:ext>
            </a:extLst>
          </p:cNvPr>
          <p:cNvSpPr/>
          <p:nvPr/>
        </p:nvSpPr>
        <p:spPr>
          <a:xfrm>
            <a:off x="2183130" y="2255938"/>
            <a:ext cx="265196" cy="2628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9B74AF-D2E2-56FD-E08C-533481DBAB3A}"/>
              </a:ext>
            </a:extLst>
          </p:cNvPr>
          <p:cNvSpPr/>
          <p:nvPr/>
        </p:nvSpPr>
        <p:spPr>
          <a:xfrm>
            <a:off x="2315728" y="2518828"/>
            <a:ext cx="265196" cy="2628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6F9830-1CB7-3B7E-ADBD-FB0C0084D7EB}"/>
              </a:ext>
            </a:extLst>
          </p:cNvPr>
          <p:cNvSpPr/>
          <p:nvPr/>
        </p:nvSpPr>
        <p:spPr>
          <a:xfrm>
            <a:off x="3204210" y="1421548"/>
            <a:ext cx="265196" cy="2628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Sherlock Holmes</dc:creator>
  <cp:lastModifiedBy>Sherlock Holmes</cp:lastModifiedBy>
  <cp:revision>2</cp:revision>
  <dcterms:created xsi:type="dcterms:W3CDTF">2025-02-18T08:38:04Z</dcterms:created>
  <dcterms:modified xsi:type="dcterms:W3CDTF">2025-02-18T09:02:49Z</dcterms:modified>
</cp:coreProperties>
</file>