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/>
    <p:restoredTop sz="94630"/>
  </p:normalViewPr>
  <p:slideViewPr>
    <p:cSldViewPr snapToGrid="0" snapToObjects="1">
      <p:cViewPr varScale="1">
        <p:scale>
          <a:sx n="84" d="100"/>
          <a:sy n="84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C413EB-5F83-4841-9EA9-41C18778F964}" type="datetimeFigureOut">
              <a:rPr lang="en-US" smtClean="0"/>
              <a:t>4/29/17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25257AF-25B7-2048-9179-1A01EA53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9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JavaJam Coffee 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CASSIDY SISLER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2366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my design meet the client’s expectations?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services</a:t>
            </a:r>
          </a:p>
          <a:p>
            <a:pPr lvl="1"/>
            <a:r>
              <a:rPr lang="en-US" dirty="0" smtClean="0"/>
              <a:t>Snacks</a:t>
            </a:r>
          </a:p>
          <a:p>
            <a:pPr lvl="1"/>
            <a:r>
              <a:rPr lang="en-US" dirty="0" smtClean="0"/>
              <a:t>Coffee</a:t>
            </a:r>
          </a:p>
          <a:p>
            <a:pPr lvl="1"/>
            <a:r>
              <a:rPr lang="en-US" dirty="0" smtClean="0"/>
              <a:t>Tea</a:t>
            </a:r>
          </a:p>
          <a:p>
            <a:pPr lvl="1"/>
            <a:r>
              <a:rPr lang="en-US" dirty="0" smtClean="0"/>
              <a:t>Soft drinks</a:t>
            </a:r>
          </a:p>
        </p:txBody>
      </p:sp>
    </p:spTree>
    <p:extLst>
      <p:ext uri="{BB962C8B-B14F-4D97-AF65-F5344CB8AC3E}">
        <p14:creationId xmlns:p14="http://schemas.microsoft.com/office/powerpoint/2010/main" val="3829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my design meet the client’s expectations?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performance calendars</a:t>
            </a:r>
          </a:p>
          <a:p>
            <a:pPr lvl="1"/>
            <a:r>
              <a:rPr lang="en-US" dirty="0" smtClean="0"/>
              <a:t>Local folk music performances</a:t>
            </a:r>
          </a:p>
          <a:p>
            <a:pPr lvl="1"/>
            <a:r>
              <a:rPr lang="en-US" dirty="0" smtClean="0"/>
              <a:t>Poetry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8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my design meet the client’s expectations?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four required pages</a:t>
            </a:r>
          </a:p>
          <a:p>
            <a:pPr lvl="1"/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Menu page</a:t>
            </a:r>
          </a:p>
          <a:p>
            <a:pPr lvl="1"/>
            <a:r>
              <a:rPr lang="en-US" dirty="0" smtClean="0"/>
              <a:t>Music performance schedule page</a:t>
            </a:r>
          </a:p>
          <a:p>
            <a:pPr lvl="1"/>
            <a:r>
              <a:rPr lang="en-US" dirty="0" smtClean="0"/>
              <a:t>Job opportunities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of the features and benefits for 1 or 2 components on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</a:t>
            </a:r>
          </a:p>
          <a:p>
            <a:pPr lvl="1"/>
            <a:r>
              <a:rPr lang="en-US" dirty="0" smtClean="0"/>
              <a:t>Bio component</a:t>
            </a:r>
          </a:p>
          <a:p>
            <a:pPr lvl="2"/>
            <a:r>
              <a:rPr lang="en-US" dirty="0" smtClean="0"/>
              <a:t>JavaJam </a:t>
            </a:r>
            <a:r>
              <a:rPr lang="en-US" dirty="0"/>
              <a:t>C</a:t>
            </a:r>
            <a:r>
              <a:rPr lang="en-US" dirty="0" smtClean="0"/>
              <a:t>offee </a:t>
            </a:r>
            <a:r>
              <a:rPr lang="en-US" dirty="0"/>
              <a:t>H</a:t>
            </a:r>
            <a:r>
              <a:rPr lang="en-US" dirty="0" smtClean="0"/>
              <a:t>ouse background</a:t>
            </a:r>
          </a:p>
          <a:p>
            <a:pPr lvl="1"/>
            <a:r>
              <a:rPr lang="en-US" dirty="0" smtClean="0"/>
              <a:t>FAQ component</a:t>
            </a:r>
          </a:p>
          <a:p>
            <a:pPr lvl="2"/>
            <a:r>
              <a:rPr lang="en-US" dirty="0" smtClean="0"/>
              <a:t>Phone</a:t>
            </a:r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Hours of Operation</a:t>
            </a:r>
          </a:p>
          <a:p>
            <a:pPr lvl="1"/>
            <a:r>
              <a:rPr lang="en-US" dirty="0" smtClean="0"/>
              <a:t>Images component</a:t>
            </a:r>
          </a:p>
          <a:p>
            <a:pPr lvl="2"/>
            <a:r>
              <a:rPr lang="en-US" dirty="0" smtClean="0"/>
              <a:t>JavaJam </a:t>
            </a:r>
            <a:r>
              <a:rPr lang="en-US" dirty="0"/>
              <a:t>C</a:t>
            </a:r>
            <a:r>
              <a:rPr lang="en-US" dirty="0" smtClean="0"/>
              <a:t>offee </a:t>
            </a:r>
            <a:r>
              <a:rPr lang="en-US" dirty="0"/>
              <a:t>H</a:t>
            </a:r>
            <a:r>
              <a:rPr lang="en-US" dirty="0" smtClean="0"/>
              <a:t>ouse photos</a:t>
            </a:r>
          </a:p>
        </p:txBody>
      </p:sp>
    </p:spTree>
    <p:extLst>
      <p:ext uri="{BB962C8B-B14F-4D97-AF65-F5344CB8AC3E}">
        <p14:creationId xmlns:p14="http://schemas.microsoft.com/office/powerpoint/2010/main" val="120621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of the features and benefits for 1 or 2 components on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page</a:t>
            </a:r>
          </a:p>
          <a:p>
            <a:pPr lvl="1"/>
            <a:r>
              <a:rPr lang="en-US" dirty="0" smtClean="0"/>
              <a:t>Drinks component</a:t>
            </a:r>
          </a:p>
          <a:p>
            <a:pPr lvl="2"/>
            <a:r>
              <a:rPr lang="en-US" dirty="0" smtClean="0"/>
              <a:t>Cold Coffee</a:t>
            </a:r>
          </a:p>
          <a:p>
            <a:pPr lvl="2"/>
            <a:r>
              <a:rPr lang="en-US" dirty="0" smtClean="0"/>
              <a:t>Hot Coffee</a:t>
            </a:r>
          </a:p>
          <a:p>
            <a:pPr lvl="2"/>
            <a:r>
              <a:rPr lang="en-US" dirty="0" smtClean="0"/>
              <a:t>Tea</a:t>
            </a:r>
          </a:p>
          <a:p>
            <a:pPr lvl="2"/>
            <a:r>
              <a:rPr lang="en-US" dirty="0" smtClean="0"/>
              <a:t>Soft Drinks</a:t>
            </a:r>
          </a:p>
          <a:p>
            <a:pPr lvl="1"/>
            <a:r>
              <a:rPr lang="en-US" dirty="0" smtClean="0"/>
              <a:t>Food component</a:t>
            </a:r>
          </a:p>
          <a:p>
            <a:pPr lvl="2"/>
            <a:r>
              <a:rPr lang="en-US" dirty="0" smtClean="0"/>
              <a:t>Bagels</a:t>
            </a:r>
          </a:p>
          <a:p>
            <a:pPr lvl="2"/>
            <a:r>
              <a:rPr lang="en-US" dirty="0" smtClean="0"/>
              <a:t>Muffins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0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of the features and benefits for 1 or 2 components on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</a:p>
          <a:p>
            <a:pPr lvl="1"/>
            <a:r>
              <a:rPr lang="en-US" dirty="0" smtClean="0"/>
              <a:t>Music component</a:t>
            </a:r>
          </a:p>
          <a:p>
            <a:pPr lvl="2"/>
            <a:r>
              <a:rPr lang="en-US" dirty="0" smtClean="0"/>
              <a:t>Performance Schedule</a:t>
            </a:r>
          </a:p>
          <a:p>
            <a:r>
              <a:rPr lang="en-US" dirty="0" smtClean="0"/>
              <a:t>Poetry page</a:t>
            </a:r>
          </a:p>
          <a:p>
            <a:pPr lvl="1"/>
            <a:r>
              <a:rPr lang="en-US" dirty="0" smtClean="0"/>
              <a:t>Poetry component</a:t>
            </a:r>
          </a:p>
          <a:p>
            <a:pPr lvl="2"/>
            <a:r>
              <a:rPr lang="en-US" dirty="0" smtClean="0"/>
              <a:t>Performance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5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some of the features and benefits for 1 or 2 components on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Jobs page</a:t>
            </a:r>
          </a:p>
          <a:p>
            <a:pPr lvl="1"/>
            <a:r>
              <a:rPr lang="en-US" dirty="0" smtClean="0"/>
              <a:t>Opportunities component</a:t>
            </a:r>
          </a:p>
          <a:p>
            <a:pPr lvl="2"/>
            <a:r>
              <a:rPr lang="en-US" dirty="0" smtClean="0"/>
              <a:t>Positions</a:t>
            </a:r>
          </a:p>
          <a:p>
            <a:pPr lvl="1"/>
            <a:r>
              <a:rPr lang="en-US" dirty="0" smtClean="0"/>
              <a:t>Apply for a Job component</a:t>
            </a:r>
          </a:p>
          <a:p>
            <a:pPr lvl="2"/>
            <a:r>
              <a:rPr lang="en-US" dirty="0" smtClean="0"/>
              <a:t>Personal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</a:t>
            </a:r>
            <a:r>
              <a:rPr lang="en-US" dirty="0" smtClean="0"/>
              <a:t>you all (as </a:t>
            </a:r>
            <a:r>
              <a:rPr lang="en-US" dirty="0"/>
              <a:t>a </a:t>
            </a:r>
            <a:r>
              <a:rPr lang="en-US" dirty="0" smtClean="0"/>
              <a:t>class) buy my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Meets the client’s expectations</a:t>
            </a:r>
          </a:p>
          <a:p>
            <a:r>
              <a:rPr lang="en-US" dirty="0" smtClean="0"/>
              <a:t>Responsive on mobile, tablet, laptop and desktop devices</a:t>
            </a:r>
          </a:p>
          <a:p>
            <a:r>
              <a:rPr lang="en-US" dirty="0" smtClean="0"/>
              <a:t>Short and sweet</a:t>
            </a:r>
          </a:p>
          <a:p>
            <a:r>
              <a:rPr lang="en-US" dirty="0" smtClean="0"/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val="592762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1258</TotalTime>
  <Words>223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 3</vt:lpstr>
      <vt:lpstr>Arial</vt:lpstr>
      <vt:lpstr>Ion Boardroom</vt:lpstr>
      <vt:lpstr>JavaJam Coffee House</vt:lpstr>
      <vt:lpstr>Why does my design meet the client’s expectations?</vt:lpstr>
      <vt:lpstr>Why does my design meet the client’s expectations?</vt:lpstr>
      <vt:lpstr>Why does my design meet the client’s expectations?</vt:lpstr>
      <vt:lpstr>What are some of the features and benefits for 1 or 2 components on my site?</vt:lpstr>
      <vt:lpstr>What are some of the features and benefits for 1 or 2 components on my site?</vt:lpstr>
      <vt:lpstr>What are some of the features and benefits for 1 or 2 components on my site?</vt:lpstr>
      <vt:lpstr>What are some of the features and benefits for 1 or 2 components on my site?</vt:lpstr>
      <vt:lpstr>Why should you all (as a class) buy my site?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Javajam coffee house</dc:title>
  <dc:creator>Microsoft Office User</dc:creator>
  <cp:lastModifiedBy>Microsoft Office User</cp:lastModifiedBy>
  <cp:revision>13</cp:revision>
  <dcterms:created xsi:type="dcterms:W3CDTF">2017-04-30T03:47:07Z</dcterms:created>
  <dcterms:modified xsi:type="dcterms:W3CDTF">2017-05-01T00:45:38Z</dcterms:modified>
</cp:coreProperties>
</file>