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482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32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9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2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19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jam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Rivera</a:t>
            </a:r>
          </a:p>
          <a:p>
            <a:r>
              <a:rPr lang="en-US" dirty="0" err="1" smtClean="0"/>
              <a:t>Ctec</a:t>
            </a:r>
            <a:r>
              <a:rPr lang="en-US" dirty="0" smtClean="0"/>
              <a:t> 3350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-202183"/>
            <a:ext cx="4503313" cy="45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Clients Expectations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design to attract young crowds.</a:t>
            </a:r>
          </a:p>
          <a:p>
            <a:r>
              <a:rPr lang="en-US" dirty="0" smtClean="0"/>
              <a:t>Coffee background to reflect the main theme.</a:t>
            </a:r>
          </a:p>
          <a:p>
            <a:r>
              <a:rPr lang="en-US" dirty="0" smtClean="0"/>
              <a:t>Ease of access to links.</a:t>
            </a:r>
          </a:p>
          <a:p>
            <a:r>
              <a:rPr lang="en-US" dirty="0" smtClean="0"/>
              <a:t>Plenty of information provided.</a:t>
            </a:r>
          </a:p>
          <a:p>
            <a:r>
              <a:rPr lang="en-US" dirty="0" smtClean="0"/>
              <a:t>Menu is legible.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Features/components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Embeddable Google Calendar on performances.</a:t>
            </a:r>
          </a:p>
          <a:p>
            <a:r>
              <a:rPr lang="en-US" dirty="0" smtClean="0"/>
              <a:t>Navigation with highlight features.</a:t>
            </a:r>
          </a:p>
          <a:p>
            <a:r>
              <a:rPr lang="en-US" dirty="0" smtClean="0"/>
              <a:t>Logo linked to home.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Flaws</a:t>
            </a:r>
            <a:endParaRPr lang="en-US" dirty="0"/>
          </a:p>
          <a:p>
            <a:r>
              <a:rPr lang="en-US" dirty="0" smtClean="0"/>
              <a:t>Media Query</a:t>
            </a:r>
          </a:p>
          <a:p>
            <a:r>
              <a:rPr lang="en-US" dirty="0" smtClean="0"/>
              <a:t>Responsive Navigation</a:t>
            </a:r>
          </a:p>
        </p:txBody>
      </p:sp>
    </p:spTree>
    <p:extLst>
      <p:ext uri="{BB962C8B-B14F-4D97-AF65-F5344CB8AC3E}">
        <p14:creationId xmlns:p14="http://schemas.microsoft.com/office/powerpoint/2010/main" val="33895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my site??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to go website despite a few media query flaws.</a:t>
            </a:r>
          </a:p>
          <a:p>
            <a:r>
              <a:rPr lang="en-US" dirty="0" smtClean="0"/>
              <a:t>Available calendar that is viewable to public.</a:t>
            </a:r>
          </a:p>
          <a:p>
            <a:r>
              <a:rPr lang="en-US" dirty="0" smtClean="0"/>
              <a:t>Attractable to younger crowds.</a:t>
            </a:r>
          </a:p>
          <a:p>
            <a:r>
              <a:rPr lang="en-US" dirty="0" smtClean="0"/>
              <a:t>Background image makes me want a coffee.</a:t>
            </a:r>
          </a:p>
          <a:p>
            <a:r>
              <a:rPr lang="en-US" dirty="0" smtClean="0"/>
              <a:t>Attractable logo created by C. </a:t>
            </a:r>
            <a:r>
              <a:rPr lang="en-US" dirty="0" err="1" smtClean="0"/>
              <a:t>Cucalon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185" y="2097088"/>
            <a:ext cx="4304226" cy="43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109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Java jam Website</vt:lpstr>
      <vt:lpstr>Clients Expectations</vt:lpstr>
      <vt:lpstr>Benefits of Features/components</vt:lpstr>
      <vt:lpstr>Purchase my site??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Website</dc:title>
  <dc:creator>Germain aldrete</dc:creator>
  <cp:lastModifiedBy>Germain aldrete</cp:lastModifiedBy>
  <cp:revision>4</cp:revision>
  <dcterms:created xsi:type="dcterms:W3CDTF">2017-04-30T23:00:06Z</dcterms:created>
  <dcterms:modified xsi:type="dcterms:W3CDTF">2017-04-30T23:28:05Z</dcterms:modified>
</cp:coreProperties>
</file>