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2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2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7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6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6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2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1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F10B0A-2950-444F-B913-1A9D062F4CC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4DE2E-E2C7-B848-A3B0-4186913D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Expectations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services such as menu items and live performances</a:t>
            </a:r>
          </a:p>
          <a:p>
            <a:r>
              <a:rPr lang="en-US" dirty="0" smtClean="0"/>
              <a:t>Shows List of Performers and the Date they are performing</a:t>
            </a:r>
          </a:p>
          <a:p>
            <a:r>
              <a:rPr lang="en-US" dirty="0" smtClean="0"/>
              <a:t>Includes </a:t>
            </a:r>
            <a:r>
              <a:rPr lang="en-US" dirty="0"/>
              <a:t>h</a:t>
            </a:r>
            <a:r>
              <a:rPr lang="en-US" dirty="0" smtClean="0"/>
              <a:t>ome </a:t>
            </a:r>
            <a:r>
              <a:rPr lang="en-US" dirty="0"/>
              <a:t>p</a:t>
            </a:r>
            <a:r>
              <a:rPr lang="en-US" dirty="0" smtClean="0"/>
              <a:t>age, menu Page, performances </a:t>
            </a:r>
            <a:r>
              <a:rPr lang="en-US" dirty="0"/>
              <a:t>c</a:t>
            </a:r>
            <a:r>
              <a:rPr lang="en-US" dirty="0" smtClean="0"/>
              <a:t>alendar, and jobs page.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Menu page is not standard menu page and Items have vibrant pictures that display the item as it would be served to you.</a:t>
            </a:r>
          </a:p>
          <a:p>
            <a:endParaRPr lang="en-US" dirty="0"/>
          </a:p>
          <a:p>
            <a:r>
              <a:rPr lang="en-US" dirty="0" smtClean="0"/>
              <a:t>Home Page includes links to Menu page and Pictures of What’s Hot on Menu to entice new customers to keep purchasing </a:t>
            </a:r>
            <a:r>
              <a:rPr lang="en-US" dirty="0" smtClean="0"/>
              <a:t>popular items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buy this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from page to page</a:t>
            </a:r>
          </a:p>
          <a:p>
            <a:r>
              <a:rPr lang="en-US" dirty="0" smtClean="0"/>
              <a:t>Everything a Java Jam customer would need to know is easy to find</a:t>
            </a:r>
          </a:p>
          <a:p>
            <a:r>
              <a:rPr lang="en-US" dirty="0" smtClean="0"/>
              <a:t>Readable with just enough info to keep you informed but not too much you stop viewing site.</a:t>
            </a:r>
          </a:p>
          <a:p>
            <a:r>
              <a:rPr lang="en-US" dirty="0" smtClean="0"/>
              <a:t>Site is </a:t>
            </a:r>
            <a:r>
              <a:rPr lang="en-US" smtClean="0"/>
              <a:t>visually pleasing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134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Garamond</vt:lpstr>
      <vt:lpstr>Arial</vt:lpstr>
      <vt:lpstr>Organic</vt:lpstr>
      <vt:lpstr>Client Expectations </vt:lpstr>
      <vt:lpstr>Features and Benefits</vt:lpstr>
      <vt:lpstr>Why you should buy this 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Ploetz</dc:creator>
  <cp:lastModifiedBy>Gregory Ploetz</cp:lastModifiedBy>
  <cp:revision>7</cp:revision>
  <dcterms:created xsi:type="dcterms:W3CDTF">2017-01-27T04:52:42Z</dcterms:created>
  <dcterms:modified xsi:type="dcterms:W3CDTF">2017-05-01T02:40:14Z</dcterms:modified>
</cp:coreProperties>
</file>