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0"/>
  </p:normalViewPr>
  <p:slideViewPr>
    <p:cSldViewPr snapToGrid="0" snapToObjects="1">
      <p:cViewPr varScale="1">
        <p:scale>
          <a:sx n="87" d="100"/>
          <a:sy n="8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5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5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9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73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2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9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6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8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602AE1-FEEB-3B44-8FC5-6C7A013B6B9A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27763-B54A-F44A-95F4-F4E1021F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JavaJam</a:t>
            </a:r>
            <a:r>
              <a:rPr lang="en-US" dirty="0" smtClean="0"/>
              <a:t> Coffee House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Emily Hayden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Client’s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Julio Perez requested a site to display his services and performance schedules.</a:t>
            </a:r>
          </a:p>
          <a:p>
            <a:r>
              <a:rPr lang="en-US" dirty="0" smtClean="0"/>
              <a:t>He requested a:</a:t>
            </a:r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menu page</a:t>
            </a:r>
          </a:p>
          <a:p>
            <a:pPr lvl="1"/>
            <a:r>
              <a:rPr lang="en-US" dirty="0" smtClean="0"/>
              <a:t>music performances page</a:t>
            </a:r>
          </a:p>
          <a:p>
            <a:pPr lvl="1"/>
            <a:r>
              <a:rPr lang="en-US" dirty="0" smtClean="0"/>
              <a:t>job opportunities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Benefits of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benefit and feature of a component of my site is the nice album art that is featured on the activities page. I think this adds a sense of professionalism to the look and feel of the site. </a:t>
            </a:r>
          </a:p>
          <a:p>
            <a:r>
              <a:rPr lang="en-US" dirty="0" smtClean="0"/>
              <a:t>Another element that I enjoy on this site is the image gallery on the home page. This can be used to update customers on what is happening at the </a:t>
            </a:r>
            <a:r>
              <a:rPr lang="en-US" dirty="0" err="1" smtClean="0"/>
              <a:t>JavaJam</a:t>
            </a:r>
            <a:r>
              <a:rPr lang="en-US" dirty="0" smtClean="0"/>
              <a:t> Coffee House.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</a:t>
            </a:r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B</a:t>
            </a:r>
            <a:r>
              <a:rPr lang="en-US" dirty="0" smtClean="0"/>
              <a:t>uy </a:t>
            </a:r>
            <a:r>
              <a:rPr lang="en-US" dirty="0"/>
              <a:t>M</a:t>
            </a:r>
            <a:r>
              <a:rPr lang="en-US" dirty="0" smtClean="0"/>
              <a:t>y </a:t>
            </a:r>
            <a:r>
              <a:rPr lang="en-US" dirty="0"/>
              <a:t>S</a:t>
            </a:r>
            <a:r>
              <a:rPr lang="en-US" dirty="0" smtClean="0"/>
              <a:t>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you should buy my site because it is a simple and clean design that can be updated easily and has a timeless look to it. </a:t>
            </a:r>
          </a:p>
          <a:p>
            <a:r>
              <a:rPr lang="en-US" dirty="0" smtClean="0"/>
              <a:t>The responsive design makes this site accessible to all user’s devices. </a:t>
            </a:r>
            <a:endParaRPr lang="en-US" dirty="0"/>
          </a:p>
          <a:p>
            <a:r>
              <a:rPr lang="en-US" dirty="0" smtClean="0"/>
              <a:t>The natural color palette of the site relates to the aesthetic of the home-grown coffee brand that is </a:t>
            </a:r>
            <a:r>
              <a:rPr lang="en-US" dirty="0" err="1" smtClean="0"/>
              <a:t>JavaJam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183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Garamond</vt:lpstr>
      <vt:lpstr>Arial</vt:lpstr>
      <vt:lpstr>Organic</vt:lpstr>
      <vt:lpstr>JavaJam Coffee House Website</vt:lpstr>
      <vt:lpstr>Meeting the Client’s Expectations</vt:lpstr>
      <vt:lpstr>Features and Benefits of Components </vt:lpstr>
      <vt:lpstr>Why You Should Buy My 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JavaJam Coffee House Website</dc:title>
  <dc:creator>Microsoft Office User</dc:creator>
  <cp:lastModifiedBy>Microsoft Office User</cp:lastModifiedBy>
  <cp:revision>4</cp:revision>
  <dcterms:created xsi:type="dcterms:W3CDTF">2017-05-01T01:41:17Z</dcterms:created>
  <dcterms:modified xsi:type="dcterms:W3CDTF">2017-05-01T02:21:25Z</dcterms:modified>
</cp:coreProperties>
</file>