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9"/>
  </p:notesMasterIdLst>
  <p:handoutMasterIdLst>
    <p:handoutMasterId r:id="rId10"/>
  </p:handoutMasterIdLst>
  <p:sldIdLst>
    <p:sldId id="270" r:id="rId3"/>
    <p:sldId id="271" r:id="rId4"/>
    <p:sldId id="272" r:id="rId5"/>
    <p:sldId id="274" r:id="rId6"/>
    <p:sldId id="275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2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00FC0-9E7A-4C53-8A3B-3C3C9A736C42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8944F-81ED-4843-A3E6-D41A69087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122B6-E47E-4A80-A9F3-23FD10D674FE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1C5CE-222C-4659-9A99-B99FC42A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4/30/2017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625"/>
            <a:ext cx="10972800" cy="1600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349BF3EA-1A78-4F07-BDC0-C8A1BD461199}" type="datetimeFigureOut">
              <a:rPr lang="en-US" smtClean="0"/>
              <a:pPr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Juan </a:t>
            </a:r>
            <a:r>
              <a:rPr lang="en-US" dirty="0" err="1" smtClean="0"/>
              <a:t>Artiles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JavaJam</a:t>
            </a:r>
            <a:r>
              <a:rPr lang="en-US" dirty="0" smtClean="0"/>
              <a:t> </a:t>
            </a:r>
            <a:r>
              <a:rPr lang="en-US" dirty="0" err="1" smtClean="0"/>
              <a:t>Coffe</a:t>
            </a:r>
            <a:r>
              <a:rPr lang="en-US" dirty="0" smtClean="0"/>
              <a:t> Website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955" y="199574"/>
            <a:ext cx="3591559" cy="356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it meet expectations?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Desired pages present</a:t>
            </a:r>
          </a:p>
          <a:p>
            <a:pPr lvl="1"/>
            <a:r>
              <a:rPr lang="en-US" sz="2800" dirty="0" smtClean="0"/>
              <a:t>Home Page</a:t>
            </a:r>
          </a:p>
          <a:p>
            <a:pPr lvl="1"/>
            <a:r>
              <a:rPr lang="en-US" sz="2800" dirty="0" smtClean="0"/>
              <a:t>Menus Page</a:t>
            </a:r>
          </a:p>
          <a:p>
            <a:pPr lvl="1"/>
            <a:r>
              <a:rPr lang="en-US" sz="2800" dirty="0" smtClean="0"/>
              <a:t>Performance Page</a:t>
            </a:r>
          </a:p>
          <a:p>
            <a:pPr lvl="1"/>
            <a:r>
              <a:rPr lang="en-US" sz="2800" smtClean="0"/>
              <a:t>Job </a:t>
            </a:r>
            <a:r>
              <a:rPr lang="en-US" sz="2800" dirty="0" smtClean="0"/>
              <a:t>Opportunity </a:t>
            </a:r>
            <a:r>
              <a:rPr lang="en-US" sz="2800" dirty="0" smtClean="0"/>
              <a:t>Page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Easy to Navigate</a:t>
            </a:r>
          </a:p>
          <a:p>
            <a:r>
              <a:rPr lang="en-US" sz="2800" dirty="0" smtClean="0"/>
              <a:t>Allows for user input and contribution</a:t>
            </a:r>
          </a:p>
          <a:p>
            <a:r>
              <a:rPr lang="en-US" sz="2800" dirty="0" smtClean="0"/>
              <a:t>Promotes local and its products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052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and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Drinks Component</a:t>
            </a:r>
          </a:p>
          <a:p>
            <a:r>
              <a:rPr lang="en-US" sz="2800" dirty="0" smtClean="0"/>
              <a:t>FAQ Component</a:t>
            </a:r>
          </a:p>
        </p:txBody>
      </p:sp>
    </p:spTree>
    <p:extLst>
      <p:ext uri="{BB962C8B-B14F-4D97-AF65-F5344CB8AC3E}">
        <p14:creationId xmlns:p14="http://schemas.microsoft.com/office/powerpoint/2010/main" val="205767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Drinks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080" y="1600200"/>
            <a:ext cx="6793840" cy="5067384"/>
          </a:xfrm>
        </p:spPr>
      </p:pic>
    </p:spTree>
    <p:extLst>
      <p:ext uri="{BB962C8B-B14F-4D97-AF65-F5344CB8AC3E}">
        <p14:creationId xmlns:p14="http://schemas.microsoft.com/office/powerpoint/2010/main" val="183661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246" y="1600200"/>
            <a:ext cx="5683507" cy="5019258"/>
          </a:xfrm>
        </p:spPr>
      </p:pic>
    </p:spTree>
    <p:extLst>
      <p:ext uri="{BB962C8B-B14F-4D97-AF65-F5344CB8AC3E}">
        <p14:creationId xmlns:p14="http://schemas.microsoft.com/office/powerpoint/2010/main" val="139275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Should you buy?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Simple and to the point</a:t>
            </a:r>
          </a:p>
          <a:p>
            <a:r>
              <a:rPr lang="en-US" sz="2800" dirty="0" smtClean="0"/>
              <a:t>Fulfills basic needs and a little more</a:t>
            </a:r>
          </a:p>
          <a:p>
            <a:r>
              <a:rPr lang="en-US" sz="2800" dirty="0" smtClean="0"/>
              <a:t>Assets are </a:t>
            </a:r>
            <a:r>
              <a:rPr lang="en-US" sz="2800" dirty="0" smtClean="0"/>
              <a:t>quick and easy </a:t>
            </a:r>
            <a:r>
              <a:rPr lang="en-US" sz="2800" dirty="0" smtClean="0"/>
              <a:t>to use</a:t>
            </a:r>
          </a:p>
        </p:txBody>
      </p:sp>
    </p:spTree>
    <p:extLst>
      <p:ext uri="{BB962C8B-B14F-4D97-AF65-F5344CB8AC3E}">
        <p14:creationId xmlns:p14="http://schemas.microsoft.com/office/powerpoint/2010/main" val="179458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mpany background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mpany background presentation" id="{7C18907C-4901-42BD-8F2C-E63B32C9DCA3}" vid="{B4FC953D-0C69-4290-95E2-4EA0E2E67D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9111A70-0198-4F40-BEFB-ADDC651BCC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Company meeting presentation</Template>
  <TotalTime>0</TotalTime>
  <Words>56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Courier New</vt:lpstr>
      <vt:lpstr>Palatino Linotype</vt:lpstr>
      <vt:lpstr>Company background presentation</vt:lpstr>
      <vt:lpstr>JavaJam Coffe Website</vt:lpstr>
      <vt:lpstr>Does it meet expectations?</vt:lpstr>
      <vt:lpstr>Components and Benefits</vt:lpstr>
      <vt:lpstr>Drinks</vt:lpstr>
      <vt:lpstr>FAQ</vt:lpstr>
      <vt:lpstr>Should you buy?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2017-04-28T19:08:35Z</dcterms:created>
  <dcterms:modified xsi:type="dcterms:W3CDTF">2017-04-30T19:53:36Z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TC034605109991</vt:lpwstr>
  </property>
</Properties>
</file>