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DF62-931E-449A-8402-DB7A4E1B0F0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15F3-19F0-43D0-A976-C4238832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8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DF62-931E-449A-8402-DB7A4E1B0F0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15F3-19F0-43D0-A976-C4238832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5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DF62-931E-449A-8402-DB7A4E1B0F0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15F3-19F0-43D0-A976-C4238832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DF62-931E-449A-8402-DB7A4E1B0F0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15F3-19F0-43D0-A976-C4238832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1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DF62-931E-449A-8402-DB7A4E1B0F0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15F3-19F0-43D0-A976-C4238832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6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DF62-931E-449A-8402-DB7A4E1B0F0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15F3-19F0-43D0-A976-C4238832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DF62-931E-449A-8402-DB7A4E1B0F0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15F3-19F0-43D0-A976-C4238832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7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DF62-931E-449A-8402-DB7A4E1B0F0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15F3-19F0-43D0-A976-C4238832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2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DF62-931E-449A-8402-DB7A4E1B0F0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15F3-19F0-43D0-A976-C4238832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DF62-931E-449A-8402-DB7A4E1B0F0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15F3-19F0-43D0-A976-C4238832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2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DF62-931E-449A-8402-DB7A4E1B0F0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15F3-19F0-43D0-A976-C4238832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9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2DF62-931E-449A-8402-DB7A4E1B0F0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15F3-19F0-43D0-A976-C4238832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17" y="1026782"/>
            <a:ext cx="4469557" cy="44695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0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Incorporated throughout the website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Influences the website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Represents music through the flow of the lines and handle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510748"/>
            <a:ext cx="3588026" cy="265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81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Uniformity through formatting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Each page creates a different user experience through color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Typeface, colors, and framing reinforces the logo</a:t>
            </a:r>
          </a:p>
          <a:p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838200" y="1510748"/>
            <a:ext cx="3588026" cy="265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86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Client’s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Event Calendar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Personalized message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Modern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Information more accessible to the community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Advertised employment opportunities</a:t>
            </a:r>
          </a:p>
          <a:p>
            <a:endParaRPr lang="en-US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838200" y="1510748"/>
            <a:ext cx="6795052" cy="265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3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buy my 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Responsive to mobile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Easy to navigate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Incorporates </a:t>
            </a:r>
            <a:r>
              <a:rPr lang="en-US" dirty="0" err="1"/>
              <a:t>JavaJam</a:t>
            </a:r>
            <a:r>
              <a:rPr lang="en-US" dirty="0"/>
              <a:t> through every aspect of the website design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838200" y="1484243"/>
            <a:ext cx="4873487" cy="530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80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Logo</vt:lpstr>
      <vt:lpstr>Design</vt:lpstr>
      <vt:lpstr>Meeting Client’s Expectations</vt:lpstr>
      <vt:lpstr>Why buy my site?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Perla Orona</dc:creator>
  <cp:lastModifiedBy>Perla Orona</cp:lastModifiedBy>
  <cp:revision>9</cp:revision>
  <dcterms:created xsi:type="dcterms:W3CDTF">2017-04-30T23:06:10Z</dcterms:created>
  <dcterms:modified xsi:type="dcterms:W3CDTF">2017-05-01T00:39:58Z</dcterms:modified>
</cp:coreProperties>
</file>