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howcard Gothic" panose="04020904020102020604" pitchFamily="82" charset="0"/>
              </a:rPr>
              <a:t>Proctor-Website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Sarina Proctor</a:t>
            </a:r>
          </a:p>
        </p:txBody>
      </p:sp>
    </p:spTree>
    <p:extLst>
      <p:ext uri="{BB962C8B-B14F-4D97-AF65-F5344CB8AC3E}">
        <p14:creationId xmlns:p14="http://schemas.microsoft.com/office/powerpoint/2010/main" val="415151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howcard Gothic" panose="04020904020102020604" pitchFamily="82" charset="0"/>
              </a:rPr>
              <a:t>The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Simple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Fun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Modern</a:t>
            </a:r>
          </a:p>
        </p:txBody>
      </p:sp>
    </p:spTree>
    <p:extLst>
      <p:ext uri="{BB962C8B-B14F-4D97-AF65-F5344CB8AC3E}">
        <p14:creationId xmlns:p14="http://schemas.microsoft.com/office/powerpoint/2010/main" val="19622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howcard Gothic" panose="04020904020102020604" pitchFamily="82" charset="0"/>
              </a:rPr>
              <a:t>Benefits of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Simple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Easy to identify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Easy to modify</a:t>
            </a:r>
          </a:p>
        </p:txBody>
      </p:sp>
    </p:spTree>
    <p:extLst>
      <p:ext uri="{BB962C8B-B14F-4D97-AF65-F5344CB8AC3E}">
        <p14:creationId xmlns:p14="http://schemas.microsoft.com/office/powerpoint/2010/main" val="1027809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howcard Gothic" panose="04020904020102020604" pitchFamily="82" charset="0"/>
              </a:rPr>
              <a:t>Worthy purchase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Simple and unique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Inspires a fun feel and vibe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Room for expansion</a:t>
            </a:r>
          </a:p>
        </p:txBody>
      </p:sp>
    </p:spTree>
    <p:extLst>
      <p:ext uri="{BB962C8B-B14F-4D97-AF65-F5344CB8AC3E}">
        <p14:creationId xmlns:p14="http://schemas.microsoft.com/office/powerpoint/2010/main" val="2636445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</TotalTime>
  <Words>36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Showcard Gothic</vt:lpstr>
      <vt:lpstr>Tw Cen MT</vt:lpstr>
      <vt:lpstr>Tw Cen MT Condensed</vt:lpstr>
      <vt:lpstr>Wingdings 3</vt:lpstr>
      <vt:lpstr>Integral</vt:lpstr>
      <vt:lpstr>Proctor-Website 2</vt:lpstr>
      <vt:lpstr>The design</vt:lpstr>
      <vt:lpstr>Benefits of components</vt:lpstr>
      <vt:lpstr>Worthy purchase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Proctor-Website 2</dc:title>
  <dc:creator>Proctor, Sarina L</dc:creator>
  <cp:lastModifiedBy>Proctor, Sarina L</cp:lastModifiedBy>
  <cp:revision>1</cp:revision>
  <dcterms:created xsi:type="dcterms:W3CDTF">2017-05-01T02:40:03Z</dcterms:created>
  <dcterms:modified xsi:type="dcterms:W3CDTF">2017-05-01T02:49:34Z</dcterms:modified>
</cp:coreProperties>
</file>