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D3EB-A016-4675-B1D2-65AAAB111C9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FD47-259A-4728-9321-3F4E11655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http://omega.uta.edu/~wag9927/Gay-Website2/JJHome.html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FD47-259A-4728-9321-3F4E11655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2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87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2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7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9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9DFB5-4B2F-4D6A-A921-D7529253DA6E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4F61D-40F4-4431-BF21-6E1F9DD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8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JavaJam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Gay</a:t>
            </a:r>
          </a:p>
        </p:txBody>
      </p:sp>
    </p:spTree>
    <p:extLst>
      <p:ext uri="{BB962C8B-B14F-4D97-AF65-F5344CB8AC3E}">
        <p14:creationId xmlns:p14="http://schemas.microsoft.com/office/powerpoint/2010/main" val="36056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my website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web presence for his shop that will display his services and provide a calendar for the performances. Would like:</a:t>
            </a:r>
          </a:p>
          <a:p>
            <a:r>
              <a:rPr lang="en-US" dirty="0"/>
              <a:t>Home Page, </a:t>
            </a:r>
          </a:p>
          <a:p>
            <a:r>
              <a:rPr lang="en-US" dirty="0"/>
              <a:t> Menu Page,</a:t>
            </a:r>
          </a:p>
          <a:p>
            <a:r>
              <a:rPr lang="en-US" dirty="0"/>
              <a:t> Music performance schedule Page</a:t>
            </a:r>
          </a:p>
          <a:p>
            <a:r>
              <a:rPr lang="en-US" dirty="0"/>
              <a:t> Job  Opportunities Page.”</a:t>
            </a:r>
          </a:p>
        </p:txBody>
      </p:sp>
    </p:spTree>
    <p:extLst>
      <p:ext uri="{BB962C8B-B14F-4D97-AF65-F5344CB8AC3E}">
        <p14:creationId xmlns:p14="http://schemas.microsoft.com/office/powerpoint/2010/main" val="151514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1026" name="Picture 2" descr="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20" y="2539999"/>
            <a:ext cx="4142466" cy="37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961" r="34201" b="11461"/>
          <a:stretch/>
        </p:blipFill>
        <p:spPr>
          <a:xfrm>
            <a:off x="801542" y="2540000"/>
            <a:ext cx="5000421" cy="37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6067"/>
            <a:ext cx="4446181" cy="34208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Upload Resume JavaScript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myFile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dirty="0" err="1"/>
              <a:t>x.disabled</a:t>
            </a:r>
            <a:r>
              <a:rPr lang="en-US" dirty="0"/>
              <a:t> = true;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38" t="7468" r="10167" b="8443"/>
          <a:stretch/>
        </p:blipFill>
        <p:spPr>
          <a:xfrm>
            <a:off x="5083612" y="2483239"/>
            <a:ext cx="6210518" cy="36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buy my </a:t>
            </a:r>
            <a:r>
              <a:rPr lang="en-US" dirty="0" err="1"/>
              <a:t>JavaJam</a:t>
            </a:r>
            <a:r>
              <a:rPr lang="en-US" dirty="0"/>
              <a:t> 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look.</a:t>
            </a:r>
          </a:p>
          <a:p>
            <a:r>
              <a:rPr lang="en-US" dirty="0"/>
              <a:t>Works well on all technology.</a:t>
            </a:r>
          </a:p>
          <a:p>
            <a:r>
              <a:rPr lang="en-US" dirty="0"/>
              <a:t>Provides all requirements that Julio Perez is looking for.</a:t>
            </a:r>
          </a:p>
        </p:txBody>
      </p:sp>
    </p:spTree>
    <p:extLst>
      <p:ext uri="{BB962C8B-B14F-4D97-AF65-F5344CB8AC3E}">
        <p14:creationId xmlns:p14="http://schemas.microsoft.com/office/powerpoint/2010/main" val="18707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Bye!!</a:t>
            </a:r>
          </a:p>
        </p:txBody>
      </p:sp>
    </p:spTree>
    <p:extLst>
      <p:ext uri="{BB962C8B-B14F-4D97-AF65-F5344CB8AC3E}">
        <p14:creationId xmlns:p14="http://schemas.microsoft.com/office/powerpoint/2010/main" val="171246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127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JavaJam </vt:lpstr>
      <vt:lpstr>Why does my website work?</vt:lpstr>
      <vt:lpstr>Features</vt:lpstr>
      <vt:lpstr>Features </vt:lpstr>
      <vt:lpstr>Why buy my JavaJam site?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JavaJam</dc:title>
  <dc:creator>Gay, William A</dc:creator>
  <cp:lastModifiedBy>Gay, William A</cp:lastModifiedBy>
  <cp:revision>5</cp:revision>
  <dcterms:created xsi:type="dcterms:W3CDTF">2017-04-30T19:58:49Z</dcterms:created>
  <dcterms:modified xsi:type="dcterms:W3CDTF">2017-04-30T20:36:00Z</dcterms:modified>
</cp:coreProperties>
</file>