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ru-RU"/>
              <a:t>Проект Qt</a:t>
            </a:r>
            <a:br>
              <a:rPr lang="ru-RU"/>
            </a:br>
            <a:r>
              <a:rPr lang="ru-RU"/>
              <a:t>«Git Custom GUI»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971906" y="4937759"/>
            <a:ext cx="3067396" cy="1113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/>
              <a:t>РАЗРАБОТАЛ ОБУЧАЮЩИЙСЯ ЯНДЕКС.ЛИЦЕЯ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 sz="1800"/>
              <a:t>БУЛГАКОВ СЕРГЕЙ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ru-RU"/>
              <a:t>Введение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ru-RU" sz="3200"/>
              <a:t>Данная программа предназначена для управления репозиториями.</a:t>
            </a:r>
            <a:endParaRPr sz="32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ru-RU" sz="3200"/>
              <a:t>Основная идея проекта – создать наполовину консольное, наполовину графическое приложение, т.к. всех функций git всё равно не реализовать, но можно создать часто используемые функции</a:t>
            </a:r>
            <a:r>
              <a:rPr lang="ru-RU"/>
              <a:t>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506" y="1095676"/>
            <a:ext cx="6724998" cy="5243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type="title"/>
          </p:nvPr>
        </p:nvSpPr>
        <p:spPr>
          <a:xfrm>
            <a:off x="1097280" y="286604"/>
            <a:ext cx="10058400" cy="893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Интерфейс программы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ru-RU"/>
              <a:t>Описание реализации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 sz="2000"/>
              <a:t>Программа состоит из трёх файлов, каждый из которых имеет свою задачу: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core.py: в нём содержатся все функции, необходимые для работы программы.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ui_file.py: файл для инициализации и настройки интерфейса.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program.py: связывает </a:t>
            </a:r>
            <a:r>
              <a:rPr lang="ru-RU"/>
              <a:t>два</a:t>
            </a:r>
            <a:r>
              <a:rPr lang="ru-RU" sz="2000"/>
              <a:t> предыдущих файла и управляет работой программы.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sz="2000"/>
              <a:t>При создании использовались следующие модули: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PyQt5 – графический интерфейс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subprocess – вызов команд и перехват их вывода 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os – работа с файловой системой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ru-RU"/>
              <a:t>Описание реализации ч.2</a:t>
            </a:r>
            <a:endParaRPr b="1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sz="2600"/>
              <a:t>Основные сложности в реализации заключались в чтении вывода команд, ведь по умолчанию они выводятся в консоль питона и не сохраняются.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sz="2600"/>
              <a:t>Также необходимо было создать класс с собственным диалоговым окном, т.к. стандартные имеют мало функций и настроек, в частности в них нельзя вставить много текста из-за отсутствия области прокрутки.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ru-RU"/>
              <a:t>Заключение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ru-RU" sz="3600"/>
              <a:t>Во время работы над проектом можно узнать много нового и научится применять свои знания на практике.</a:t>
            </a:r>
            <a:endParaRPr sz="3600"/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ru-RU" sz="3600"/>
              <a:t>Программу можно дорабатывать и дальше: добавить возможность работы с удалёнными репозиториями, слияния веток и другие функции.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