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65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9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774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5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45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1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8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013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4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39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7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8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7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7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B544B4-1401-45D9-BCB4-F97C206484D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F3A183-E1EF-4487-BD89-DA4E5409B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24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06145" y="4838007"/>
            <a:ext cx="2793078" cy="65670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Автор - </a:t>
            </a:r>
          </a:p>
          <a:p>
            <a:r>
              <a:rPr lang="ru-RU" dirty="0" smtClean="0"/>
              <a:t>Булгаков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2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496291"/>
            <a:ext cx="6209607" cy="15461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посвящен </a:t>
            </a:r>
            <a:r>
              <a:rPr lang="ru-RU" dirty="0"/>
              <a:t>известной одноименной игре </a:t>
            </a:r>
            <a:r>
              <a:rPr lang="en-US" dirty="0" smtClean="0"/>
              <a:t>Tetris, </a:t>
            </a:r>
            <a:r>
              <a:rPr lang="ru-RU" dirty="0" err="1" smtClean="0"/>
              <a:t>геймплей</a:t>
            </a:r>
            <a:r>
              <a:rPr lang="ru-RU" dirty="0" smtClean="0"/>
              <a:t> максимально приближен к оригиналу. Благодаря текстурам и звукам вырезанных из игры на </a:t>
            </a:r>
            <a:r>
              <a:rPr lang="en-US" dirty="0" smtClean="0"/>
              <a:t>NES</a:t>
            </a:r>
            <a:r>
              <a:rPr lang="ru-RU" dirty="0" smtClean="0"/>
              <a:t>, игра очень похожа на своего прародителя.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122" y="685800"/>
            <a:ext cx="3775596" cy="49391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391"/>
          <a:stretch/>
        </p:blipFill>
        <p:spPr>
          <a:xfrm>
            <a:off x="3011686" y="3133898"/>
            <a:ext cx="4054132" cy="3543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0" y="4056611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37171" y="5727469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Ремейк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1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727469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игре два основных класса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err="1" smtClean="0"/>
              <a:t>FlyingLetter</a:t>
            </a:r>
            <a:endParaRPr lang="en-US" dirty="0" smtClean="0"/>
          </a:p>
          <a:p>
            <a:r>
              <a:rPr lang="en-US" dirty="0" smtClean="0"/>
              <a:t>Grid</a:t>
            </a:r>
            <a:endParaRPr lang="ru-RU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Первый отвечает за обработку </a:t>
            </a:r>
            <a:r>
              <a:rPr lang="ru-RU" dirty="0" smtClean="0"/>
              <a:t>и генерацию </a:t>
            </a:r>
            <a:r>
              <a:rPr lang="ru-RU" dirty="0" err="1" smtClean="0"/>
              <a:t>тетрамино</a:t>
            </a:r>
            <a:r>
              <a:rPr lang="ru-RU" dirty="0" smtClean="0"/>
              <a:t> </a:t>
            </a:r>
            <a:r>
              <a:rPr lang="ru-RU" dirty="0"/>
              <a:t>(его движения, </a:t>
            </a:r>
            <a:r>
              <a:rPr lang="ru-RU" dirty="0" smtClean="0"/>
              <a:t>скорость),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второй </a:t>
            </a:r>
            <a:r>
              <a:rPr lang="ru-RU" dirty="0"/>
              <a:t>за обработку уже упавших фигур (</a:t>
            </a:r>
            <a:r>
              <a:rPr lang="ru-RU" dirty="0" smtClean="0"/>
              <a:t>стирание полных линий и начисление за это очков, проверку на столкновения и т.д.).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Остальные классы носят косметический или вспомогательный характер.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86000"/>
            <a:ext cx="4100167" cy="930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65" y="3551318"/>
            <a:ext cx="3709988" cy="11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763939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Во время работы над проектом можно научится оценивать свои силы и грамотно распределять время.</a:t>
            </a:r>
          </a:p>
          <a:p>
            <a:pPr marL="0" indent="0">
              <a:buNone/>
            </a:pPr>
            <a:r>
              <a:rPr lang="ru-RU" sz="2400" dirty="0" smtClean="0"/>
              <a:t>Вариантов для доработки игры не так много, но они есть: сделать управление для сенсорных экранов; добавить режим против игрока, ИИ.</a:t>
            </a:r>
          </a:p>
        </p:txBody>
      </p:sp>
    </p:spTree>
    <p:extLst>
      <p:ext uri="{BB962C8B-B14F-4D97-AF65-F5344CB8AC3E}">
        <p14:creationId xmlns:p14="http://schemas.microsoft.com/office/powerpoint/2010/main" val="41523503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188</TotalTime>
  <Words>132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Franklin Gothic Book</vt:lpstr>
      <vt:lpstr>Wingdings 2</vt:lpstr>
      <vt:lpstr>HDOfficeLightV0</vt:lpstr>
      <vt:lpstr>Crop</vt:lpstr>
      <vt:lpstr>Tetris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Serega GK</dc:creator>
  <cp:lastModifiedBy>Serega GK</cp:lastModifiedBy>
  <cp:revision>8</cp:revision>
  <dcterms:created xsi:type="dcterms:W3CDTF">2019-02-13T07:15:54Z</dcterms:created>
  <dcterms:modified xsi:type="dcterms:W3CDTF">2019-02-13T10:24:00Z</dcterms:modified>
</cp:coreProperties>
</file>