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05.04.2019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19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05.04.2019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11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05.04.2019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975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05.04.2019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4514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05.04.2019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453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05.04.2019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39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05.04.2019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955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05.04.2019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031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05.04.2019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64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05.04.2019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5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05.04.2019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00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05.04.2019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31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05.04.2019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52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05.04.2019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21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05.04.2019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75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05.04.2019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04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05.04.2019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39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F81082-7E7B-4BCA-9A0C-EFDC933911F5}" type="datetimeFigureOut">
              <a:rPr lang="ru-RU" smtClean="0"/>
              <a:t>05.04.2019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992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683625"/>
          </a:xfrm>
        </p:spPr>
        <p:txBody>
          <a:bodyPr>
            <a:normAutofit/>
          </a:bodyPr>
          <a:lstStyle/>
          <a:p>
            <a:r>
              <a:rPr lang="ru-RU" sz="5400" b="1" dirty="0" smtClean="0"/>
              <a:t>Проект </a:t>
            </a:r>
            <a:r>
              <a:rPr lang="en-US" sz="5400" b="1" dirty="0" err="1" smtClean="0"/>
              <a:t>WebServer</a:t>
            </a:r>
            <a:r>
              <a:rPr lang="ru-RU" sz="5400" b="1" dirty="0" smtClean="0"/>
              <a:t/>
            </a:r>
            <a:br>
              <a:rPr lang="ru-RU" sz="5400" b="1" dirty="0" smtClean="0"/>
            </a:br>
            <a:r>
              <a:rPr lang="ru-RU" sz="5400" b="1" dirty="0" smtClean="0"/>
              <a:t>Электронная библиотека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88778" y="4289366"/>
            <a:ext cx="2779221" cy="968433"/>
          </a:xfrm>
        </p:spPr>
        <p:txBody>
          <a:bodyPr>
            <a:normAutofit fontScale="85000" lnSpcReduction="20000"/>
          </a:bodyPr>
          <a:lstStyle/>
          <a:p>
            <a:pPr lvl="0" algn="r">
              <a:spcBef>
                <a:spcPts val="0"/>
              </a:spcBef>
              <a:buSzPts val="1800"/>
            </a:pPr>
            <a:r>
              <a:rPr lang="ru-RU" sz="1600" dirty="0"/>
              <a:t>РАЗРАБОТАЛ ОБУЧАЮЩИЙСЯ ЯНДЕКС.ЛИЦЕЯ</a:t>
            </a:r>
          </a:p>
          <a:p>
            <a:pPr lvl="0" algn="r">
              <a:spcBef>
                <a:spcPts val="1400"/>
              </a:spcBef>
              <a:buSzPts val="1800"/>
            </a:pPr>
            <a:r>
              <a:rPr lang="ru-RU" sz="1600" dirty="0"/>
              <a:t>БУЛГАКОВ СЕРГЕЙ</a:t>
            </a:r>
          </a:p>
          <a:p>
            <a:pPr algn="r"/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94252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0" indent="-91440">
              <a:spcBef>
                <a:spcPts val="0"/>
              </a:spcBef>
              <a:buSzPts val="3200"/>
              <a:buChar char=" "/>
            </a:pPr>
            <a:r>
              <a:rPr lang="ru-RU" sz="2800" dirty="0" smtClean="0"/>
              <a:t>Данный сайт предназначен </a:t>
            </a:r>
            <a:r>
              <a:rPr lang="ru-RU" sz="2800" dirty="0"/>
              <a:t>для </a:t>
            </a:r>
            <a:r>
              <a:rPr lang="ru-RU" sz="2800" dirty="0" smtClean="0"/>
              <a:t>обмена книгами.</a:t>
            </a:r>
            <a:endParaRPr lang="ru-RU" sz="2800" dirty="0"/>
          </a:p>
          <a:p>
            <a:pPr marL="91440" lvl="0" indent="-91440">
              <a:spcBef>
                <a:spcPts val="1400"/>
              </a:spcBef>
              <a:buSzPts val="3200"/>
              <a:buChar char=" "/>
            </a:pPr>
            <a:r>
              <a:rPr lang="ru-RU" sz="2800" dirty="0" smtClean="0"/>
              <a:t>Реализована регистрация, вход в аккаунт, управление пользователями,</a:t>
            </a:r>
            <a:r>
              <a:rPr lang="en-US" sz="2800" dirty="0" smtClean="0"/>
              <a:t> </a:t>
            </a:r>
            <a:r>
              <a:rPr lang="ru-RU" sz="2800" dirty="0" smtClean="0"/>
              <a:t>страницы авторов, загрузка книг, </a:t>
            </a:r>
            <a:r>
              <a:rPr lang="ru-RU" sz="2800" dirty="0" smtClean="0"/>
              <a:t>скачивание</a:t>
            </a:r>
            <a:r>
              <a:rPr lang="en-US" sz="2800" dirty="0" smtClean="0"/>
              <a:t>, </a:t>
            </a:r>
            <a:r>
              <a:rPr lang="ru-RU" sz="2800" dirty="0" smtClean="0"/>
              <a:t>редактирование </a:t>
            </a:r>
            <a:r>
              <a:rPr lang="ru-RU" sz="2800" dirty="0" smtClean="0"/>
              <a:t>и поиск</a:t>
            </a:r>
            <a:r>
              <a:rPr lang="en-US" sz="2800" dirty="0" smtClean="0"/>
              <a:t> </a:t>
            </a:r>
            <a:r>
              <a:rPr lang="ru-RU" sz="2800" dirty="0" smtClean="0"/>
              <a:t>по ним.</a:t>
            </a:r>
          </a:p>
          <a:p>
            <a:pPr marL="91440" lvl="0" indent="-91440">
              <a:spcBef>
                <a:spcPts val="1400"/>
              </a:spcBef>
              <a:buSzPts val="3200"/>
              <a:buChar char=" "/>
            </a:pPr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0668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964" y="4268838"/>
            <a:ext cx="4031674" cy="111721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668" y="2989017"/>
            <a:ext cx="5139078" cy="93555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b="76815"/>
          <a:stretch/>
        </p:blipFill>
        <p:spPr>
          <a:xfrm>
            <a:off x="5517701" y="2203435"/>
            <a:ext cx="5554853" cy="40394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Книги </a:t>
            </a:r>
            <a:r>
              <a:rPr lang="ru-RU" sz="2000" dirty="0" smtClean="0"/>
              <a:t>хранятся в таблице </a:t>
            </a:r>
            <a:r>
              <a:rPr lang="en-US" sz="2000" dirty="0" smtClean="0"/>
              <a:t>book </a:t>
            </a:r>
            <a:endParaRPr lang="ru-R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базы данных в виде потока байт</a:t>
            </a:r>
            <a:r>
              <a:rPr lang="en-US" sz="2000" dirty="0" smtClean="0"/>
              <a:t>.</a:t>
            </a:r>
            <a:endParaRPr lang="ru-RU" sz="20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Также сохраняется и название файла,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чтобы его можно было скачать.</a:t>
            </a:r>
          </a:p>
          <a:p>
            <a:pPr marL="0" indent="0">
              <a:spcBef>
                <a:spcPts val="0"/>
              </a:spcBef>
              <a:buNone/>
            </a:pPr>
            <a:endParaRPr lang="ru-R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Пользователи хранятся в той же БД,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но в </a:t>
            </a:r>
            <a:r>
              <a:rPr lang="ru-RU" sz="2000" dirty="0"/>
              <a:t>таблице</a:t>
            </a:r>
            <a:r>
              <a:rPr lang="ru-RU" sz="2000" dirty="0" smtClean="0"/>
              <a:t> </a:t>
            </a:r>
            <a:r>
              <a:rPr lang="en-US" sz="2000" dirty="0" smtClean="0"/>
              <a:t>user</a:t>
            </a:r>
            <a:r>
              <a:rPr lang="ru-RU" sz="20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Как можно заметить, вместо самих паролей хранятся их хеши.</a:t>
            </a:r>
          </a:p>
          <a:p>
            <a:pPr marL="0" indent="0">
              <a:spcBef>
                <a:spcPts val="0"/>
              </a:spcBef>
              <a:buNone/>
            </a:pPr>
            <a:endParaRPr lang="ru-R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Для сортировки результатов поиска использовался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п</a:t>
            </a:r>
            <a:r>
              <a:rPr lang="ru-RU" sz="2000" dirty="0" smtClean="0"/>
              <a:t>лагин </a:t>
            </a:r>
            <a:r>
              <a:rPr lang="en-US" dirty="0" err="1" smtClean="0"/>
              <a:t>DataTables</a:t>
            </a:r>
            <a:endParaRPr lang="ru-RU" sz="2000" dirty="0" smtClean="0"/>
          </a:p>
          <a:p>
            <a:pPr marL="0" indent="0">
              <a:spcBef>
                <a:spcPts val="0"/>
              </a:spcBef>
              <a:buNone/>
            </a:pPr>
            <a:endParaRPr lang="ru-R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Практически вся программа уместилась в один файл. За его проделы были вынесены лиши конструкторы форм.</a:t>
            </a:r>
          </a:p>
        </p:txBody>
      </p:sp>
    </p:spTree>
    <p:extLst>
      <p:ext uri="{BB962C8B-B14F-4D97-AF65-F5344CB8AC3E}">
        <p14:creationId xmlns:p14="http://schemas.microsoft.com/office/powerpoint/2010/main" val="357187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Во время написания данного проекта можно научится работать с базами данных и серверами. Данные умения особенно ценны, так как очень полезны на практике.</a:t>
            </a: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/>
              <a:t>Как и любой сервер, библиотеку можно дорабатывать</a:t>
            </a:r>
            <a:r>
              <a:rPr lang="en-US" sz="2800" dirty="0" smtClean="0"/>
              <a:t>:</a:t>
            </a:r>
            <a:r>
              <a:rPr lang="ru-RU" sz="2800" dirty="0" smtClean="0"/>
              <a:t> например добавить возможность чтения онлайн или </a:t>
            </a:r>
            <a:r>
              <a:rPr lang="ru-RU" sz="2800" smtClean="0"/>
              <a:t>список прочитанного </a:t>
            </a:r>
            <a:r>
              <a:rPr lang="ru-RU" sz="2800" dirty="0" smtClean="0"/>
              <a:t>для каждого пользователя и  т. д.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2454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 сервера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/>
              <a:t>37.235.165.163:8080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67768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275</TotalTime>
  <Words>167</Words>
  <Application>Microsoft Office PowerPoint</Application>
  <PresentationFormat>Широкоэкранный</PresentationFormat>
  <Paragraphs>25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Проект WebServer Электронная библиотека</vt:lpstr>
      <vt:lpstr>Введение</vt:lpstr>
      <vt:lpstr>Описание реализации</vt:lpstr>
      <vt:lpstr>Заключение</vt:lpstr>
      <vt:lpstr>Адрес сервера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WebServer Электронная библиотека</dc:title>
  <dc:creator>Serega GK</dc:creator>
  <cp:lastModifiedBy>Serega GK</cp:lastModifiedBy>
  <cp:revision>18</cp:revision>
  <dcterms:created xsi:type="dcterms:W3CDTF">2019-03-15T18:54:13Z</dcterms:created>
  <dcterms:modified xsi:type="dcterms:W3CDTF">2019-04-05T19:13:44Z</dcterms:modified>
</cp:coreProperties>
</file>