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9" r:id="rId2"/>
    <p:sldId id="270" r:id="rId3"/>
    <p:sldId id="258" r:id="rId4"/>
    <p:sldId id="271" r:id="rId5"/>
    <p:sldId id="257" r:id="rId6"/>
    <p:sldId id="259" r:id="rId7"/>
    <p:sldId id="260" r:id="rId8"/>
    <p:sldId id="267" r:id="rId9"/>
    <p:sldId id="261" r:id="rId10"/>
    <p:sldId id="268" r:id="rId11"/>
    <p:sldId id="262" r:id="rId12"/>
    <p:sldId id="263" r:id="rId13"/>
    <p:sldId id="273" r:id="rId14"/>
    <p:sldId id="27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7B4B-582E-409B-B6C2-1AAB87B3730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2C57-59DC-405E-BD9A-E6A8BA059D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5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7B4B-582E-409B-B6C2-1AAB87B3730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2C57-59DC-405E-BD9A-E6A8BA05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7B4B-582E-409B-B6C2-1AAB87B3730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2C57-59DC-405E-BD9A-E6A8BA05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7B4B-582E-409B-B6C2-1AAB87B3730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2C57-59DC-405E-BD9A-E6A8BA05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9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7B4B-582E-409B-B6C2-1AAB87B3730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2C57-59DC-405E-BD9A-E6A8BA059D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30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7B4B-582E-409B-B6C2-1AAB87B3730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2C57-59DC-405E-BD9A-E6A8BA05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2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7B4B-582E-409B-B6C2-1AAB87B3730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2C57-59DC-405E-BD9A-E6A8BA05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0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7B4B-582E-409B-B6C2-1AAB87B3730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2C57-59DC-405E-BD9A-E6A8BA05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6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7B4B-582E-409B-B6C2-1AAB87B3730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2C57-59DC-405E-BD9A-E6A8BA05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6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DA7B4B-582E-409B-B6C2-1AAB87B3730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162C57-59DC-405E-BD9A-E6A8BA05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7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7B4B-582E-409B-B6C2-1AAB87B3730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2C57-59DC-405E-BD9A-E6A8BA05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DA7B4B-582E-409B-B6C2-1AAB87B3730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162C57-59DC-405E-BD9A-E6A8BA059D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32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6C1C-D2D7-43D3-ACED-EDCC2AD0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566" y="3177988"/>
            <a:ext cx="7224528" cy="2906486"/>
          </a:xfrm>
        </p:spPr>
        <p:txBody>
          <a:bodyPr>
            <a:normAutofit/>
          </a:bodyPr>
          <a:lstStyle/>
          <a:p>
            <a:r>
              <a:rPr lang="en-US" sz="9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Virtualization</a:t>
            </a:r>
          </a:p>
        </p:txBody>
      </p:sp>
      <p:pic>
        <p:nvPicPr>
          <p:cNvPr id="4" name="Picture 3" descr="File:C-DAC LogoTransp.png - Wikipedia">
            <a:extLst>
              <a:ext uri="{FF2B5EF4-FFF2-40B4-BE49-F238E27FC236}">
                <a16:creationId xmlns:a16="http://schemas.microsoft.com/office/drawing/2014/main" id="{84CC6EF9-61F6-4035-8F73-AA5028043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12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594" y="447492"/>
            <a:ext cx="10058400" cy="85991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			 Type 2 Hypervisor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19" y="2131971"/>
            <a:ext cx="5597516" cy="3381323"/>
          </a:xfrm>
          <a:prstGeom prst="rect">
            <a:avLst/>
          </a:prstGeom>
        </p:spPr>
      </p:pic>
      <p:pic>
        <p:nvPicPr>
          <p:cNvPr id="4" name="Picture 3" descr="File:C-DAC LogoTransp.png - Wikipedia">
            <a:extLst>
              <a:ext uri="{FF2B5EF4-FFF2-40B4-BE49-F238E27FC236}">
                <a16:creationId xmlns:a16="http://schemas.microsoft.com/office/drawing/2014/main" id="{D5130B5A-CA9B-4327-8475-9359CB4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14BAFA5-04A5-455C-B26A-1E67475887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550831"/>
              </p:ext>
            </p:extLst>
          </p:nvPr>
        </p:nvGraphicFramePr>
        <p:xfrm>
          <a:off x="7279341" y="1842027"/>
          <a:ext cx="3965940" cy="4178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Bitmap Image" r:id="rId5" imgW="6276960" imgH="6905520" progId="Paint.Picture">
                  <p:embed/>
                </p:oleObj>
              </mc:Choice>
              <mc:Fallback>
                <p:oleObj name="Bitmap Image" r:id="rId5" imgW="6276960" imgH="6905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79341" y="1842027"/>
                        <a:ext cx="3965940" cy="4178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872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1772"/>
            <a:ext cx="10058400" cy="72781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			 Type 2 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5090"/>
            <a:ext cx="10885714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</a:rPr>
              <a:t>typically installed on an existing Operating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</a:rPr>
              <a:t>known as Hosted Hypervisor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</a:rPr>
              <a:t>completely dependent on host Operating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</a:rPr>
              <a:t>convenient for users who want to run a VM on their PCs</a:t>
            </a:r>
          </a:p>
        </p:txBody>
      </p:sp>
      <p:pic>
        <p:nvPicPr>
          <p:cNvPr id="4" name="Picture 3" descr="File:C-DAC LogoTransp.png - Wikipedia">
            <a:extLst>
              <a:ext uri="{FF2B5EF4-FFF2-40B4-BE49-F238E27FC236}">
                <a16:creationId xmlns:a16="http://schemas.microsoft.com/office/drawing/2014/main" id="{F64AE621-2EB2-43BB-8D87-CE699165C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53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11382"/>
            <a:ext cx="10058400" cy="84473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			 Type 2 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Examples: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</a:rPr>
              <a:t>VMware Workstation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</a:rPr>
              <a:t>Oracle Virtual Box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</a:rPr>
              <a:t>Microsoft Virtual PC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File:C-DAC LogoTransp.png - Wikipedia">
            <a:extLst>
              <a:ext uri="{FF2B5EF4-FFF2-40B4-BE49-F238E27FC236}">
                <a16:creationId xmlns:a16="http://schemas.microsoft.com/office/drawing/2014/main" id="{B79A3CEB-DF81-4F1F-A04A-04FC7C823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36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20D6DF-BEC8-4BBD-8328-2F83FC208A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770758"/>
              </p:ext>
            </p:extLst>
          </p:nvPr>
        </p:nvGraphicFramePr>
        <p:xfrm>
          <a:off x="1096963" y="1846262"/>
          <a:ext cx="10058400" cy="4253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84261015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669768269"/>
                    </a:ext>
                  </a:extLst>
                </a:gridCol>
              </a:tblGrid>
              <a:tr h="46394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Full virtualization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Para virtualization 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1799"/>
                  </a:ext>
                </a:extLst>
              </a:tr>
              <a:tr h="1487179">
                <a:tc>
                  <a:txBody>
                    <a:bodyPr/>
                    <a:lstStyle/>
                    <a:p>
                      <a:r>
                        <a:rPr lang="en-US" sz="2000" dirty="0"/>
                        <a:t>In this, the guest OS is fully isolated using the virtual machine from the virtualization layer and hardware.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Here, the guest OS isn't isolated fully, but is partially isolated from the virtualization layer and hardware with the help of the virtual machine.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50558"/>
                  </a:ext>
                </a:extLst>
              </a:tr>
              <a:tr h="800789">
                <a:tc>
                  <a:txBody>
                    <a:bodyPr/>
                    <a:lstStyle/>
                    <a:p>
                      <a:r>
                        <a:rPr lang="en-US" sz="2000" dirty="0"/>
                        <a:t>Full virtualization allows guest operating systems to execute independently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Para virtualization allows guest operating systems to communicate with the hypervisor.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75739"/>
                  </a:ext>
                </a:extLst>
              </a:tr>
              <a:tr h="800789">
                <a:tc>
                  <a:txBody>
                    <a:bodyPr/>
                    <a:lstStyle/>
                    <a:p>
                      <a:r>
                        <a:rPr lang="en-US" sz="2000" dirty="0"/>
                        <a:t>guest operating system issues hardware calls to access hardware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guest operating system directly communicates with the hypervisor using drivers.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45053"/>
                  </a:ext>
                </a:extLst>
              </a:tr>
              <a:tr h="463949">
                <a:tc>
                  <a:txBody>
                    <a:bodyPr/>
                    <a:lstStyle/>
                    <a:p>
                      <a:r>
                        <a:rPr lang="en-IN" sz="2000" dirty="0"/>
                        <a:t>Performance is 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This technique aims to improve the VM’s performance by modifying the guest 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24662"/>
                  </a:ext>
                </a:extLst>
              </a:tr>
            </a:tbl>
          </a:graphicData>
        </a:graphic>
      </p:graphicFrame>
      <p:pic>
        <p:nvPicPr>
          <p:cNvPr id="5" name="Picture 4" descr="File:C-DAC LogoTransp.png - Wikipedia">
            <a:extLst>
              <a:ext uri="{FF2B5EF4-FFF2-40B4-BE49-F238E27FC236}">
                <a16:creationId xmlns:a16="http://schemas.microsoft.com/office/drawing/2014/main" id="{16DCE1EB-69E9-4CB8-B3F7-E11F318CF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39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196D-2C84-4B51-98E8-2000BC1A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			</a:t>
            </a:r>
            <a:r>
              <a:rPr lang="en-US" sz="4800" b="1" dirty="0">
                <a:solidFill>
                  <a:schemeClr val="tx1"/>
                </a:solidFill>
              </a:rPr>
              <a:t>Virtualization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47A4-72CD-4683-B1B6-F941B98F9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Conclusion: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Mainly Virtualization means, running multiple operating systems on a single machine but sharing all the hardware resources.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It helps us to provide the pool of IT resources so that we can share these IT resources in order get benefits in the business.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4" name="Picture 3" descr="File:C-DAC LogoTransp.png - Wikipedia">
            <a:extLst>
              <a:ext uri="{FF2B5EF4-FFF2-40B4-BE49-F238E27FC236}">
                <a16:creationId xmlns:a16="http://schemas.microsoft.com/office/drawing/2014/main" id="{3FB64824-7F6B-4DEC-8D0A-809453553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13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			</a:t>
            </a:r>
            <a:endParaRPr lang="en-US" sz="4800" dirty="0"/>
          </a:p>
        </p:txBody>
      </p:sp>
      <p:pic>
        <p:nvPicPr>
          <p:cNvPr id="4" name="Picture 3" descr="File:C-DAC LogoTransp.png - Wikipedia">
            <a:extLst>
              <a:ext uri="{FF2B5EF4-FFF2-40B4-BE49-F238E27FC236}">
                <a16:creationId xmlns:a16="http://schemas.microsoft.com/office/drawing/2014/main" id="{DD2941FE-DEF6-4B85-BAF0-9FC072671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0E11C3-180D-4FA5-A69B-22F61319ACFC}"/>
              </a:ext>
            </a:extLst>
          </p:cNvPr>
          <p:cNvSpPr txBox="1">
            <a:spLocks/>
          </p:cNvSpPr>
          <p:nvPr/>
        </p:nvSpPr>
        <p:spPr>
          <a:xfrm>
            <a:off x="3165566" y="2786743"/>
            <a:ext cx="6446520" cy="29064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15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FD56-1703-42B7-966F-291A3FE1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62411"/>
            <a:ext cx="10058400" cy="92157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 			</a:t>
            </a:r>
            <a:r>
              <a:rPr lang="en-US" sz="4800" b="1" dirty="0">
                <a:solidFill>
                  <a:schemeClr val="tx1"/>
                </a:solidFill>
              </a:rPr>
              <a:t>Virtualization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4339-F99C-4AC5-BD1B-C4F6971C6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creation of a virtual (rather than actual) version of a server, a desktop, a storage device, an operating system or network resources.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a technique, which allows to share a single physical instance of a resource or an application among multiple customers and organizations.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4" name="Picture 3" descr="File:C-DAC LogoTransp.png - Wikipedia">
            <a:extLst>
              <a:ext uri="{FF2B5EF4-FFF2-40B4-BE49-F238E27FC236}">
                <a16:creationId xmlns:a16="http://schemas.microsoft.com/office/drawing/2014/main" id="{D7CB9D0A-2018-41F6-A9F0-26AEBDB47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73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627" y="504931"/>
            <a:ext cx="10058400" cy="74845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			</a:t>
            </a:r>
            <a:r>
              <a:rPr lang="en-US" sz="4800" b="1" dirty="0">
                <a:solidFill>
                  <a:schemeClr val="tx1"/>
                </a:solidFill>
              </a:rPr>
              <a:t>Virtualization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Advantages: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Simultaneously run multiple virtual machines(VMs) on a physical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The VMs are logically isolated from each other and the underlying physical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Easy copying VMs from one host to another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</a:rPr>
              <a:t>Hardware resource redistribution between VMs.</a:t>
            </a:r>
          </a:p>
          <a:p>
            <a:pPr marL="457200" indent="-457200">
              <a:buAutoNum type="arabicPeriod"/>
            </a:pPr>
            <a:endParaRPr lang="en-US" sz="4000" dirty="0"/>
          </a:p>
        </p:txBody>
      </p:sp>
      <p:pic>
        <p:nvPicPr>
          <p:cNvPr id="4" name="Picture 3" descr="File:C-DAC LogoTransp.png - Wikipedia">
            <a:extLst>
              <a:ext uri="{FF2B5EF4-FFF2-40B4-BE49-F238E27FC236}">
                <a16:creationId xmlns:a16="http://schemas.microsoft.com/office/drawing/2014/main" id="{8FCDFBA4-8293-4A61-89D4-E3B061D0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20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0721-0A1E-4F45-9328-58DCC307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512885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How does virtualization work in cloud computing?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0A65-8AF3-4D38-8B28-9CF9E024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1528"/>
            <a:ext cx="10058400" cy="371756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Normally in the cloud computing, users share the data present in the clouds like application </a:t>
            </a:r>
            <a:r>
              <a:rPr lang="en-US" sz="4000" dirty="0" err="1">
                <a:solidFill>
                  <a:schemeClr val="tx1"/>
                </a:solidFill>
              </a:rPr>
              <a:t>etc</a:t>
            </a:r>
            <a:r>
              <a:rPr lang="en-US" sz="4000" dirty="0">
                <a:solidFill>
                  <a:schemeClr val="tx1"/>
                </a:solidFill>
              </a:rPr>
              <a:t>, but actually with the help of virtualization users shares the Infrastructure.</a:t>
            </a:r>
          </a:p>
        </p:txBody>
      </p:sp>
      <p:pic>
        <p:nvPicPr>
          <p:cNvPr id="4" name="Picture 3" descr="File:C-DAC LogoTransp.png - Wikipedia">
            <a:extLst>
              <a:ext uri="{FF2B5EF4-FFF2-40B4-BE49-F238E27FC236}">
                <a16:creationId xmlns:a16="http://schemas.microsoft.com/office/drawing/2014/main" id="{8D1567C1-55C3-4639-A16C-AFCD44016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37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252" y="576686"/>
            <a:ext cx="10058400" cy="7484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				Hypervisor</a:t>
            </a:r>
            <a:endParaRPr lang="en-US" sz="5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Also called VMM(Virtual Machine Manager)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The hypervisor </a:t>
            </a:r>
            <a:r>
              <a:rPr lang="en-US" sz="3200" i="1" dirty="0">
                <a:solidFill>
                  <a:schemeClr val="tx1"/>
                </a:solidFill>
              </a:rPr>
              <a:t>manages shared the physical resources of the hardware between the guest operating systems and host operating system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The main job of hypervisor is to control and monitoring the processor, memory and other hardware resources.</a:t>
            </a:r>
          </a:p>
        </p:txBody>
      </p:sp>
      <p:pic>
        <p:nvPicPr>
          <p:cNvPr id="4" name="Picture 3" descr="File:C-DAC LogoTransp.png - Wikipedia">
            <a:extLst>
              <a:ext uri="{FF2B5EF4-FFF2-40B4-BE49-F238E27FC236}">
                <a16:creationId xmlns:a16="http://schemas.microsoft.com/office/drawing/2014/main" id="{DF99C484-A7B1-4732-AA4B-D791DE78C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15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627" y="416182"/>
            <a:ext cx="10058400" cy="83384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				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chemeClr val="tx1"/>
                </a:solidFill>
              </a:rPr>
              <a:t>Type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chemeClr val="tx1"/>
                </a:solidFill>
              </a:rPr>
              <a:t>Type 2</a:t>
            </a:r>
          </a:p>
        </p:txBody>
      </p:sp>
      <p:pic>
        <p:nvPicPr>
          <p:cNvPr id="4" name="Picture 3" descr="File:C-DAC LogoTransp.png - Wikipedia">
            <a:extLst>
              <a:ext uri="{FF2B5EF4-FFF2-40B4-BE49-F238E27FC236}">
                <a16:creationId xmlns:a16="http://schemas.microsoft.com/office/drawing/2014/main" id="{AF32F39F-5F6F-48C1-A1EA-5572C4997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89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366" y="577533"/>
            <a:ext cx="10058400" cy="7467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                       Type 1 Hypervisor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66" y="2097742"/>
            <a:ext cx="5552502" cy="3622064"/>
          </a:xfrm>
          <a:prstGeom prst="rect">
            <a:avLst/>
          </a:prstGeom>
        </p:spPr>
      </p:pic>
      <p:pic>
        <p:nvPicPr>
          <p:cNvPr id="4" name="Picture 3" descr="File:C-DAC LogoTransp.png - Wikipedia">
            <a:extLst>
              <a:ext uri="{FF2B5EF4-FFF2-40B4-BE49-F238E27FC236}">
                <a16:creationId xmlns:a16="http://schemas.microsoft.com/office/drawing/2014/main" id="{46B398CF-86F6-4CAD-970E-AA764D85A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6B7139C-8A56-4522-AC86-B672F9A470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944389"/>
              </p:ext>
            </p:extLst>
          </p:nvPr>
        </p:nvGraphicFramePr>
        <p:xfrm>
          <a:off x="7323045" y="1990670"/>
          <a:ext cx="4008343" cy="380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Bitmap Image" r:id="rId5" imgW="6438960" imgH="6105600" progId="Paint.Picture">
                  <p:embed/>
                </p:oleObj>
              </mc:Choice>
              <mc:Fallback>
                <p:oleObj name="Bitmap Image" r:id="rId5" imgW="6438960" imgH="6105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23045" y="1990670"/>
                        <a:ext cx="4008343" cy="3800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82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504931"/>
            <a:ext cx="10058400" cy="74845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 			Type 1 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3600" dirty="0"/>
              <a:t>called a bare metal/native/embedded hypervisor.</a:t>
            </a:r>
          </a:p>
          <a:p>
            <a:pPr marL="457200" indent="-457200">
              <a:buAutoNum type="arabicPeriod"/>
            </a:pPr>
            <a:r>
              <a:rPr lang="en-US" sz="3200" dirty="0"/>
              <a:t>This means that it runs directly on the physical hardware of the host machine </a:t>
            </a:r>
          </a:p>
          <a:p>
            <a:pPr marL="457200" indent="-457200">
              <a:buAutoNum type="arabicPeriod"/>
            </a:pPr>
            <a:r>
              <a:rPr lang="en-US" sz="3200" dirty="0"/>
              <a:t>it doesn’t have to load an underlying Operating System before that </a:t>
            </a:r>
          </a:p>
          <a:p>
            <a:pPr marL="457200" indent="-457200">
              <a:buAutoNum type="arabicPeriod"/>
            </a:pPr>
            <a:r>
              <a:rPr lang="en-US" sz="3200" dirty="0"/>
              <a:t>Type 1 hypervisors have direct access to the underlying hardware</a:t>
            </a:r>
            <a:endParaRPr lang="en-US" sz="3600" dirty="0"/>
          </a:p>
        </p:txBody>
      </p:sp>
      <p:pic>
        <p:nvPicPr>
          <p:cNvPr id="4" name="Picture 3" descr="File:C-DAC LogoTransp.png - Wikipedia">
            <a:extLst>
              <a:ext uri="{FF2B5EF4-FFF2-40B4-BE49-F238E27FC236}">
                <a16:creationId xmlns:a16="http://schemas.microsoft.com/office/drawing/2014/main" id="{AD417D84-7105-4460-8A05-B70B4EB56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02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973" y="528366"/>
            <a:ext cx="10058400" cy="85561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 			Type 1 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Example: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4000" dirty="0"/>
              <a:t>1. VMware </a:t>
            </a:r>
            <a:r>
              <a:rPr lang="en-US" sz="4000" dirty="0" err="1"/>
              <a:t>ESXi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2. Microsoft Hyper-V</a:t>
            </a:r>
          </a:p>
          <a:p>
            <a:pPr marL="0" indent="0">
              <a:buNone/>
            </a:pPr>
            <a:r>
              <a:rPr lang="en-US" sz="4000" dirty="0"/>
              <a:t>3. Citrix/Xen Server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File:C-DAC LogoTransp.png - Wikipedia">
            <a:extLst>
              <a:ext uri="{FF2B5EF4-FFF2-40B4-BE49-F238E27FC236}">
                <a16:creationId xmlns:a16="http://schemas.microsoft.com/office/drawing/2014/main" id="{D7FFE8AF-3BAC-4639-93BF-8EA7B8B7B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3894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5D58FE9C854346A42EDBBE9E7123BB" ma:contentTypeVersion="12" ma:contentTypeDescription="Create a new document." ma:contentTypeScope="" ma:versionID="9b0b1ace1ea8e6bfe5610872c760453a">
  <xsd:schema xmlns:xsd="http://www.w3.org/2001/XMLSchema" xmlns:xs="http://www.w3.org/2001/XMLSchema" xmlns:p="http://schemas.microsoft.com/office/2006/metadata/properties" xmlns:ns2="9a539919-7cbe-4086-b468-9b48f25fd8a6" xmlns:ns3="49064bc3-627c-4904-9828-a2654a77c17f" targetNamespace="http://schemas.microsoft.com/office/2006/metadata/properties" ma:root="true" ma:fieldsID="628b6afb29fdef8c6acbc9f345950ad1" ns2:_="" ns3:_="">
    <xsd:import namespace="9a539919-7cbe-4086-b468-9b48f25fd8a6"/>
    <xsd:import namespace="49064bc3-627c-4904-9828-a2654a77c1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39919-7cbe-4086-b468-9b48f25fd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64bc3-627c-4904-9828-a2654a77c17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9064bc3-627c-4904-9828-a2654a77c17f">
      <UserInfo>
        <DisplayName>CYBERSHIKSHAA PROJECT Members</DisplayName>
        <AccountId>124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076C468-3492-45A4-8344-9799247F1D0E}"/>
</file>

<file path=customXml/itemProps2.xml><?xml version="1.0" encoding="utf-8"?>
<ds:datastoreItem xmlns:ds="http://schemas.openxmlformats.org/officeDocument/2006/customXml" ds:itemID="{E6A10AAF-81EA-4A02-AFBF-B34677136566}"/>
</file>

<file path=customXml/itemProps3.xml><?xml version="1.0" encoding="utf-8"?>
<ds:datastoreItem xmlns:ds="http://schemas.openxmlformats.org/officeDocument/2006/customXml" ds:itemID="{BBEA16AA-8D58-4B78-9C45-9551F9E6CC3E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511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Bitmap Image</vt:lpstr>
      <vt:lpstr>PowerPoint Presentation</vt:lpstr>
      <vt:lpstr>    Virtualization</vt:lpstr>
      <vt:lpstr>   Virtualization</vt:lpstr>
      <vt:lpstr>How does virtualization work in cloud computing?</vt:lpstr>
      <vt:lpstr>    Hypervisor</vt:lpstr>
      <vt:lpstr>    Hypervisor</vt:lpstr>
      <vt:lpstr>                       Type 1 Hypervisor</vt:lpstr>
      <vt:lpstr>    Type 1 Hypervisor</vt:lpstr>
      <vt:lpstr>    Type 1 Hypervisor</vt:lpstr>
      <vt:lpstr>    Type 2 Hypervisor</vt:lpstr>
      <vt:lpstr>    Type 2 Hypervisor</vt:lpstr>
      <vt:lpstr>    Type 2 Hypervisor</vt:lpstr>
      <vt:lpstr>PowerPoint Presentation</vt:lpstr>
      <vt:lpstr>   Virtualization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Hypervisor</dc:title>
  <dc:creator>Saswata Tantubay</dc:creator>
  <cp:lastModifiedBy>CDAC-INTERNATIONAL</cp:lastModifiedBy>
  <cp:revision>33</cp:revision>
  <dcterms:created xsi:type="dcterms:W3CDTF">2020-10-08T04:38:52Z</dcterms:created>
  <dcterms:modified xsi:type="dcterms:W3CDTF">2022-03-17T11:58:54Z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0x0101005A5D58FE9C854346A42EDBBE9E7123BB</vt:lpwstr>
  </property>
</Properties>
</file>