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7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2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44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40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62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68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6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0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97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3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91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5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1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37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14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575C-439F-4A69-9BD6-C9463D2BB71B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8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0091-26B9-3751-171F-275C2032B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104" y="1414719"/>
            <a:ext cx="7766936" cy="1646302"/>
          </a:xfrm>
        </p:spPr>
        <p:txBody>
          <a:bodyPr/>
          <a:lstStyle/>
          <a:p>
            <a:r>
              <a:rPr lang="en-IN" dirty="0"/>
              <a:t>CDAC STUDENTS APP</a:t>
            </a:r>
            <a:br>
              <a:rPr lang="en-IN" dirty="0"/>
            </a:br>
            <a:r>
              <a:rPr lang="en-IN" sz="4000" dirty="0"/>
              <a:t>Final Project 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9C79-CDDC-6232-F526-BFFF0087D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61021"/>
            <a:ext cx="7568973" cy="255735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Group 1</a:t>
            </a:r>
          </a:p>
          <a:p>
            <a:r>
              <a:rPr lang="en-IN" dirty="0">
                <a:solidFill>
                  <a:schemeClr val="tx1"/>
                </a:solidFill>
              </a:rPr>
              <a:t>Hardik Agarwal, 220340120083</a:t>
            </a:r>
          </a:p>
          <a:p>
            <a:r>
              <a:rPr lang="en-IN" dirty="0">
                <a:solidFill>
                  <a:schemeClr val="tx1"/>
                </a:solidFill>
              </a:rPr>
              <a:t>Joy Pahari, 220340120092</a:t>
            </a:r>
          </a:p>
          <a:p>
            <a:r>
              <a:rPr lang="en-IN" dirty="0">
                <a:solidFill>
                  <a:schemeClr val="tx1"/>
                </a:solidFill>
              </a:rPr>
              <a:t>Kamana Mathur, 220340120097</a:t>
            </a:r>
          </a:p>
          <a:p>
            <a:r>
              <a:rPr lang="en-IN" dirty="0">
                <a:solidFill>
                  <a:schemeClr val="tx1"/>
                </a:solidFill>
              </a:rPr>
              <a:t>Udit Keskar, 220340120100</a:t>
            </a:r>
          </a:p>
          <a:p>
            <a:r>
              <a:rPr lang="en-IN" dirty="0">
                <a:solidFill>
                  <a:schemeClr val="tx1"/>
                </a:solidFill>
              </a:rPr>
              <a:t>Mayank Sachan, 220340120120</a:t>
            </a:r>
          </a:p>
        </p:txBody>
      </p:sp>
    </p:spTree>
    <p:extLst>
      <p:ext uri="{BB962C8B-B14F-4D97-AF65-F5344CB8AC3E}">
        <p14:creationId xmlns:p14="http://schemas.microsoft.com/office/powerpoint/2010/main" val="105088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48" y="563187"/>
            <a:ext cx="8715434" cy="42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2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418" y="563187"/>
            <a:ext cx="8635895" cy="4236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F8A123-E008-BA33-9DFD-7814BB78BD2B}"/>
              </a:ext>
            </a:extLst>
          </p:cNvPr>
          <p:cNvSpPr txBox="1"/>
          <p:nvPr/>
        </p:nvSpPr>
        <p:spPr>
          <a:xfrm>
            <a:off x="2422688" y="5288438"/>
            <a:ext cx="515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3 (Student Dashboard)</a:t>
            </a:r>
          </a:p>
        </p:txBody>
      </p:sp>
    </p:spTree>
    <p:extLst>
      <p:ext uri="{BB962C8B-B14F-4D97-AF65-F5344CB8AC3E}">
        <p14:creationId xmlns:p14="http://schemas.microsoft.com/office/powerpoint/2010/main" val="298604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95" y="563187"/>
            <a:ext cx="8642540" cy="4236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0D1C5-255A-3B09-4534-207BF8AC735D}"/>
              </a:ext>
            </a:extLst>
          </p:cNvPr>
          <p:cNvSpPr txBox="1"/>
          <p:nvPr/>
        </p:nvSpPr>
        <p:spPr>
          <a:xfrm>
            <a:off x="2409249" y="5156461"/>
            <a:ext cx="486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4 (Exam Page)</a:t>
            </a:r>
          </a:p>
        </p:txBody>
      </p:sp>
    </p:spTree>
    <p:extLst>
      <p:ext uri="{BB962C8B-B14F-4D97-AF65-F5344CB8AC3E}">
        <p14:creationId xmlns:p14="http://schemas.microsoft.com/office/powerpoint/2010/main" val="419453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914" y="673408"/>
            <a:ext cx="9038903" cy="4016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93666-BA60-9EB5-5DD1-D2359734C976}"/>
              </a:ext>
            </a:extLst>
          </p:cNvPr>
          <p:cNvSpPr txBox="1"/>
          <p:nvPr/>
        </p:nvSpPr>
        <p:spPr>
          <a:xfrm>
            <a:off x="2310268" y="5420409"/>
            <a:ext cx="506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5 (Question Paper)</a:t>
            </a:r>
          </a:p>
        </p:txBody>
      </p:sp>
    </p:spTree>
    <p:extLst>
      <p:ext uri="{BB962C8B-B14F-4D97-AF65-F5344CB8AC3E}">
        <p14:creationId xmlns:p14="http://schemas.microsoft.com/office/powerpoint/2010/main" val="236209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61" y="563187"/>
            <a:ext cx="8656208" cy="4236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05A69-4DB7-3E8A-1463-7B827E24BD13}"/>
              </a:ext>
            </a:extLst>
          </p:cNvPr>
          <p:cNvSpPr txBox="1"/>
          <p:nvPr/>
        </p:nvSpPr>
        <p:spPr>
          <a:xfrm>
            <a:off x="2706194" y="5363851"/>
            <a:ext cx="42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6 (Result Page)</a:t>
            </a:r>
          </a:p>
        </p:txBody>
      </p:sp>
    </p:spTree>
    <p:extLst>
      <p:ext uri="{BB962C8B-B14F-4D97-AF65-F5344CB8AC3E}">
        <p14:creationId xmlns:p14="http://schemas.microsoft.com/office/powerpoint/2010/main" val="241143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61" y="757720"/>
            <a:ext cx="8656208" cy="3847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05A69-4DB7-3E8A-1463-7B827E24BD13}"/>
              </a:ext>
            </a:extLst>
          </p:cNvPr>
          <p:cNvSpPr txBox="1"/>
          <p:nvPr/>
        </p:nvSpPr>
        <p:spPr>
          <a:xfrm>
            <a:off x="2706194" y="5363851"/>
            <a:ext cx="42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7 (Student Result)</a:t>
            </a:r>
          </a:p>
        </p:txBody>
      </p:sp>
    </p:spTree>
    <p:extLst>
      <p:ext uri="{BB962C8B-B14F-4D97-AF65-F5344CB8AC3E}">
        <p14:creationId xmlns:p14="http://schemas.microsoft.com/office/powerpoint/2010/main" val="171221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61" y="838854"/>
            <a:ext cx="8656208" cy="3685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05A69-4DB7-3E8A-1463-7B827E24BD13}"/>
              </a:ext>
            </a:extLst>
          </p:cNvPr>
          <p:cNvSpPr txBox="1"/>
          <p:nvPr/>
        </p:nvSpPr>
        <p:spPr>
          <a:xfrm>
            <a:off x="2706194" y="5363851"/>
            <a:ext cx="42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8 (MY PROFILE)</a:t>
            </a:r>
          </a:p>
        </p:txBody>
      </p:sp>
    </p:spTree>
    <p:extLst>
      <p:ext uri="{BB962C8B-B14F-4D97-AF65-F5344CB8AC3E}">
        <p14:creationId xmlns:p14="http://schemas.microsoft.com/office/powerpoint/2010/main" val="421851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61" y="618837"/>
            <a:ext cx="8656208" cy="4125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05A69-4DB7-3E8A-1463-7B827E24BD13}"/>
              </a:ext>
            </a:extLst>
          </p:cNvPr>
          <p:cNvSpPr txBox="1"/>
          <p:nvPr/>
        </p:nvSpPr>
        <p:spPr>
          <a:xfrm>
            <a:off x="2706194" y="5363851"/>
            <a:ext cx="42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9 (FEEDBACK PAGE)</a:t>
            </a:r>
          </a:p>
        </p:txBody>
      </p:sp>
    </p:spTree>
    <p:extLst>
      <p:ext uri="{BB962C8B-B14F-4D97-AF65-F5344CB8AC3E}">
        <p14:creationId xmlns:p14="http://schemas.microsoft.com/office/powerpoint/2010/main" val="384432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DF3-7ABF-BDD9-34F9-4D4900C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2. Admin Flow</a:t>
            </a:r>
          </a:p>
        </p:txBody>
      </p:sp>
    </p:spTree>
    <p:extLst>
      <p:ext uri="{BB962C8B-B14F-4D97-AF65-F5344CB8AC3E}">
        <p14:creationId xmlns:p14="http://schemas.microsoft.com/office/powerpoint/2010/main" val="332057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403" y="838854"/>
            <a:ext cx="7913923" cy="3685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05A69-4DB7-3E8A-1463-7B827E24BD13}"/>
              </a:ext>
            </a:extLst>
          </p:cNvPr>
          <p:cNvSpPr txBox="1"/>
          <p:nvPr/>
        </p:nvSpPr>
        <p:spPr>
          <a:xfrm>
            <a:off x="2706194" y="5363851"/>
            <a:ext cx="42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2 (ADMIN)</a:t>
            </a:r>
          </a:p>
        </p:txBody>
      </p:sp>
    </p:spTree>
    <p:extLst>
      <p:ext uri="{BB962C8B-B14F-4D97-AF65-F5344CB8AC3E}">
        <p14:creationId xmlns:p14="http://schemas.microsoft.com/office/powerpoint/2010/main" val="348335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i="1" dirty="0"/>
              <a:t>Major manual efforts in overall modus operandi of the different courses at CDAC-ACTS, Pune and no single platform for the students to fulfil their day to day demands for a overall smooth learning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07002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486" y="838854"/>
            <a:ext cx="7505757" cy="3685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05A69-4DB7-3E8A-1463-7B827E24BD13}"/>
              </a:ext>
            </a:extLst>
          </p:cNvPr>
          <p:cNvSpPr txBox="1"/>
          <p:nvPr/>
        </p:nvSpPr>
        <p:spPr>
          <a:xfrm>
            <a:off x="1795298" y="5269583"/>
            <a:ext cx="609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3 (Example of a functionality)</a:t>
            </a:r>
          </a:p>
        </p:txBody>
      </p:sp>
    </p:spTree>
    <p:extLst>
      <p:ext uri="{BB962C8B-B14F-4D97-AF65-F5344CB8AC3E}">
        <p14:creationId xmlns:p14="http://schemas.microsoft.com/office/powerpoint/2010/main" val="427013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Step wise registration form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Bearer Token implementation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Navigation as a single page application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CSV import (input type = file, HTML5 Security)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Adding attachment and solve button in active doubt page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Handling AJAX success but empty result scenario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5874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3" y="638928"/>
            <a:ext cx="8674055" cy="5639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Image upload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Password Encryption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Centralized Header and Footer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Setting cards in dashboard UI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Animations in dashboard screen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Drawing question paper and its validations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Performance Calculation Logic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ResponseEntity as return type of Controller Methods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Java Mail API and Mockito API integration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569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3" y="638928"/>
            <a:ext cx="8674055" cy="5639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Sending and receiving data through AJAX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JScript injection in JSP pages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Update query in JPA</a:t>
            </a:r>
          </a:p>
        </p:txBody>
      </p:sp>
    </p:spTree>
    <p:extLst>
      <p:ext uri="{BB962C8B-B14F-4D97-AF65-F5344CB8AC3E}">
        <p14:creationId xmlns:p14="http://schemas.microsoft.com/office/powerpoint/2010/main" val="276952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Deployment over cloud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Setting it up in actual production environment (CDAC ACTS, Pune)</a:t>
            </a:r>
          </a:p>
        </p:txBody>
      </p:sp>
    </p:spTree>
    <p:extLst>
      <p:ext uri="{BB962C8B-B14F-4D97-AF65-F5344CB8AC3E}">
        <p14:creationId xmlns:p14="http://schemas.microsoft.com/office/powerpoint/2010/main" val="26396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AD3EB-41B9-97DB-F3AC-556B0FEC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15" y="4587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 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970E-2B21-F8B1-B5EE-76E262ABEC28}"/>
              </a:ext>
            </a:extLst>
          </p:cNvPr>
          <p:cNvSpPr txBox="1"/>
          <p:nvPr/>
        </p:nvSpPr>
        <p:spPr>
          <a:xfrm>
            <a:off x="5194169" y="3007150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Photo upload karni hai</a:t>
            </a:r>
          </a:p>
        </p:txBody>
      </p:sp>
    </p:spTree>
    <p:extLst>
      <p:ext uri="{BB962C8B-B14F-4D97-AF65-F5344CB8AC3E}">
        <p14:creationId xmlns:p14="http://schemas.microsoft.com/office/powerpoint/2010/main" val="161710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i="1" dirty="0"/>
              <a:t>“A web application for every student joining CDAC ACTS, Pune as a portal to facilitate all the day to day activities and reducing major manual effort of the Course Coordinators by introducing automation at various levels.”</a:t>
            </a:r>
          </a:p>
        </p:txBody>
      </p:sp>
    </p:spTree>
    <p:extLst>
      <p:ext uri="{BB962C8B-B14F-4D97-AF65-F5344CB8AC3E}">
        <p14:creationId xmlns:p14="http://schemas.microsoft.com/office/powerpoint/2010/main" val="30915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DF3-7ABF-BDD9-34F9-4D4900C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UI MOCKUP</a:t>
            </a:r>
          </a:p>
        </p:txBody>
      </p:sp>
    </p:spTree>
    <p:extLst>
      <p:ext uri="{BB962C8B-B14F-4D97-AF65-F5344CB8AC3E}">
        <p14:creationId xmlns:p14="http://schemas.microsoft.com/office/powerpoint/2010/main" val="373204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4" y="563187"/>
            <a:ext cx="9038903" cy="4236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0C40B-D2F9-A653-6195-44A8A2631D60}"/>
              </a:ext>
            </a:extLst>
          </p:cNvPr>
          <p:cNvSpPr txBox="1"/>
          <p:nvPr/>
        </p:nvSpPr>
        <p:spPr>
          <a:xfrm>
            <a:off x="2739188" y="5194168"/>
            <a:ext cx="420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1 (Login Page)</a:t>
            </a:r>
          </a:p>
        </p:txBody>
      </p:sp>
    </p:spTree>
    <p:extLst>
      <p:ext uri="{BB962C8B-B14F-4D97-AF65-F5344CB8AC3E}">
        <p14:creationId xmlns:p14="http://schemas.microsoft.com/office/powerpoint/2010/main" val="4913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DF3-7ABF-BDD9-34F9-4D4900C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1. Student Flow</a:t>
            </a:r>
          </a:p>
        </p:txBody>
      </p:sp>
    </p:spTree>
    <p:extLst>
      <p:ext uri="{BB962C8B-B14F-4D97-AF65-F5344CB8AC3E}">
        <p14:creationId xmlns:p14="http://schemas.microsoft.com/office/powerpoint/2010/main" val="281971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914" y="584372"/>
            <a:ext cx="9038903" cy="4194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0C40B-D2F9-A653-6195-44A8A2631D60}"/>
              </a:ext>
            </a:extLst>
          </p:cNvPr>
          <p:cNvSpPr txBox="1"/>
          <p:nvPr/>
        </p:nvSpPr>
        <p:spPr>
          <a:xfrm>
            <a:off x="2739188" y="5194168"/>
            <a:ext cx="45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2 (Registration Page)</a:t>
            </a:r>
          </a:p>
        </p:txBody>
      </p:sp>
    </p:spTree>
    <p:extLst>
      <p:ext uri="{BB962C8B-B14F-4D97-AF65-F5344CB8AC3E}">
        <p14:creationId xmlns:p14="http://schemas.microsoft.com/office/powerpoint/2010/main" val="72965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929" y="563187"/>
            <a:ext cx="9008873" cy="42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4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8B6C4-187B-8D69-1ACC-8C639493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19" y="563187"/>
            <a:ext cx="8703493" cy="42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24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316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Wingdings</vt:lpstr>
      <vt:lpstr>Wingdings 3</vt:lpstr>
      <vt:lpstr>Facet</vt:lpstr>
      <vt:lpstr>CDAC STUDENTS APP Final Project Demo</vt:lpstr>
      <vt:lpstr>PROBLEM STATEMENT</vt:lpstr>
      <vt:lpstr>OBJECTIVE</vt:lpstr>
      <vt:lpstr>UI MOCKUP</vt:lpstr>
      <vt:lpstr>PowerPoint Presentation</vt:lpstr>
      <vt:lpstr>1. Student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Admin Flow</vt:lpstr>
      <vt:lpstr>PowerPoint Presentation</vt:lpstr>
      <vt:lpstr>PowerPoint Presentation</vt:lpstr>
      <vt:lpstr>CHALLENGES</vt:lpstr>
      <vt:lpstr>PowerPoint Presentation</vt:lpstr>
      <vt:lpstr>PowerPoint Presentation</vt:lpstr>
      <vt:lpstr>FUTURE ASPECTS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PG-DAC Final Project Demo</dc:title>
  <dc:creator>JOY PAHARI</dc:creator>
  <cp:lastModifiedBy>JOY PAHARI</cp:lastModifiedBy>
  <cp:revision>37</cp:revision>
  <dcterms:created xsi:type="dcterms:W3CDTF">2022-09-28T17:23:58Z</dcterms:created>
  <dcterms:modified xsi:type="dcterms:W3CDTF">2022-09-28T19:18:14Z</dcterms:modified>
</cp:coreProperties>
</file>