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DE2-7A6B-44DC-BC2C-71A6B8D925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C62-4E97-46DE-AC86-110BD2439C0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29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DE2-7A6B-44DC-BC2C-71A6B8D925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C62-4E97-46DE-AC86-110BD243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46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DE2-7A6B-44DC-BC2C-71A6B8D925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C62-4E97-46DE-AC86-110BD243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7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DE2-7A6B-44DC-BC2C-71A6B8D925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C62-4E97-46DE-AC86-110BD243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56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DE2-7A6B-44DC-BC2C-71A6B8D925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C62-4E97-46DE-AC86-110BD2439C0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DE2-7A6B-44DC-BC2C-71A6B8D925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C62-4E97-46DE-AC86-110BD243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52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DE2-7A6B-44DC-BC2C-71A6B8D925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C62-4E97-46DE-AC86-110BD243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68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DE2-7A6B-44DC-BC2C-71A6B8D925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C62-4E97-46DE-AC86-110BD243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4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DE2-7A6B-44DC-BC2C-71A6B8D925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C62-4E97-46DE-AC86-110BD243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17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203DE2-7A6B-44DC-BC2C-71A6B8D925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FE0C62-4E97-46DE-AC86-110BD243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DE2-7A6B-44DC-BC2C-71A6B8D925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0C62-4E97-46DE-AC86-110BD2439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25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203DE2-7A6B-44DC-BC2C-71A6B8D9256F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FE0C62-4E97-46DE-AC86-110BD2439C0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6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DF4D9-FD42-40C2-5501-C075BAC8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11255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First 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D28D3C-4C6B-3A06-0EC5-F7C91F406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I2c Based Accelerometer Device Driver using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>
              <a:lnSpc>
                <a:spcPct val="1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1.Chetan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Surlaskar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2.Tejas Kale</a:t>
            </a:r>
          </a:p>
          <a:p>
            <a:pPr>
              <a:lnSpc>
                <a:spcPct val="1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3.Gauri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Khapare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4.Rutuja Gaikwad</a:t>
            </a:r>
          </a:p>
          <a:p>
            <a:pPr>
              <a:lnSpc>
                <a:spcPct val="1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Name:</a:t>
            </a:r>
          </a:p>
        </p:txBody>
      </p:sp>
    </p:spTree>
    <p:extLst>
      <p:ext uri="{BB962C8B-B14F-4D97-AF65-F5344CB8AC3E}">
        <p14:creationId xmlns:p14="http://schemas.microsoft.com/office/powerpoint/2010/main" val="24692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C2164-EDD1-0439-1907-8A706BF84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DBB29C-089E-1D2C-732C-BCE4B55F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85DF3-CBC6-63EE-B2DB-BA8ED2F6D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3253" y="2989236"/>
            <a:ext cx="4937760" cy="402336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Used: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Black (BBB)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I2C Accelerometer (MPU6050)</a:t>
            </a:r>
          </a:p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Wires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89C5B1-E449-8351-D301-580B59EDEF9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89582" y="2989236"/>
            <a:ext cx="4469745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Debian/Linux on BBB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 Source / Cross Compiler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 Tree Overlays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Vim/GCC/Make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I2C tools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i2cdetect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i2cget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CA0A8-EB98-F9FC-6DC7-3F81DE47D61C}"/>
              </a:ext>
            </a:extLst>
          </p:cNvPr>
          <p:cNvSpPr txBox="1"/>
          <p:nvPr/>
        </p:nvSpPr>
        <p:spPr>
          <a:xfrm>
            <a:off x="724870" y="1737360"/>
            <a:ext cx="10265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I2C-based Accelerometer Device Driver 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and test a Linux kernel device driver for an accelerometer sensor interfaced via I2C on the 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Black.</a:t>
            </a:r>
          </a:p>
        </p:txBody>
      </p:sp>
    </p:spTree>
    <p:extLst>
      <p:ext uri="{BB962C8B-B14F-4D97-AF65-F5344CB8AC3E}">
        <p14:creationId xmlns:p14="http://schemas.microsoft.com/office/powerpoint/2010/main" val="129078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8D8A6-77B9-A044-8420-959521328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BA590B-6868-80B0-58AF-8DCC489AC5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2354" y="287338"/>
            <a:ext cx="11439646" cy="46080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CB109-AFB6-8C09-ED9C-85F05C64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243" y="381965"/>
            <a:ext cx="5197033" cy="56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D6203-C6E2-D3A6-F37B-8554AFC4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ECAFEA-7E60-19A6-F130-E6FC31B3C1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64182" y="287338"/>
            <a:ext cx="7827818" cy="46080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F49FF-B236-C5DE-65F2-4F73BA97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49" y="1386663"/>
            <a:ext cx="6076708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B6AD0-FC72-46C2-BB1E-79FD0C206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7B6A2E-9351-706E-48C2-165B48E3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52262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Papers/Documents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894E-8062-358A-E409-D4743B334B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87216" y="1844541"/>
            <a:ext cx="6312754" cy="343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Linux I2C Subsystem Documentation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https://www.kernel.org/doc/html/latest/i2c/index.html</a:t>
            </a:r>
          </a:p>
          <a:p>
            <a:pPr marL="342900" marR="0" lvl="0" indent="-34290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Black System Reference Manual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I2C Accelerometer Datasheet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MPU6050 or ADXL345)</a:t>
            </a:r>
          </a:p>
          <a:p>
            <a:pPr marL="342900" marR="0" lvl="0" indent="-34290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Linux Device Drivers (3rd Edition) by Jonathan Corbet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7874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183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Retrospect</vt:lpstr>
      <vt:lpstr>Project First Evaluation</vt:lpstr>
      <vt:lpstr>Project Overview </vt:lpstr>
      <vt:lpstr>Flow Chart</vt:lpstr>
      <vt:lpstr>Block Diagram</vt:lpstr>
      <vt:lpstr>Reference Papers/Documents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gaikwad rutuja</dc:creator>
  <cp:lastModifiedBy>gaikwad rutuja</cp:lastModifiedBy>
  <cp:revision>4</cp:revision>
  <dcterms:created xsi:type="dcterms:W3CDTF">2025-05-03T20:35:56Z</dcterms:created>
  <dcterms:modified xsi:type="dcterms:W3CDTF">2025-05-03T21:50:50Z</dcterms:modified>
</cp:coreProperties>
</file>