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16C5-0349-4A2D-B307-BA35C9E33751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DE97-75EE-4D6A-9A71-5458D6DEE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F73F-098B-4C3D-8C64-6AF52AB2374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399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3903" y="3382228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1600200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768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6</Words>
  <Application>Microsoft Office PowerPoint</Application>
  <PresentationFormat>On-screen Show (4:3)</PresentationFormat>
  <Paragraphs>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United States Geological Survey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talbertc</dc:creator>
  <cp:lastModifiedBy>talbertc</cp:lastModifiedBy>
  <cp:revision>439</cp:revision>
  <dcterms:created xsi:type="dcterms:W3CDTF">2011-09-23T22:15:00Z</dcterms:created>
  <dcterms:modified xsi:type="dcterms:W3CDTF">2011-10-11T21:27:52Z</dcterms:modified>
</cp:coreProperties>
</file>