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2" r:id="rId11"/>
    <p:sldId id="273" r:id="rId12"/>
    <p:sldId id="274" r:id="rId13"/>
    <p:sldId id="275" r:id="rId14"/>
    <p:sldId id="264" r:id="rId15"/>
    <p:sldId id="265" r:id="rId16"/>
    <p:sldId id="266" r:id="rId17"/>
    <p:sldId id="276" r:id="rId18"/>
    <p:sldId id="267" r:id="rId19"/>
    <p:sldId id="277" r:id="rId20"/>
    <p:sldId id="278" r:id="rId21"/>
    <p:sldId id="279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덕병 채" initials="덕채" lastIdx="1" clrIdx="0">
    <p:extLst>
      <p:ext uri="{19B8F6BF-5375-455C-9EA6-DF929625EA0E}">
        <p15:presenceInfo xmlns:p15="http://schemas.microsoft.com/office/powerpoint/2012/main" userId="49281b41bc20c6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6" y="81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5T19:10:22.66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055AE-C69C-4089-B99D-7E932CDA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7AC8F-358E-468D-B373-7EA6E611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0D415-6BDE-4876-A604-DD8DD74D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3DD52-2D18-4D0D-ACFA-45A7170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C4F55-D792-4C37-AA99-3F68FB4F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1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DB566-D978-494A-A80F-C680F6BC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66D4B-8374-4A46-8C96-5BABA48E7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9D2A3-293E-43EE-A927-8312EF8C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8BB1E-4481-4841-ABB1-24B28FC7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E0B45-5C31-4519-956A-8DD8A564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9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CD44B7-C194-4C12-ADFC-92C2140A8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E4383-3351-4DAF-86E5-36305854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420E2-AC8A-49D6-A3C6-F6A51FA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FA913-569C-4BA8-9C2A-C805C0A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DAD3C-8092-4E0F-9AEA-20A1E73B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8AC3-0FFE-4B8D-9EED-6819C6A7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7131-F391-4068-BBC9-70AD119E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40879-638D-4787-AD75-E93696F4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38526-A01B-4568-901E-FF0F5F5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66434-E063-4E85-8B0B-B3449D7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0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528B5-2A9E-42B8-A1FF-3944EE2E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16583-0F29-4482-83E4-B5D92378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4F41C-A84C-4234-961F-F5C4F981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125BF-7447-428F-B33C-F8F3D79B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317E3-BB51-484D-91F9-389560D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BD3F-5694-4BE5-BC2C-E310A34A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6D12E-3E17-4286-A867-5552F35BB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8CA75-780D-41D0-AD70-F4202025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47926-467C-48B6-9ABA-2AFB044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7F42C-1440-4A90-A67F-18A97E29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D0D79-60D7-467B-B63C-1EDE861C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9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020B-BF76-4600-B6AB-990F4276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A653E-D032-4C47-83FF-57ABFB2E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6202-2946-437A-A626-83A0AB15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CC40CA-AA18-4E08-969E-8278A7478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596DA-794A-41DA-A0DD-CFB8C6CD8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614EB-9C88-4CE6-B675-6D9ACAF3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F95A1C-E456-4128-9818-57A59A20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E7F4E-19E8-4437-B1FB-4614E2B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3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0177-9765-4E5A-8313-8BA1E4C2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963D98-81B0-4A98-9534-D0B0462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CDB20-6494-4364-94FF-F420D557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D51217-C49B-4E4E-AB6F-9789CA75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3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C27AB9-4C71-4075-9D14-E32EF6E6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B3FB9-EB79-43C4-BF3D-8D838DBD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A7161-3340-41B8-A14E-4B1214D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C425C-E66D-46B8-98D6-280AA205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303BB-F7FD-45A2-8CBE-B0DF9DCD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C7E39-8063-4D25-8F3F-A8BEDFB7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8AD56-083D-4897-B569-AE26A81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257F1-8752-4A43-9220-B14BA8C4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CACB2-2459-4534-A7E4-DA35D18C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6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466F3-BD0E-4F44-A46B-4545C97C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A3E6D-FCA2-440E-A91E-80D8040A1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F7A8E-7C7D-48FB-B224-48A92A9F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95301-A063-487B-A77F-BED26021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4B8B7-3EFE-4D98-8D3B-ABB08456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A101C-F699-47E1-A845-4D2C315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21BAB-59D4-4052-9560-D1DADD9C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C5DDA-FABC-4928-856A-24ABECAD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3FAF7-9946-42CA-95E5-294DF97EF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E707-3C87-403B-A986-C9EF95A8911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05CD1-54C1-493A-BE0D-9B8A688CA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5F10-400F-4FEF-B9A1-E00027991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D775-27E4-4981-AD9A-F1B8C5D74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0FCF9-56BC-4FF3-BA2B-88F269580615}"/>
              </a:ext>
            </a:extLst>
          </p:cNvPr>
          <p:cNvSpPr txBox="1"/>
          <p:nvPr/>
        </p:nvSpPr>
        <p:spPr>
          <a:xfrm>
            <a:off x="3115248" y="2686929"/>
            <a:ext cx="5961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ARP Spoofing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7426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B1160-2D43-40BE-868D-7F4C7BB3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37" y="2360160"/>
            <a:ext cx="1068840" cy="1068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F9B56-73AE-41DA-97B6-BC6CE2A6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97" y="1493112"/>
            <a:ext cx="1068840" cy="1068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DF87-3AAC-45B0-AE35-4EBB34DAA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23" y="1116649"/>
            <a:ext cx="1068840" cy="1068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F9584-230A-4E05-BE4E-ADE413B5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42" y="4533771"/>
            <a:ext cx="1068840" cy="1068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2479-E1BD-45BB-9808-C06EA07CA93A}"/>
              </a:ext>
            </a:extLst>
          </p:cNvPr>
          <p:cNvSpPr txBox="1"/>
          <p:nvPr/>
        </p:nvSpPr>
        <p:spPr>
          <a:xfrm>
            <a:off x="309489" y="604064"/>
            <a:ext cx="5444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MAC </a:t>
            </a:r>
            <a:r>
              <a:rPr lang="ko-KR" altLang="en-US" sz="4000" dirty="0"/>
              <a:t>주소를 얻는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D74206-386D-45B7-A31A-4295D2B1F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9" y="3383928"/>
            <a:ext cx="1571047" cy="1571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E634F9-F668-4CDB-9779-A718DA2CF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48" y="4772769"/>
            <a:ext cx="1425816" cy="1425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3B9A9F-5B3E-45E7-98F4-C02CFC492FCE}"/>
              </a:ext>
            </a:extLst>
          </p:cNvPr>
          <p:cNvSpPr txBox="1"/>
          <p:nvPr/>
        </p:nvSpPr>
        <p:spPr>
          <a:xfrm>
            <a:off x="4809986" y="40696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17D76-D02F-41BE-A72D-AE58C9064EFA}"/>
              </a:ext>
            </a:extLst>
          </p:cNvPr>
          <p:cNvSpPr txBox="1"/>
          <p:nvPr/>
        </p:nvSpPr>
        <p:spPr>
          <a:xfrm>
            <a:off x="9492641" y="1092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6A432-9D19-451D-8B6A-ACC702A589D6}"/>
              </a:ext>
            </a:extLst>
          </p:cNvPr>
          <p:cNvSpPr txBox="1"/>
          <p:nvPr/>
        </p:nvSpPr>
        <p:spPr>
          <a:xfrm>
            <a:off x="4302636" y="569740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B8A00-602F-4C1B-9F0F-F910D519C838}"/>
              </a:ext>
            </a:extLst>
          </p:cNvPr>
          <p:cNvSpPr txBox="1"/>
          <p:nvPr/>
        </p:nvSpPr>
        <p:spPr>
          <a:xfrm>
            <a:off x="8976474" y="25932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CCFF4-9B70-4F54-A0E2-DD23A013AC2B}"/>
              </a:ext>
            </a:extLst>
          </p:cNvPr>
          <p:cNvSpPr txBox="1"/>
          <p:nvPr/>
        </p:nvSpPr>
        <p:spPr>
          <a:xfrm>
            <a:off x="6943983" y="49549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55975-51F0-4795-8376-1B91994DB33A}"/>
              </a:ext>
            </a:extLst>
          </p:cNvPr>
          <p:cNvSpPr txBox="1"/>
          <p:nvPr/>
        </p:nvSpPr>
        <p:spPr>
          <a:xfrm>
            <a:off x="171493" y="2737597"/>
            <a:ext cx="367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가 직접 자신의 </a:t>
            </a:r>
            <a:endParaRPr lang="en-US" altLang="ko-KR" dirty="0"/>
          </a:p>
          <a:p>
            <a:pPr lvl="2"/>
            <a:r>
              <a:rPr lang="en-US" altLang="ko-KR" dirty="0"/>
              <a:t>MAC </a:t>
            </a:r>
            <a:r>
              <a:rPr lang="ko-KR" altLang="en-US" dirty="0"/>
              <a:t>주소를 알려줍니다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6155B-FF1B-4397-AF9E-11FC7E21C895}"/>
              </a:ext>
            </a:extLst>
          </p:cNvPr>
          <p:cNvSpPr txBox="1"/>
          <p:nvPr/>
        </p:nvSpPr>
        <p:spPr>
          <a:xfrm>
            <a:off x="5021789" y="195259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5EE05-8944-48DB-8063-9C570170CE5E}"/>
              </a:ext>
            </a:extLst>
          </p:cNvPr>
          <p:cNvSpPr txBox="1"/>
          <p:nvPr/>
        </p:nvSpPr>
        <p:spPr>
          <a:xfrm>
            <a:off x="6905767" y="70043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233140-7C48-4169-AB9E-226F2CEB6A7B}"/>
              </a:ext>
            </a:extLst>
          </p:cNvPr>
          <p:cNvCxnSpPr>
            <a:cxnSpLocks/>
          </p:cNvCxnSpPr>
          <p:nvPr/>
        </p:nvCxnSpPr>
        <p:spPr>
          <a:xfrm>
            <a:off x="8569820" y="4746232"/>
            <a:ext cx="665989" cy="4174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0289C0-2EA3-44BB-B066-7484298CD42E}"/>
              </a:ext>
            </a:extLst>
          </p:cNvPr>
          <p:cNvCxnSpPr>
            <a:cxnSpLocks/>
          </p:cNvCxnSpPr>
          <p:nvPr/>
        </p:nvCxnSpPr>
        <p:spPr>
          <a:xfrm flipH="1">
            <a:off x="8362087" y="2894580"/>
            <a:ext cx="459592" cy="62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0DBA9E-FD1E-4327-B18E-18F912368354}"/>
              </a:ext>
            </a:extLst>
          </p:cNvPr>
          <p:cNvSpPr txBox="1"/>
          <p:nvPr/>
        </p:nvSpPr>
        <p:spPr>
          <a:xfrm>
            <a:off x="171493" y="3551531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ARP Reply, Unicast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1B9DB-9E46-48D9-9053-EBE5118017E5}"/>
              </a:ext>
            </a:extLst>
          </p:cNvPr>
          <p:cNvSpPr txBox="1"/>
          <p:nvPr/>
        </p:nvSpPr>
        <p:spPr>
          <a:xfrm>
            <a:off x="673239" y="202753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첫번째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E09AF-1F4D-4B0A-9A8B-AB6BE7E836DB}"/>
              </a:ext>
            </a:extLst>
          </p:cNvPr>
          <p:cNvSpPr txBox="1"/>
          <p:nvPr/>
        </p:nvSpPr>
        <p:spPr>
          <a:xfrm>
            <a:off x="8862717" y="2969290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B: AE:8E:1A:EE:FF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5B5DB-2D7A-4325-A12A-C4A2EF8C878E}"/>
              </a:ext>
            </a:extLst>
          </p:cNvPr>
          <p:cNvCxnSpPr>
            <a:cxnSpLocks/>
          </p:cNvCxnSpPr>
          <p:nvPr/>
        </p:nvCxnSpPr>
        <p:spPr>
          <a:xfrm flipH="1">
            <a:off x="5882475" y="4570120"/>
            <a:ext cx="601981" cy="417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9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B1160-2D43-40BE-868D-7F4C7BB3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37" y="2360160"/>
            <a:ext cx="1068840" cy="1068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F9B56-73AE-41DA-97B6-BC6CE2A6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97" y="1493112"/>
            <a:ext cx="1068840" cy="1068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DF87-3AAC-45B0-AE35-4EBB34DAA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23" y="1116649"/>
            <a:ext cx="1068840" cy="1068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F9584-230A-4E05-BE4E-ADE413B5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42" y="4533771"/>
            <a:ext cx="1068840" cy="1068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2479-E1BD-45BB-9808-C06EA07CA93A}"/>
              </a:ext>
            </a:extLst>
          </p:cNvPr>
          <p:cNvSpPr txBox="1"/>
          <p:nvPr/>
        </p:nvSpPr>
        <p:spPr>
          <a:xfrm>
            <a:off x="309489" y="604064"/>
            <a:ext cx="5444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MAC </a:t>
            </a:r>
            <a:r>
              <a:rPr lang="ko-KR" altLang="en-US" sz="4000" dirty="0"/>
              <a:t>주소를 얻는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D74206-386D-45B7-A31A-4295D2B1F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9" y="3383928"/>
            <a:ext cx="1571047" cy="1571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E634F9-F668-4CDB-9779-A718DA2CF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48" y="4772769"/>
            <a:ext cx="1425816" cy="1425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3B9A9F-5B3E-45E7-98F4-C02CFC492FCE}"/>
              </a:ext>
            </a:extLst>
          </p:cNvPr>
          <p:cNvSpPr txBox="1"/>
          <p:nvPr/>
        </p:nvSpPr>
        <p:spPr>
          <a:xfrm>
            <a:off x="4809986" y="40696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17D76-D02F-41BE-A72D-AE58C9064EFA}"/>
              </a:ext>
            </a:extLst>
          </p:cNvPr>
          <p:cNvSpPr txBox="1"/>
          <p:nvPr/>
        </p:nvSpPr>
        <p:spPr>
          <a:xfrm>
            <a:off x="9492641" y="1092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6A432-9D19-451D-8B6A-ACC702A589D6}"/>
              </a:ext>
            </a:extLst>
          </p:cNvPr>
          <p:cNvSpPr txBox="1"/>
          <p:nvPr/>
        </p:nvSpPr>
        <p:spPr>
          <a:xfrm>
            <a:off x="4302636" y="569740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B8A00-602F-4C1B-9F0F-F910D519C838}"/>
              </a:ext>
            </a:extLst>
          </p:cNvPr>
          <p:cNvSpPr txBox="1"/>
          <p:nvPr/>
        </p:nvSpPr>
        <p:spPr>
          <a:xfrm>
            <a:off x="8976474" y="25932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CCFF4-9B70-4F54-A0E2-DD23A013AC2B}"/>
              </a:ext>
            </a:extLst>
          </p:cNvPr>
          <p:cNvSpPr txBox="1"/>
          <p:nvPr/>
        </p:nvSpPr>
        <p:spPr>
          <a:xfrm>
            <a:off x="6943983" y="49549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55975-51F0-4795-8376-1B91994DB33A}"/>
              </a:ext>
            </a:extLst>
          </p:cNvPr>
          <p:cNvSpPr txBox="1"/>
          <p:nvPr/>
        </p:nvSpPr>
        <p:spPr>
          <a:xfrm>
            <a:off x="171493" y="2737597"/>
            <a:ext cx="367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컴퓨터가 </a:t>
            </a:r>
            <a:r>
              <a:rPr lang="en-US" altLang="ko-KR" dirty="0"/>
              <a:t>B</a:t>
            </a:r>
            <a:r>
              <a:rPr lang="ko-KR" altLang="en-US" dirty="0"/>
              <a:t>의</a:t>
            </a:r>
            <a:endParaRPr lang="en-US" altLang="ko-KR" dirty="0"/>
          </a:p>
          <a:p>
            <a:pPr lvl="2"/>
            <a:r>
              <a:rPr lang="en-US" altLang="ko-KR" dirty="0"/>
              <a:t>MAC </a:t>
            </a:r>
            <a:r>
              <a:rPr lang="ko-KR" altLang="en-US" dirty="0"/>
              <a:t>주소를 알려줍니다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6155B-FF1B-4397-AF9E-11FC7E21C895}"/>
              </a:ext>
            </a:extLst>
          </p:cNvPr>
          <p:cNvSpPr txBox="1"/>
          <p:nvPr/>
        </p:nvSpPr>
        <p:spPr>
          <a:xfrm>
            <a:off x="5021789" y="195259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5EE05-8944-48DB-8063-9C570170CE5E}"/>
              </a:ext>
            </a:extLst>
          </p:cNvPr>
          <p:cNvSpPr txBox="1"/>
          <p:nvPr/>
        </p:nvSpPr>
        <p:spPr>
          <a:xfrm>
            <a:off x="6905767" y="70043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233140-7C48-4169-AB9E-226F2CEB6A7B}"/>
              </a:ext>
            </a:extLst>
          </p:cNvPr>
          <p:cNvCxnSpPr>
            <a:cxnSpLocks/>
          </p:cNvCxnSpPr>
          <p:nvPr/>
        </p:nvCxnSpPr>
        <p:spPr>
          <a:xfrm>
            <a:off x="8569820" y="4746232"/>
            <a:ext cx="665989" cy="4174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0DBA9E-FD1E-4327-B18E-18F912368354}"/>
              </a:ext>
            </a:extLst>
          </p:cNvPr>
          <p:cNvSpPr txBox="1"/>
          <p:nvPr/>
        </p:nvSpPr>
        <p:spPr>
          <a:xfrm>
            <a:off x="171493" y="3551531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ARP Reply, Unicast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1B9DB-9E46-48D9-9053-EBE5118017E5}"/>
              </a:ext>
            </a:extLst>
          </p:cNvPr>
          <p:cNvSpPr txBox="1"/>
          <p:nvPr/>
        </p:nvSpPr>
        <p:spPr>
          <a:xfrm>
            <a:off x="673239" y="202753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두번째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E09AF-1F4D-4B0A-9A8B-AB6BE7E836DB}"/>
              </a:ext>
            </a:extLst>
          </p:cNvPr>
          <p:cNvSpPr txBox="1"/>
          <p:nvPr/>
        </p:nvSpPr>
        <p:spPr>
          <a:xfrm>
            <a:off x="4076158" y="3492435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B: AE:8E:1A:EE:FF:2A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5B5DB-2D7A-4325-A12A-C4A2EF8C878E}"/>
              </a:ext>
            </a:extLst>
          </p:cNvPr>
          <p:cNvCxnSpPr>
            <a:cxnSpLocks/>
          </p:cNvCxnSpPr>
          <p:nvPr/>
        </p:nvCxnSpPr>
        <p:spPr>
          <a:xfrm flipH="1">
            <a:off x="5882475" y="4570120"/>
            <a:ext cx="601981" cy="417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4F9FF6-4394-43A7-96ED-C421ADF194C7}"/>
              </a:ext>
            </a:extLst>
          </p:cNvPr>
          <p:cNvCxnSpPr>
            <a:cxnSpLocks/>
          </p:cNvCxnSpPr>
          <p:nvPr/>
        </p:nvCxnSpPr>
        <p:spPr>
          <a:xfrm flipV="1">
            <a:off x="8394186" y="3014596"/>
            <a:ext cx="496044" cy="4583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C189EF-9F13-4310-8BC7-21134B21B2B1}"/>
              </a:ext>
            </a:extLst>
          </p:cNvPr>
          <p:cNvCxnSpPr>
            <a:cxnSpLocks/>
          </p:cNvCxnSpPr>
          <p:nvPr/>
        </p:nvCxnSpPr>
        <p:spPr>
          <a:xfrm>
            <a:off x="7239441" y="2593244"/>
            <a:ext cx="16102" cy="7508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F6959A-47D1-4C18-8793-0F5A28764778}"/>
              </a:ext>
            </a:extLst>
          </p:cNvPr>
          <p:cNvCxnSpPr>
            <a:cxnSpLocks/>
          </p:cNvCxnSpPr>
          <p:nvPr/>
        </p:nvCxnSpPr>
        <p:spPr>
          <a:xfrm>
            <a:off x="6027181" y="3055494"/>
            <a:ext cx="606473" cy="649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B1160-2D43-40BE-868D-7F4C7BB3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50" y="1920520"/>
            <a:ext cx="1068840" cy="1068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F9B56-73AE-41DA-97B6-BC6CE2A6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97" y="1493112"/>
            <a:ext cx="1068840" cy="1068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DF87-3AAC-45B0-AE35-4EBB34DAA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23" y="1116649"/>
            <a:ext cx="1068840" cy="1068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F9584-230A-4E05-BE4E-ADE413B5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42" y="4533771"/>
            <a:ext cx="1068840" cy="1068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2479-E1BD-45BB-9808-C06EA07CA93A}"/>
              </a:ext>
            </a:extLst>
          </p:cNvPr>
          <p:cNvSpPr txBox="1"/>
          <p:nvPr/>
        </p:nvSpPr>
        <p:spPr>
          <a:xfrm>
            <a:off x="309489" y="604064"/>
            <a:ext cx="5444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MAC </a:t>
            </a:r>
            <a:r>
              <a:rPr lang="ko-KR" altLang="en-US" sz="4000" dirty="0"/>
              <a:t>주소를 얻는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D74206-386D-45B7-A31A-4295D2B1F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9" y="3383928"/>
            <a:ext cx="1571047" cy="1571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E634F9-F668-4CDB-9779-A718DA2CF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48" y="4772769"/>
            <a:ext cx="1425816" cy="1425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3B9A9F-5B3E-45E7-98F4-C02CFC492FCE}"/>
              </a:ext>
            </a:extLst>
          </p:cNvPr>
          <p:cNvSpPr txBox="1"/>
          <p:nvPr/>
        </p:nvSpPr>
        <p:spPr>
          <a:xfrm>
            <a:off x="4809986" y="40696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17D76-D02F-41BE-A72D-AE58C9064EFA}"/>
              </a:ext>
            </a:extLst>
          </p:cNvPr>
          <p:cNvSpPr txBox="1"/>
          <p:nvPr/>
        </p:nvSpPr>
        <p:spPr>
          <a:xfrm>
            <a:off x="9492641" y="1092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6A432-9D19-451D-8B6A-ACC702A589D6}"/>
              </a:ext>
            </a:extLst>
          </p:cNvPr>
          <p:cNvSpPr txBox="1"/>
          <p:nvPr/>
        </p:nvSpPr>
        <p:spPr>
          <a:xfrm>
            <a:off x="4302636" y="569740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B8A00-602F-4C1B-9F0F-F910D519C838}"/>
              </a:ext>
            </a:extLst>
          </p:cNvPr>
          <p:cNvSpPr txBox="1"/>
          <p:nvPr/>
        </p:nvSpPr>
        <p:spPr>
          <a:xfrm>
            <a:off x="8976474" y="25932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CCFF4-9B70-4F54-A0E2-DD23A013AC2B}"/>
              </a:ext>
            </a:extLst>
          </p:cNvPr>
          <p:cNvSpPr txBox="1"/>
          <p:nvPr/>
        </p:nvSpPr>
        <p:spPr>
          <a:xfrm>
            <a:off x="6943983" y="49549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55975-51F0-4795-8376-1B91994DB33A}"/>
              </a:ext>
            </a:extLst>
          </p:cNvPr>
          <p:cNvSpPr txBox="1"/>
          <p:nvPr/>
        </p:nvSpPr>
        <p:spPr>
          <a:xfrm>
            <a:off x="118576" y="2690336"/>
            <a:ext cx="4818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ARP Reply </a:t>
            </a:r>
            <a:r>
              <a:rPr lang="ko-KR" altLang="en-US" dirty="0"/>
              <a:t>패킷을 받은 </a:t>
            </a:r>
            <a:r>
              <a:rPr lang="en-US" altLang="ko-KR" dirty="0"/>
              <a:t>A</a:t>
            </a:r>
            <a:r>
              <a:rPr lang="ko-KR" altLang="en-US" dirty="0"/>
              <a:t>는 자신의 컴퓨터에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MAC </a:t>
            </a:r>
            <a:r>
              <a:rPr lang="ko-KR" altLang="en-US" dirty="0"/>
              <a:t>주소를 갱신합니다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컴퓨터에서 </a:t>
            </a:r>
            <a:r>
              <a:rPr lang="en-US" altLang="ko-KR" dirty="0" err="1"/>
              <a:t>arp</a:t>
            </a:r>
            <a:r>
              <a:rPr lang="en-US" altLang="ko-KR" dirty="0"/>
              <a:t> –a</a:t>
            </a:r>
            <a:r>
              <a:rPr lang="ko-KR" altLang="en-US" dirty="0"/>
              <a:t>라는 명령어 실행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arp</a:t>
            </a:r>
            <a:r>
              <a:rPr lang="en-US" altLang="ko-KR" dirty="0"/>
              <a:t> table</a:t>
            </a:r>
            <a:r>
              <a:rPr lang="ko-KR" altLang="en-US" dirty="0"/>
              <a:t>에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MAC </a:t>
            </a:r>
            <a:r>
              <a:rPr lang="ko-KR" altLang="en-US" dirty="0"/>
              <a:t>주소가 갱신됨</a:t>
            </a:r>
            <a:r>
              <a:rPr lang="en-US" altLang="ko-KR" dirty="0"/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4035F2-5C2F-4D46-A25D-8B5EF7A89604}"/>
              </a:ext>
            </a:extLst>
          </p:cNvPr>
          <p:cNvCxnSpPr/>
          <p:nvPr/>
        </p:nvCxnSpPr>
        <p:spPr>
          <a:xfrm>
            <a:off x="5922498" y="3165231"/>
            <a:ext cx="731520" cy="5627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682B95-6FFB-4E0F-AE50-1E9F8638C5BA}"/>
              </a:ext>
            </a:extLst>
          </p:cNvPr>
          <p:cNvCxnSpPr>
            <a:cxnSpLocks/>
          </p:cNvCxnSpPr>
          <p:nvPr/>
        </p:nvCxnSpPr>
        <p:spPr>
          <a:xfrm>
            <a:off x="7230794" y="2561952"/>
            <a:ext cx="361455" cy="7234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3C13C4-1E38-4A0C-94DA-4357F22F4E2E}"/>
              </a:ext>
            </a:extLst>
          </p:cNvPr>
          <p:cNvCxnSpPr>
            <a:cxnSpLocks/>
          </p:cNvCxnSpPr>
          <p:nvPr/>
        </p:nvCxnSpPr>
        <p:spPr>
          <a:xfrm>
            <a:off x="8473539" y="4699773"/>
            <a:ext cx="775535" cy="510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04FFD4-11C8-49F7-AEB3-26EFFFD2EDBE}"/>
              </a:ext>
            </a:extLst>
          </p:cNvPr>
          <p:cNvSpPr txBox="1"/>
          <p:nvPr/>
        </p:nvSpPr>
        <p:spPr>
          <a:xfrm>
            <a:off x="3886101" y="6013919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B: AE:8E:1A:EE:FF:2A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0A5496-1E38-47F7-AFC6-32C39DA79AC2}"/>
              </a:ext>
            </a:extLst>
          </p:cNvPr>
          <p:cNvCxnSpPr>
            <a:cxnSpLocks/>
          </p:cNvCxnSpPr>
          <p:nvPr/>
        </p:nvCxnSpPr>
        <p:spPr>
          <a:xfrm flipV="1">
            <a:off x="5622039" y="4605894"/>
            <a:ext cx="987226" cy="57527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9F246A-7AD0-495C-AA7A-72018CBBA56F}"/>
              </a:ext>
            </a:extLst>
          </p:cNvPr>
          <p:cNvCxnSpPr>
            <a:cxnSpLocks/>
          </p:cNvCxnSpPr>
          <p:nvPr/>
        </p:nvCxnSpPr>
        <p:spPr>
          <a:xfrm flipV="1">
            <a:off x="8254630" y="2989360"/>
            <a:ext cx="906780" cy="78672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B1160-2D43-40BE-868D-7F4C7BB3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26" y="2534873"/>
            <a:ext cx="1068840" cy="1068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F9B56-73AE-41DA-97B6-BC6CE2A6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42" y="1967861"/>
            <a:ext cx="1068840" cy="1068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DF87-3AAC-45B0-AE35-4EBB34DAA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68" y="1591398"/>
            <a:ext cx="1068840" cy="1068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F9584-230A-4E05-BE4E-ADE413B5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87" y="5008520"/>
            <a:ext cx="1068840" cy="1068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2479-E1BD-45BB-9808-C06EA07CA93A}"/>
              </a:ext>
            </a:extLst>
          </p:cNvPr>
          <p:cNvSpPr txBox="1"/>
          <p:nvPr/>
        </p:nvSpPr>
        <p:spPr>
          <a:xfrm>
            <a:off x="309489" y="604064"/>
            <a:ext cx="731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ARP </a:t>
            </a:r>
            <a:r>
              <a:rPr lang="ko-KR" altLang="en-US" sz="4000" dirty="0"/>
              <a:t>프로토콜의 구조적 취약점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D74206-386D-45B7-A31A-4295D2B1F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84" y="3858677"/>
            <a:ext cx="1571047" cy="1571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E634F9-F668-4CDB-9779-A718DA2CF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93" y="5247518"/>
            <a:ext cx="1425816" cy="1425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3B9A9F-5B3E-45E7-98F4-C02CFC492FCE}"/>
              </a:ext>
            </a:extLst>
          </p:cNvPr>
          <p:cNvSpPr txBox="1"/>
          <p:nvPr/>
        </p:nvSpPr>
        <p:spPr>
          <a:xfrm>
            <a:off x="5879131" y="454439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17D76-D02F-41BE-A72D-AE58C9064EFA}"/>
              </a:ext>
            </a:extLst>
          </p:cNvPr>
          <p:cNvSpPr txBox="1"/>
          <p:nvPr/>
        </p:nvSpPr>
        <p:spPr>
          <a:xfrm>
            <a:off x="10561786" y="15672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6A432-9D19-451D-8B6A-ACC702A589D6}"/>
              </a:ext>
            </a:extLst>
          </p:cNvPr>
          <p:cNvSpPr txBox="1"/>
          <p:nvPr/>
        </p:nvSpPr>
        <p:spPr>
          <a:xfrm>
            <a:off x="5371781" y="617215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B8A00-602F-4C1B-9F0F-F910D519C838}"/>
              </a:ext>
            </a:extLst>
          </p:cNvPr>
          <p:cNvSpPr txBox="1"/>
          <p:nvPr/>
        </p:nvSpPr>
        <p:spPr>
          <a:xfrm>
            <a:off x="10045619" y="30679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CCFF4-9B70-4F54-A0E2-DD23A013AC2B}"/>
              </a:ext>
            </a:extLst>
          </p:cNvPr>
          <p:cNvSpPr txBox="1"/>
          <p:nvPr/>
        </p:nvSpPr>
        <p:spPr>
          <a:xfrm>
            <a:off x="8013128" y="542972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55975-51F0-4795-8376-1B91994DB33A}"/>
              </a:ext>
            </a:extLst>
          </p:cNvPr>
          <p:cNvSpPr txBox="1"/>
          <p:nvPr/>
        </p:nvSpPr>
        <p:spPr>
          <a:xfrm>
            <a:off x="63643" y="1997839"/>
            <a:ext cx="5705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ARP </a:t>
            </a:r>
            <a:r>
              <a:rPr lang="ko-KR" altLang="en-US" dirty="0"/>
              <a:t>테이블은 가장 마지막에 오는</a:t>
            </a:r>
            <a:endParaRPr lang="en-US" altLang="ko-KR" dirty="0"/>
          </a:p>
          <a:p>
            <a:r>
              <a:rPr lang="en-US" altLang="ko-KR" dirty="0"/>
              <a:t>ARP Reply</a:t>
            </a:r>
            <a:r>
              <a:rPr lang="ko-KR" altLang="en-US" dirty="0"/>
              <a:t>를 기준으로 갱신됩니다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그림처럼 해커</a:t>
            </a:r>
            <a:r>
              <a:rPr lang="en-US" altLang="ko-KR" dirty="0"/>
              <a:t>C</a:t>
            </a:r>
            <a:r>
              <a:rPr lang="ko-KR" altLang="en-US" dirty="0"/>
              <a:t>가 테이블을 조작한 것이라면</a:t>
            </a:r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AE:8E:1A:EE:FF:2A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컴퓨터는 해커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BB:BB:BB:BB:BB</a:t>
            </a:r>
            <a:r>
              <a:rPr lang="ko-KR" altLang="en-US" dirty="0"/>
              <a:t> 라는 것에</a:t>
            </a:r>
            <a:endParaRPr lang="en-US" altLang="ko-KR" dirty="0"/>
          </a:p>
          <a:p>
            <a:r>
              <a:rPr lang="ko-KR" altLang="en-US" dirty="0"/>
              <a:t>테이블에 갱신하게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B</a:t>
            </a:r>
            <a:r>
              <a:rPr lang="ko-KR" altLang="en-US" dirty="0"/>
              <a:t>에게 패킷을 보낼 때 </a:t>
            </a:r>
            <a:r>
              <a:rPr lang="en-US" altLang="ko-KR" dirty="0"/>
              <a:t>C</a:t>
            </a:r>
            <a:r>
              <a:rPr lang="ko-KR" altLang="en-US" dirty="0"/>
              <a:t>에게 전달하게 됩니다</a:t>
            </a:r>
            <a:r>
              <a:rPr lang="en-US" altLang="ko-KR" dirty="0"/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682B95-6FFB-4E0F-AE50-1E9F8638C5BA}"/>
              </a:ext>
            </a:extLst>
          </p:cNvPr>
          <p:cNvCxnSpPr>
            <a:cxnSpLocks/>
          </p:cNvCxnSpPr>
          <p:nvPr/>
        </p:nvCxnSpPr>
        <p:spPr>
          <a:xfrm>
            <a:off x="8299939" y="3036701"/>
            <a:ext cx="361455" cy="7234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3C13C4-1E38-4A0C-94DA-4357F22F4E2E}"/>
              </a:ext>
            </a:extLst>
          </p:cNvPr>
          <p:cNvCxnSpPr>
            <a:cxnSpLocks/>
          </p:cNvCxnSpPr>
          <p:nvPr/>
        </p:nvCxnSpPr>
        <p:spPr>
          <a:xfrm>
            <a:off x="9542684" y="5174522"/>
            <a:ext cx="775535" cy="510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04FFD4-11C8-49F7-AEB3-26EFFFD2EDBE}"/>
              </a:ext>
            </a:extLst>
          </p:cNvPr>
          <p:cNvSpPr txBox="1"/>
          <p:nvPr/>
        </p:nvSpPr>
        <p:spPr>
          <a:xfrm>
            <a:off x="4955246" y="648866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B: BB:BB:BB:BB:BB:BB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D64-0288-4C1B-96D5-F428A7C2ACE1}"/>
              </a:ext>
            </a:extLst>
          </p:cNvPr>
          <p:cNvSpPr txBox="1"/>
          <p:nvPr/>
        </p:nvSpPr>
        <p:spPr>
          <a:xfrm>
            <a:off x="6369002" y="210580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AAF48-46FF-48BD-A0B4-3EB951FF5BB9}"/>
              </a:ext>
            </a:extLst>
          </p:cNvPr>
          <p:cNvSpPr txBox="1"/>
          <p:nvPr/>
        </p:nvSpPr>
        <p:spPr>
          <a:xfrm>
            <a:off x="9631574" y="121780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B: AE:8E:1A:EE:FF:2A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EFBC5-AEE6-42EE-A7B7-DFDE039218BB}"/>
              </a:ext>
            </a:extLst>
          </p:cNvPr>
          <p:cNvSpPr txBox="1"/>
          <p:nvPr/>
        </p:nvSpPr>
        <p:spPr>
          <a:xfrm>
            <a:off x="5371935" y="3619607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B: BB:BB:BB:BB:BB:BB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94A4E-7176-474C-A728-ADF33B84C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04" y="2606986"/>
            <a:ext cx="454542" cy="454542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3A1B143-8B32-4DEA-8B4F-F44C2B4660E0}"/>
              </a:ext>
            </a:extLst>
          </p:cNvPr>
          <p:cNvCxnSpPr>
            <a:cxnSpLocks/>
          </p:cNvCxnSpPr>
          <p:nvPr/>
        </p:nvCxnSpPr>
        <p:spPr>
          <a:xfrm flipH="1">
            <a:off x="9347297" y="3378188"/>
            <a:ext cx="626289" cy="5134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7B222E-574A-4504-9FC2-F59315051B9C}"/>
              </a:ext>
            </a:extLst>
          </p:cNvPr>
          <p:cNvCxnSpPr>
            <a:cxnSpLocks/>
          </p:cNvCxnSpPr>
          <p:nvPr/>
        </p:nvCxnSpPr>
        <p:spPr>
          <a:xfrm flipV="1">
            <a:off x="6810027" y="4977145"/>
            <a:ext cx="783699" cy="4922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02254A-0F12-4218-8EAC-320C5D25C1ED}"/>
              </a:ext>
            </a:extLst>
          </p:cNvPr>
          <p:cNvCxnSpPr>
            <a:cxnSpLocks/>
          </p:cNvCxnSpPr>
          <p:nvPr/>
        </p:nvCxnSpPr>
        <p:spPr>
          <a:xfrm flipH="1" flipV="1">
            <a:off x="7351841" y="3417088"/>
            <a:ext cx="668072" cy="55258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8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532D4-7E8F-45C9-8E79-5E8D18F778DE}"/>
              </a:ext>
            </a:extLst>
          </p:cNvPr>
          <p:cNvSpPr txBox="1"/>
          <p:nvPr/>
        </p:nvSpPr>
        <p:spPr>
          <a:xfrm>
            <a:off x="154745" y="2459504"/>
            <a:ext cx="115002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이 과정들을 자동으로 해주는 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					</a:t>
            </a:r>
            <a:r>
              <a:rPr lang="ko-KR" altLang="en-US" sz="4000" dirty="0"/>
              <a:t>프로그램을 만드는 것이 목적</a:t>
            </a:r>
          </a:p>
        </p:txBody>
      </p:sp>
    </p:spTree>
    <p:extLst>
      <p:ext uri="{BB962C8B-B14F-4D97-AF65-F5344CB8AC3E}">
        <p14:creationId xmlns:p14="http://schemas.microsoft.com/office/powerpoint/2010/main" val="179867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1014D-2373-4E3D-80DA-787A063211E0}"/>
              </a:ext>
            </a:extLst>
          </p:cNvPr>
          <p:cNvSpPr txBox="1"/>
          <p:nvPr/>
        </p:nvSpPr>
        <p:spPr>
          <a:xfrm>
            <a:off x="2167781" y="1536174"/>
            <a:ext cx="79645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		</a:t>
            </a:r>
            <a:r>
              <a:rPr lang="ko-KR" altLang="en-US" sz="4000" dirty="0"/>
              <a:t>기법의 수행 과정</a:t>
            </a:r>
            <a:endParaRPr lang="en-US" altLang="ko-KR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pPr marL="342900" indent="-342900">
              <a:buAutoNum type="arabicPeriod"/>
            </a:pPr>
            <a:r>
              <a:rPr lang="en-US" altLang="ko-KR" sz="4000" dirty="0"/>
              <a:t> ARP </a:t>
            </a:r>
            <a:r>
              <a:rPr lang="ko-KR" altLang="en-US" sz="4000" dirty="0"/>
              <a:t>테이블 감염시키기</a:t>
            </a:r>
            <a:endParaRPr lang="en-US" altLang="ko-KR" sz="4000" dirty="0"/>
          </a:p>
          <a:p>
            <a:pPr marL="342900" indent="-342900">
              <a:buAutoNum type="arabicPeriod"/>
            </a:pP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 감염된 패킷 재전송</a:t>
            </a:r>
            <a:r>
              <a:rPr lang="en-US" altLang="ko-KR" sz="4000" dirty="0"/>
              <a:t>(Relay) </a:t>
            </a:r>
            <a:r>
              <a:rPr lang="ko-KR" altLang="en-US" sz="4000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1756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498EE-FF7B-4989-8BAF-538869E45EBE}"/>
              </a:ext>
            </a:extLst>
          </p:cNvPr>
          <p:cNvSpPr txBox="1"/>
          <p:nvPr/>
        </p:nvSpPr>
        <p:spPr>
          <a:xfrm>
            <a:off x="605009" y="3567891"/>
            <a:ext cx="1098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게이트웨이에게 피해자의 </a:t>
            </a:r>
            <a:r>
              <a:rPr lang="en-US" altLang="ko-KR" sz="2800" dirty="0"/>
              <a:t>MAC </a:t>
            </a:r>
            <a:r>
              <a:rPr lang="ko-KR" altLang="en-US" sz="2800" dirty="0"/>
              <a:t>주소를 자신의 </a:t>
            </a:r>
            <a:r>
              <a:rPr lang="en-US" altLang="ko-KR" sz="2800" dirty="0"/>
              <a:t>MAC </a:t>
            </a:r>
            <a:r>
              <a:rPr lang="ko-KR" altLang="en-US" sz="2800" dirty="0"/>
              <a:t>이라고 속인다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E22DC-5B3C-4933-9B5B-1A7EA395C309}"/>
              </a:ext>
            </a:extLst>
          </p:cNvPr>
          <p:cNvSpPr txBox="1"/>
          <p:nvPr/>
        </p:nvSpPr>
        <p:spPr>
          <a:xfrm>
            <a:off x="5107143" y="2307101"/>
            <a:ext cx="1904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첫 번째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6C97E-1745-4564-BE0D-FECFE42997CC}"/>
              </a:ext>
            </a:extLst>
          </p:cNvPr>
          <p:cNvSpPr txBox="1"/>
          <p:nvPr/>
        </p:nvSpPr>
        <p:spPr>
          <a:xfrm>
            <a:off x="3731767" y="1153487"/>
            <a:ext cx="465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ARP </a:t>
            </a:r>
            <a:r>
              <a:rPr lang="ko-KR" altLang="en-US" sz="3200" dirty="0"/>
              <a:t>테이블 감염 시키기</a:t>
            </a:r>
          </a:p>
        </p:txBody>
      </p:sp>
    </p:spTree>
    <p:extLst>
      <p:ext uri="{BB962C8B-B14F-4D97-AF65-F5344CB8AC3E}">
        <p14:creationId xmlns:p14="http://schemas.microsoft.com/office/powerpoint/2010/main" val="22143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498EE-FF7B-4989-8BAF-538869E45EBE}"/>
              </a:ext>
            </a:extLst>
          </p:cNvPr>
          <p:cNvSpPr txBox="1"/>
          <p:nvPr/>
        </p:nvSpPr>
        <p:spPr>
          <a:xfrm>
            <a:off x="928566" y="3509971"/>
            <a:ext cx="1078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이후에 피해자에게 게이트웨이의 </a:t>
            </a:r>
            <a:r>
              <a:rPr lang="en-US" altLang="ko-KR" sz="2400" dirty="0"/>
              <a:t>MAC </a:t>
            </a:r>
            <a:r>
              <a:rPr lang="ko-KR" altLang="en-US" sz="2400" dirty="0"/>
              <a:t>주소를 자신의 </a:t>
            </a:r>
            <a:r>
              <a:rPr lang="en-US" altLang="ko-KR" sz="2400" dirty="0"/>
              <a:t>MAC </a:t>
            </a:r>
            <a:r>
              <a:rPr lang="ko-KR" altLang="en-US" sz="2400" dirty="0"/>
              <a:t>이라고 속입니다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E22DC-5B3C-4933-9B5B-1A7EA395C309}"/>
              </a:ext>
            </a:extLst>
          </p:cNvPr>
          <p:cNvSpPr txBox="1"/>
          <p:nvPr/>
        </p:nvSpPr>
        <p:spPr>
          <a:xfrm>
            <a:off x="5107143" y="2307101"/>
            <a:ext cx="1904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두 번째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6C97E-1745-4564-BE0D-FECFE42997CC}"/>
              </a:ext>
            </a:extLst>
          </p:cNvPr>
          <p:cNvSpPr txBox="1"/>
          <p:nvPr/>
        </p:nvSpPr>
        <p:spPr>
          <a:xfrm>
            <a:off x="3731767" y="1153487"/>
            <a:ext cx="465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ARP </a:t>
            </a:r>
            <a:r>
              <a:rPr lang="ko-KR" altLang="en-US" sz="3200" dirty="0"/>
              <a:t>테이블 감염 시키기</a:t>
            </a:r>
          </a:p>
        </p:txBody>
      </p:sp>
    </p:spTree>
    <p:extLst>
      <p:ext uri="{BB962C8B-B14F-4D97-AF65-F5344CB8AC3E}">
        <p14:creationId xmlns:p14="http://schemas.microsoft.com/office/powerpoint/2010/main" val="113400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C6DB5B-DE48-4616-84DF-C5ACDFD2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86" y="2425810"/>
            <a:ext cx="2672556" cy="26725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3F4298-4A42-413A-B0C0-B0579CC828D0}"/>
              </a:ext>
            </a:extLst>
          </p:cNvPr>
          <p:cNvSpPr txBox="1"/>
          <p:nvPr/>
        </p:nvSpPr>
        <p:spPr>
          <a:xfrm>
            <a:off x="4215517" y="1069081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Man In The Middle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37CD8-487C-4F6F-B26B-75861B3E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9" y="2425810"/>
            <a:ext cx="2672556" cy="2672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0AC831-F03C-41DB-B536-1BDF304BA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31" y="2642839"/>
            <a:ext cx="1119249" cy="1119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B43E6-E76B-4252-8E06-02DC5F5B1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62" y="1991029"/>
            <a:ext cx="2875941" cy="287594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D9A314-FF41-41B4-8709-73B33A75C5DF}"/>
              </a:ext>
            </a:extLst>
          </p:cNvPr>
          <p:cNvCxnSpPr/>
          <p:nvPr/>
        </p:nvCxnSpPr>
        <p:spPr>
          <a:xfrm flipH="1">
            <a:off x="7618100" y="2971529"/>
            <a:ext cx="10505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FF9291-71FC-4D77-ABC7-0107FE46B66B}"/>
              </a:ext>
            </a:extLst>
          </p:cNvPr>
          <p:cNvCxnSpPr/>
          <p:nvPr/>
        </p:nvCxnSpPr>
        <p:spPr>
          <a:xfrm flipH="1">
            <a:off x="3319975" y="2971529"/>
            <a:ext cx="10505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BE6641-B06A-4E43-940E-C5C57982E4ED}"/>
              </a:ext>
            </a:extLst>
          </p:cNvPr>
          <p:cNvCxnSpPr>
            <a:cxnSpLocks/>
          </p:cNvCxnSpPr>
          <p:nvPr/>
        </p:nvCxnSpPr>
        <p:spPr>
          <a:xfrm>
            <a:off x="3418449" y="4108668"/>
            <a:ext cx="108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5CEB66-DC29-47AF-AF9F-89599C7806FC}"/>
              </a:ext>
            </a:extLst>
          </p:cNvPr>
          <p:cNvCxnSpPr>
            <a:cxnSpLocks/>
          </p:cNvCxnSpPr>
          <p:nvPr/>
        </p:nvCxnSpPr>
        <p:spPr>
          <a:xfrm>
            <a:off x="7618100" y="4108668"/>
            <a:ext cx="108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498EE-FF7B-4989-8BAF-538869E45EBE}"/>
              </a:ext>
            </a:extLst>
          </p:cNvPr>
          <p:cNvSpPr txBox="1"/>
          <p:nvPr/>
        </p:nvSpPr>
        <p:spPr>
          <a:xfrm>
            <a:off x="1557738" y="3567890"/>
            <a:ext cx="91550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패킷을 필터링하며 피해자가 보내는 패킷을 포착합니다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패킷을 변조해서 라우터에게 재전송합니다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E22DC-5B3C-4933-9B5B-1A7EA395C309}"/>
              </a:ext>
            </a:extLst>
          </p:cNvPr>
          <p:cNvSpPr txBox="1"/>
          <p:nvPr/>
        </p:nvSpPr>
        <p:spPr>
          <a:xfrm>
            <a:off x="3614940" y="2299133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첫 번째 피해자 릴레이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6C97E-1745-4564-BE0D-FECFE42997CC}"/>
              </a:ext>
            </a:extLst>
          </p:cNvPr>
          <p:cNvSpPr txBox="1"/>
          <p:nvPr/>
        </p:nvSpPr>
        <p:spPr>
          <a:xfrm>
            <a:off x="3159303" y="1153487"/>
            <a:ext cx="580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감염된 패킷 재전송</a:t>
            </a:r>
            <a:r>
              <a:rPr lang="en-US" altLang="ko-KR" sz="3200" dirty="0"/>
              <a:t>(Relay)</a:t>
            </a:r>
            <a:r>
              <a:rPr lang="ko-KR" altLang="en-US" sz="3200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27485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0FCF9-56BC-4FF3-BA2B-88F269580615}"/>
              </a:ext>
            </a:extLst>
          </p:cNvPr>
          <p:cNvSpPr txBox="1"/>
          <p:nvPr/>
        </p:nvSpPr>
        <p:spPr>
          <a:xfrm>
            <a:off x="673030" y="1166840"/>
            <a:ext cx="50463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JAVA</a:t>
            </a:r>
            <a:r>
              <a:rPr lang="ko-KR" altLang="en-US" sz="7200" dirty="0"/>
              <a:t>언어</a:t>
            </a:r>
            <a:endParaRPr lang="en-US" altLang="ko-KR" sz="7200" dirty="0"/>
          </a:p>
          <a:p>
            <a:r>
              <a:rPr lang="en-US" altLang="ko-KR" sz="7200" dirty="0"/>
              <a:t>Eclipse</a:t>
            </a:r>
          </a:p>
          <a:p>
            <a:r>
              <a:rPr lang="en-US" altLang="ko-KR" sz="7200" dirty="0"/>
              <a:t>JAVAFX</a:t>
            </a:r>
            <a:r>
              <a:rPr lang="ko-KR" altLang="en-US" sz="7200" dirty="0"/>
              <a:t>모듈</a:t>
            </a:r>
            <a:endParaRPr lang="en-US" altLang="ko-KR" sz="7200" dirty="0"/>
          </a:p>
          <a:p>
            <a:r>
              <a:rPr lang="en-US" altLang="ko-KR" sz="7200" dirty="0"/>
              <a:t>Wire Shark</a:t>
            </a:r>
            <a:endParaRPr lang="ko-KR" alt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F78B4-28DB-4E6F-9EE6-DE3FA9618F00}"/>
              </a:ext>
            </a:extLst>
          </p:cNvPr>
          <p:cNvSpPr txBox="1"/>
          <p:nvPr/>
        </p:nvSpPr>
        <p:spPr>
          <a:xfrm>
            <a:off x="6674374" y="1536174"/>
            <a:ext cx="48445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공유기</a:t>
            </a:r>
            <a:r>
              <a:rPr lang="en-US" altLang="ko-KR" sz="4800" dirty="0"/>
              <a:t>, </a:t>
            </a:r>
            <a:r>
              <a:rPr lang="ko-KR" altLang="en-US" sz="4800" dirty="0"/>
              <a:t>스마트폰</a:t>
            </a:r>
            <a:endParaRPr lang="en-US" altLang="ko-KR" sz="4800" dirty="0"/>
          </a:p>
          <a:p>
            <a:endParaRPr lang="en-US" altLang="ko-KR" sz="4800" dirty="0"/>
          </a:p>
          <a:p>
            <a:r>
              <a:rPr lang="ko-KR" altLang="en-US" sz="4800" dirty="0"/>
              <a:t>공격자 컴퓨터</a:t>
            </a:r>
            <a:endParaRPr lang="en-US" altLang="ko-KR" sz="4800" dirty="0"/>
          </a:p>
          <a:p>
            <a:endParaRPr lang="en-US" altLang="ko-KR" sz="4800" dirty="0"/>
          </a:p>
          <a:p>
            <a:r>
              <a:rPr lang="ko-KR" altLang="en-US" sz="4800" dirty="0"/>
              <a:t>피해자 컴퓨터</a:t>
            </a:r>
            <a:endParaRPr lang="en-US" altLang="ko-KR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A4166-EFBE-4B53-BA84-2B4EE1D64972}"/>
              </a:ext>
            </a:extLst>
          </p:cNvPr>
          <p:cNvSpPr txBox="1"/>
          <p:nvPr/>
        </p:nvSpPr>
        <p:spPr>
          <a:xfrm>
            <a:off x="5388114" y="33584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295679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C6DB5B-DE48-4616-84DF-C5ACDFD2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86" y="2425810"/>
            <a:ext cx="2672556" cy="26725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D37CD8-487C-4F6F-B26B-75861B3E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9" y="2425810"/>
            <a:ext cx="2672556" cy="2672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0AC831-F03C-41DB-B536-1BDF304BA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31" y="2642839"/>
            <a:ext cx="1119249" cy="1119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B43E6-E76B-4252-8E06-02DC5F5B1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62" y="1991029"/>
            <a:ext cx="2875941" cy="287594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BE6641-B06A-4E43-940E-C5C57982E4ED}"/>
              </a:ext>
            </a:extLst>
          </p:cNvPr>
          <p:cNvCxnSpPr>
            <a:cxnSpLocks/>
          </p:cNvCxnSpPr>
          <p:nvPr/>
        </p:nvCxnSpPr>
        <p:spPr>
          <a:xfrm>
            <a:off x="3509729" y="3458036"/>
            <a:ext cx="108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5CEB66-DC29-47AF-AF9F-89599C7806FC}"/>
              </a:ext>
            </a:extLst>
          </p:cNvPr>
          <p:cNvCxnSpPr>
            <a:cxnSpLocks/>
          </p:cNvCxnSpPr>
          <p:nvPr/>
        </p:nvCxnSpPr>
        <p:spPr>
          <a:xfrm>
            <a:off x="7646235" y="3473006"/>
            <a:ext cx="10832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F04B88-E2B6-407A-9502-0F99B369C42B}"/>
              </a:ext>
            </a:extLst>
          </p:cNvPr>
          <p:cNvSpPr txBox="1"/>
          <p:nvPr/>
        </p:nvSpPr>
        <p:spPr>
          <a:xfrm>
            <a:off x="4361746" y="847374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피해자 릴레이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7F751-B5CE-4C3D-8678-1BBD24DFC4D3}"/>
              </a:ext>
            </a:extLst>
          </p:cNvPr>
          <p:cNvSpPr txBox="1"/>
          <p:nvPr/>
        </p:nvSpPr>
        <p:spPr>
          <a:xfrm>
            <a:off x="1051390" y="509836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192.168.0.5</a:t>
            </a:r>
          </a:p>
          <a:p>
            <a:r>
              <a:rPr lang="en-US" altLang="ko-KR" dirty="0"/>
              <a:t>EE:EE:EE:EE:EE:EE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9E30C-6FE1-43C9-BA8B-FEFD4B2B36BB}"/>
              </a:ext>
            </a:extLst>
          </p:cNvPr>
          <p:cNvSpPr txBox="1"/>
          <p:nvPr/>
        </p:nvSpPr>
        <p:spPr>
          <a:xfrm>
            <a:off x="9360125" y="4973056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192.168.0.1</a:t>
            </a:r>
          </a:p>
          <a:p>
            <a:r>
              <a:rPr lang="en-US" altLang="ko-KR" dirty="0"/>
              <a:t>FF:FF:FF:FF:FF:FF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F4DA8-CC2A-45E5-9706-9F0A75959CEE}"/>
              </a:ext>
            </a:extLst>
          </p:cNvPr>
          <p:cNvSpPr txBox="1"/>
          <p:nvPr/>
        </p:nvSpPr>
        <p:spPr>
          <a:xfrm>
            <a:off x="5127181" y="5098365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192.168.0.2</a:t>
            </a:r>
          </a:p>
          <a:p>
            <a:r>
              <a:rPr lang="en-US" altLang="ko-KR" dirty="0"/>
              <a:t>AA:AA:AA:AA:AA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6751C-5C95-4DB2-9CB1-10526BD91605}"/>
              </a:ext>
            </a:extLst>
          </p:cNvPr>
          <p:cNvSpPr txBox="1"/>
          <p:nvPr/>
        </p:nvSpPr>
        <p:spPr>
          <a:xfrm>
            <a:off x="2284697" y="5775606"/>
            <a:ext cx="35332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출발 </a:t>
            </a:r>
            <a:r>
              <a:rPr lang="en-US" altLang="ko-KR" dirty="0"/>
              <a:t>MAC : EE:EE:EE:EE:EE:EE</a:t>
            </a:r>
          </a:p>
          <a:p>
            <a:r>
              <a:rPr lang="ko-KR" altLang="en-US" dirty="0"/>
              <a:t>출발 </a:t>
            </a:r>
            <a:r>
              <a:rPr lang="en-US" altLang="ko-KR" dirty="0"/>
              <a:t>IP : 192.168.0.5</a:t>
            </a:r>
          </a:p>
          <a:p>
            <a:r>
              <a:rPr lang="ko-KR" altLang="en-US" dirty="0"/>
              <a:t>도착 </a:t>
            </a:r>
            <a:r>
              <a:rPr lang="en-US" altLang="ko-KR" dirty="0"/>
              <a:t>MAC : AA:AA:AA:AA:AA:AA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F6A56-49C3-4F7D-A9C4-C61E7298BF96}"/>
              </a:ext>
            </a:extLst>
          </p:cNvPr>
          <p:cNvSpPr txBox="1"/>
          <p:nvPr/>
        </p:nvSpPr>
        <p:spPr>
          <a:xfrm>
            <a:off x="6633180" y="5786900"/>
            <a:ext cx="36531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출발 </a:t>
            </a:r>
            <a:r>
              <a:rPr lang="en-US" altLang="ko-KR" dirty="0"/>
              <a:t>MAC : AA:AA:AA:AA:AA:AA</a:t>
            </a:r>
          </a:p>
          <a:p>
            <a:r>
              <a:rPr lang="ko-KR" altLang="en-US" dirty="0"/>
              <a:t>출발 </a:t>
            </a:r>
            <a:r>
              <a:rPr lang="en-US" altLang="ko-KR" dirty="0"/>
              <a:t>IP : 192.168.0.5</a:t>
            </a:r>
          </a:p>
          <a:p>
            <a:r>
              <a:rPr lang="ko-KR" altLang="en-US" dirty="0"/>
              <a:t>도착 </a:t>
            </a:r>
            <a:r>
              <a:rPr lang="en-US" altLang="ko-KR" dirty="0"/>
              <a:t>MAC : FF:FF:FF:FF:FF:FF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A4BC45-AC0A-4F60-AA37-10322E1AA5B6}"/>
              </a:ext>
            </a:extLst>
          </p:cNvPr>
          <p:cNvCxnSpPr>
            <a:cxnSpLocks/>
          </p:cNvCxnSpPr>
          <p:nvPr/>
        </p:nvCxnSpPr>
        <p:spPr>
          <a:xfrm flipH="1" flipV="1">
            <a:off x="3922018" y="3492934"/>
            <a:ext cx="27858" cy="22866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A7D1B0-FFCB-4960-832E-1249F75AF3E9}"/>
              </a:ext>
            </a:extLst>
          </p:cNvPr>
          <p:cNvCxnSpPr>
            <a:cxnSpLocks/>
          </p:cNvCxnSpPr>
          <p:nvPr/>
        </p:nvCxnSpPr>
        <p:spPr>
          <a:xfrm flipH="1" flipV="1">
            <a:off x="8170852" y="3486622"/>
            <a:ext cx="27858" cy="22866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2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C6DB5B-DE48-4616-84DF-C5ACDFD2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86" y="2425810"/>
            <a:ext cx="2672556" cy="26725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D37CD8-487C-4F6F-B26B-75861B3E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9" y="2425810"/>
            <a:ext cx="2672556" cy="2672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0AC831-F03C-41DB-B536-1BDF304BA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31" y="2642839"/>
            <a:ext cx="1119249" cy="1119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B43E6-E76B-4252-8E06-02DC5F5B1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62" y="1991029"/>
            <a:ext cx="2875941" cy="287594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5CEB66-DC29-47AF-AF9F-89599C7806FC}"/>
              </a:ext>
            </a:extLst>
          </p:cNvPr>
          <p:cNvCxnSpPr>
            <a:cxnSpLocks/>
          </p:cNvCxnSpPr>
          <p:nvPr/>
        </p:nvCxnSpPr>
        <p:spPr>
          <a:xfrm flipH="1">
            <a:off x="7683748" y="3443066"/>
            <a:ext cx="1132005" cy="149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F04B88-E2B6-407A-9502-0F99B369C42B}"/>
              </a:ext>
            </a:extLst>
          </p:cNvPr>
          <p:cNvSpPr txBox="1"/>
          <p:nvPr/>
        </p:nvSpPr>
        <p:spPr>
          <a:xfrm>
            <a:off x="4361746" y="847374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라우터 릴레이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7F751-B5CE-4C3D-8678-1BBD24DFC4D3}"/>
              </a:ext>
            </a:extLst>
          </p:cNvPr>
          <p:cNvSpPr txBox="1"/>
          <p:nvPr/>
        </p:nvSpPr>
        <p:spPr>
          <a:xfrm>
            <a:off x="1051390" y="509836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192.168.0.5</a:t>
            </a:r>
          </a:p>
          <a:p>
            <a:r>
              <a:rPr lang="en-US" altLang="ko-KR" dirty="0"/>
              <a:t>EE:EE:EE:EE:EE:EE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9E30C-6FE1-43C9-BA8B-FEFD4B2B36BB}"/>
              </a:ext>
            </a:extLst>
          </p:cNvPr>
          <p:cNvSpPr txBox="1"/>
          <p:nvPr/>
        </p:nvSpPr>
        <p:spPr>
          <a:xfrm>
            <a:off x="9360125" y="4973056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192.168.0.1</a:t>
            </a:r>
          </a:p>
          <a:p>
            <a:r>
              <a:rPr lang="en-US" altLang="ko-KR" dirty="0"/>
              <a:t>FF:FF:FF:FF:FF:FF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F4DA8-CC2A-45E5-9706-9F0A75959CEE}"/>
              </a:ext>
            </a:extLst>
          </p:cNvPr>
          <p:cNvSpPr txBox="1"/>
          <p:nvPr/>
        </p:nvSpPr>
        <p:spPr>
          <a:xfrm>
            <a:off x="5127181" y="5098365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192.168.0.2</a:t>
            </a:r>
          </a:p>
          <a:p>
            <a:r>
              <a:rPr lang="en-US" altLang="ko-KR" dirty="0"/>
              <a:t>AA:AA:AA:AA:AA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6751C-5C95-4DB2-9CB1-10526BD91605}"/>
              </a:ext>
            </a:extLst>
          </p:cNvPr>
          <p:cNvSpPr txBox="1"/>
          <p:nvPr/>
        </p:nvSpPr>
        <p:spPr>
          <a:xfrm>
            <a:off x="2172038" y="5744696"/>
            <a:ext cx="35332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출발 </a:t>
            </a:r>
            <a:r>
              <a:rPr lang="en-US" altLang="ko-KR" dirty="0"/>
              <a:t>MAC : AA:AA:AA:AA:AA:AA</a:t>
            </a:r>
          </a:p>
          <a:p>
            <a:r>
              <a:rPr lang="ko-KR" altLang="en-US" dirty="0"/>
              <a:t>도착 </a:t>
            </a:r>
            <a:r>
              <a:rPr lang="en-US" altLang="ko-KR" dirty="0"/>
              <a:t>MAC : EE:EE:EE:EE:EE:EE</a:t>
            </a:r>
          </a:p>
          <a:p>
            <a:r>
              <a:rPr lang="ko-KR" altLang="en-US" dirty="0"/>
              <a:t>도착 </a:t>
            </a:r>
            <a:r>
              <a:rPr lang="en-US" altLang="ko-KR" dirty="0"/>
              <a:t>IP : 192.168.0.5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F6A56-49C3-4F7D-A9C4-C61E7298BF96}"/>
              </a:ext>
            </a:extLst>
          </p:cNvPr>
          <p:cNvSpPr txBox="1"/>
          <p:nvPr/>
        </p:nvSpPr>
        <p:spPr>
          <a:xfrm>
            <a:off x="6633180" y="5744696"/>
            <a:ext cx="35332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출발 </a:t>
            </a:r>
            <a:r>
              <a:rPr lang="en-US" altLang="ko-KR" dirty="0"/>
              <a:t>MAC : FF:FF:FF:FF:FF:FF</a:t>
            </a:r>
          </a:p>
          <a:p>
            <a:r>
              <a:rPr lang="ko-KR" altLang="en-US" dirty="0"/>
              <a:t>도착 </a:t>
            </a:r>
            <a:r>
              <a:rPr lang="en-US" altLang="ko-KR" dirty="0"/>
              <a:t>MAC : AA:AA:AA:AA:AA:AA</a:t>
            </a:r>
          </a:p>
          <a:p>
            <a:r>
              <a:rPr lang="ko-KR" altLang="en-US" dirty="0"/>
              <a:t>도착 </a:t>
            </a:r>
            <a:r>
              <a:rPr lang="en-US" altLang="ko-KR" dirty="0"/>
              <a:t>IP : 192.168.0.5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B526C8-963F-4C7E-A6EC-B616DA5BA308}"/>
              </a:ext>
            </a:extLst>
          </p:cNvPr>
          <p:cNvCxnSpPr>
            <a:cxnSpLocks/>
          </p:cNvCxnSpPr>
          <p:nvPr/>
        </p:nvCxnSpPr>
        <p:spPr>
          <a:xfrm flipH="1">
            <a:off x="3372674" y="3428096"/>
            <a:ext cx="1132005" cy="149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3DC505-E73E-4CBC-B1A8-BD53A4B91F61}"/>
              </a:ext>
            </a:extLst>
          </p:cNvPr>
          <p:cNvCxnSpPr>
            <a:cxnSpLocks/>
          </p:cNvCxnSpPr>
          <p:nvPr/>
        </p:nvCxnSpPr>
        <p:spPr>
          <a:xfrm flipH="1" flipV="1">
            <a:off x="3924746" y="3458036"/>
            <a:ext cx="27858" cy="22866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61DE1C-B39A-481B-ACE8-7EBFE630366C}"/>
              </a:ext>
            </a:extLst>
          </p:cNvPr>
          <p:cNvCxnSpPr>
            <a:cxnSpLocks/>
          </p:cNvCxnSpPr>
          <p:nvPr/>
        </p:nvCxnSpPr>
        <p:spPr>
          <a:xfrm flipH="1" flipV="1">
            <a:off x="8304151" y="3458036"/>
            <a:ext cx="27858" cy="22866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5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86DEF-D39E-410A-A977-9E9CF861EAD5}"/>
              </a:ext>
            </a:extLst>
          </p:cNvPr>
          <p:cNvSpPr txBox="1"/>
          <p:nvPr/>
        </p:nvSpPr>
        <p:spPr>
          <a:xfrm>
            <a:off x="1312478" y="1899139"/>
            <a:ext cx="956704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감염된 컴퓨터는 인터넷이 느려 진다</a:t>
            </a:r>
            <a:r>
              <a:rPr lang="en-US" altLang="ko-KR" sz="4400" dirty="0"/>
              <a:t>.</a:t>
            </a:r>
          </a:p>
          <a:p>
            <a:r>
              <a:rPr lang="ko-KR" altLang="en-US" sz="4400" dirty="0"/>
              <a:t>인증서 오류가 간헐적으로 발생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>
                <a:solidFill>
                  <a:schemeClr val="accent2"/>
                </a:solidFill>
              </a:rPr>
              <a:t>하지만</a:t>
            </a:r>
            <a:r>
              <a:rPr lang="en-US" altLang="ko-KR" sz="4400" dirty="0">
                <a:solidFill>
                  <a:schemeClr val="accent2"/>
                </a:solidFill>
              </a:rPr>
              <a:t>,</a:t>
            </a:r>
            <a:r>
              <a:rPr lang="en-US" altLang="ko-KR" sz="4400" dirty="0"/>
              <a:t> </a:t>
            </a:r>
            <a:r>
              <a:rPr lang="ko-KR" altLang="en-US" sz="4400" dirty="0"/>
              <a:t>이용에 아무 문제 없음</a:t>
            </a:r>
          </a:p>
        </p:txBody>
      </p:sp>
    </p:spTree>
    <p:extLst>
      <p:ext uri="{BB962C8B-B14F-4D97-AF65-F5344CB8AC3E}">
        <p14:creationId xmlns:p14="http://schemas.microsoft.com/office/powerpoint/2010/main" val="12616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DB1F2-97BA-4A07-A3E9-2527CD4F6AE5}"/>
              </a:ext>
            </a:extLst>
          </p:cNvPr>
          <p:cNvSpPr txBox="1"/>
          <p:nvPr/>
        </p:nvSpPr>
        <p:spPr>
          <a:xfrm>
            <a:off x="970671" y="1874728"/>
            <a:ext cx="105094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서비스 거부 공격 </a:t>
            </a:r>
            <a:r>
              <a:rPr lang="en-US" altLang="ko-KR" sz="2800" dirty="0"/>
              <a:t>: Ping of Death , </a:t>
            </a:r>
            <a:r>
              <a:rPr lang="ko-KR" altLang="en-US" sz="2800" dirty="0"/>
              <a:t>분산 서비스 거부 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Sniffing </a:t>
            </a:r>
            <a:r>
              <a:rPr lang="ko-KR" altLang="en-US" sz="2800" dirty="0"/>
              <a:t>공격 </a:t>
            </a:r>
            <a:r>
              <a:rPr lang="en-US" altLang="ko-KR" sz="2800" dirty="0"/>
              <a:t>	: Switch Jamming, SPAN Port Jamming </a:t>
            </a:r>
            <a:r>
              <a:rPr lang="ko-KR" altLang="en-US" sz="2800" dirty="0"/>
              <a:t>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Spoofing </a:t>
            </a:r>
            <a:r>
              <a:rPr lang="ko-KR" altLang="en-US" sz="2800" dirty="0"/>
              <a:t>공격</a:t>
            </a:r>
            <a:r>
              <a:rPr lang="en-US" altLang="ko-KR" sz="2800" dirty="0"/>
              <a:t>	: </a:t>
            </a:r>
            <a:r>
              <a:rPr lang="en-US" altLang="ko-KR" sz="2800" dirty="0">
                <a:solidFill>
                  <a:srgbClr val="FF0000"/>
                </a:solidFill>
              </a:rPr>
              <a:t>ARP Spoofing</a:t>
            </a:r>
            <a:r>
              <a:rPr lang="en-US" altLang="ko-KR" sz="2800" dirty="0"/>
              <a:t>, IP Spoofing, DNS Spoofing </a:t>
            </a:r>
            <a:r>
              <a:rPr lang="ko-KR" altLang="en-US" sz="2800" dirty="0"/>
              <a:t>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Hijacking </a:t>
            </a:r>
            <a:r>
              <a:rPr lang="ko-KR" altLang="en-US" sz="2800" dirty="0"/>
              <a:t>공격</a:t>
            </a:r>
            <a:r>
              <a:rPr lang="en-US" altLang="ko-KR" sz="2800" dirty="0"/>
              <a:t>	: Session Hijacking </a:t>
            </a:r>
            <a:r>
              <a:rPr lang="ko-KR" altLang="en-US" sz="2800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0040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0D6E3-7D04-48E3-80CC-EFBEEDCD5E7F}"/>
              </a:ext>
            </a:extLst>
          </p:cNvPr>
          <p:cNvSpPr txBox="1"/>
          <p:nvPr/>
        </p:nvSpPr>
        <p:spPr>
          <a:xfrm>
            <a:off x="1740178" y="2274838"/>
            <a:ext cx="8233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Man In The Middle</a:t>
            </a:r>
          </a:p>
          <a:p>
            <a:r>
              <a:rPr lang="en-US" altLang="ko-KR" sz="7200" dirty="0"/>
              <a:t>						</a:t>
            </a:r>
            <a:r>
              <a:rPr lang="en-US" altLang="ko-KR" sz="7200" dirty="0">
                <a:solidFill>
                  <a:schemeClr val="accent5"/>
                </a:solidFill>
              </a:rPr>
              <a:t>MITM</a:t>
            </a:r>
            <a:endParaRPr lang="ko-KR" altLang="en-US" sz="7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4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C4010-A96B-4B63-A743-343B23B49746}"/>
              </a:ext>
            </a:extLst>
          </p:cNvPr>
          <p:cNvSpPr txBox="1"/>
          <p:nvPr/>
        </p:nvSpPr>
        <p:spPr>
          <a:xfrm>
            <a:off x="1275137" y="582067"/>
            <a:ext cx="1068273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계층은 </a:t>
            </a:r>
            <a:r>
              <a:rPr lang="en-US" altLang="ko-KR" sz="2800" dirty="0"/>
              <a:t>MAC</a:t>
            </a:r>
            <a:r>
              <a:rPr lang="ko-KR" altLang="en-US" sz="2800" dirty="0"/>
              <a:t>주소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ko-KR" altLang="en-US" sz="2800" dirty="0"/>
              <a:t>계층은 </a:t>
            </a:r>
            <a:r>
              <a:rPr lang="en-US" altLang="ko-KR" sz="2800" dirty="0"/>
              <a:t>IP</a:t>
            </a:r>
            <a:r>
              <a:rPr lang="ko-KR" altLang="en-US" sz="2800" dirty="0"/>
              <a:t>주소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4</a:t>
            </a:r>
            <a:r>
              <a:rPr lang="ko-KR" altLang="en-US" sz="2800" dirty="0"/>
              <a:t>계층은 </a:t>
            </a:r>
            <a:r>
              <a:rPr lang="en-US" altLang="ko-KR" sz="2800" dirty="0"/>
              <a:t>PORT</a:t>
            </a:r>
            <a:r>
              <a:rPr lang="ko-KR" altLang="en-US" sz="2800" dirty="0"/>
              <a:t>번호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5</a:t>
            </a:r>
            <a:r>
              <a:rPr lang="ko-KR" altLang="en-US" sz="2800" dirty="0"/>
              <a:t>계층은 지속적인 연결을 가능하게 해주는 계층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6</a:t>
            </a:r>
            <a:r>
              <a:rPr lang="ko-KR" altLang="en-US" sz="2800" dirty="0"/>
              <a:t>계층은 인코딩</a:t>
            </a:r>
            <a:r>
              <a:rPr lang="en-US" altLang="ko-KR" sz="2800" dirty="0"/>
              <a:t>, </a:t>
            </a:r>
            <a:r>
              <a:rPr lang="ko-KR" altLang="en-US" sz="2800" dirty="0"/>
              <a:t>디코딩 주고받는 데이터의 번역을 담당하는 계층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7</a:t>
            </a:r>
            <a:r>
              <a:rPr lang="ko-KR" altLang="en-US" sz="2800" dirty="0"/>
              <a:t>계층은 프로그램으로 사용자 인터페이스를 제공하는 계층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chemeClr val="accent5"/>
                </a:solidFill>
              </a:rPr>
              <a:t>5~7</a:t>
            </a:r>
            <a:r>
              <a:rPr lang="ko-KR" altLang="en-US" sz="2800" dirty="0">
                <a:solidFill>
                  <a:schemeClr val="accent5"/>
                </a:solidFill>
              </a:rPr>
              <a:t>계층은 </a:t>
            </a:r>
            <a:r>
              <a:rPr lang="en-US" altLang="ko-KR" sz="2800" dirty="0">
                <a:solidFill>
                  <a:schemeClr val="accent5"/>
                </a:solidFill>
              </a:rPr>
              <a:t>ARP Spoofing</a:t>
            </a:r>
            <a:r>
              <a:rPr lang="ko-KR" altLang="en-US" sz="2800" dirty="0">
                <a:solidFill>
                  <a:schemeClr val="accent5"/>
                </a:solidFill>
              </a:rPr>
              <a:t>을 통해 노리는 궁극적인 데이터</a:t>
            </a:r>
          </a:p>
        </p:txBody>
      </p:sp>
    </p:spTree>
    <p:extLst>
      <p:ext uri="{BB962C8B-B14F-4D97-AF65-F5344CB8AC3E}">
        <p14:creationId xmlns:p14="http://schemas.microsoft.com/office/powerpoint/2010/main" val="256797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F16BB-06C6-48B2-A8C0-F1EB7205802F}"/>
              </a:ext>
            </a:extLst>
          </p:cNvPr>
          <p:cNvSpPr txBox="1"/>
          <p:nvPr/>
        </p:nvSpPr>
        <p:spPr>
          <a:xfrm>
            <a:off x="93395" y="2828835"/>
            <a:ext cx="12005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ARP Spoofing</a:t>
            </a:r>
            <a:r>
              <a:rPr lang="ko-KR" altLang="en-US" sz="2400" dirty="0"/>
              <a:t>은 </a:t>
            </a:r>
            <a:r>
              <a:rPr lang="en-US" altLang="ko-KR" sz="2400" dirty="0"/>
              <a:t>2</a:t>
            </a:r>
            <a:r>
              <a:rPr lang="ko-KR" altLang="en-US" sz="2400" dirty="0"/>
              <a:t>계층의 </a:t>
            </a:r>
            <a:r>
              <a:rPr lang="en-US" altLang="ko-KR" sz="2400" dirty="0"/>
              <a:t>MAC </a:t>
            </a:r>
            <a:r>
              <a:rPr lang="ko-KR" altLang="en-US" sz="2400" dirty="0"/>
              <a:t>주소와 </a:t>
            </a:r>
            <a:r>
              <a:rPr lang="en-US" altLang="ko-KR" sz="2400" dirty="0"/>
              <a:t>3</a:t>
            </a:r>
            <a:r>
              <a:rPr lang="ko-KR" altLang="en-US" sz="2400" dirty="0"/>
              <a:t>계층의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주소를 변조합니다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감염된 네트워크는 변조된 주소를 알아차리지 못하고 해커에게 데이터를 넘기게 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6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5DE96-0242-44B7-96AE-25668B45F8E4}"/>
              </a:ext>
            </a:extLst>
          </p:cNvPr>
          <p:cNvSpPr txBox="1"/>
          <p:nvPr/>
        </p:nvSpPr>
        <p:spPr>
          <a:xfrm>
            <a:off x="2349305" y="1351508"/>
            <a:ext cx="77547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		ARP Protocol</a:t>
            </a:r>
          </a:p>
          <a:p>
            <a:r>
              <a:rPr lang="en-US" altLang="ko-KR" sz="4400" dirty="0">
                <a:solidFill>
                  <a:schemeClr val="accent5"/>
                </a:solidFill>
              </a:rPr>
              <a:t>(Address</a:t>
            </a:r>
            <a:r>
              <a:rPr lang="ko-KR" altLang="en-US" sz="4400" dirty="0">
                <a:solidFill>
                  <a:schemeClr val="accent5"/>
                </a:solidFill>
              </a:rPr>
              <a:t> </a:t>
            </a:r>
            <a:r>
              <a:rPr lang="en-US" altLang="ko-KR" sz="4400" dirty="0">
                <a:solidFill>
                  <a:schemeClr val="accent5"/>
                </a:solidFill>
              </a:rPr>
              <a:t>Resolution Protocol)</a:t>
            </a:r>
          </a:p>
          <a:p>
            <a:endParaRPr lang="en-US" altLang="ko-KR" sz="4400" dirty="0">
              <a:solidFill>
                <a:schemeClr val="accent5"/>
              </a:solidFill>
            </a:endParaRPr>
          </a:p>
          <a:p>
            <a:pPr marL="2171700" lvl="4" indent="-342900">
              <a:buAutoNum type="arabicPeriod"/>
            </a:pPr>
            <a:r>
              <a:rPr lang="en-US" altLang="ko-KR" sz="4400" dirty="0"/>
              <a:t> ARP Request</a:t>
            </a:r>
          </a:p>
          <a:p>
            <a:pPr lvl="4"/>
            <a:endParaRPr lang="en-US" altLang="ko-KR" sz="4400" dirty="0"/>
          </a:p>
          <a:p>
            <a:pPr lvl="4"/>
            <a:r>
              <a:rPr lang="en-US" altLang="ko-KR" sz="4400" dirty="0"/>
              <a:t>2. ARP Reply</a:t>
            </a:r>
          </a:p>
        </p:txBody>
      </p:sp>
    </p:spTree>
    <p:extLst>
      <p:ext uri="{BB962C8B-B14F-4D97-AF65-F5344CB8AC3E}">
        <p14:creationId xmlns:p14="http://schemas.microsoft.com/office/powerpoint/2010/main" val="143813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B1160-2D43-40BE-868D-7F4C7BB3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37" y="2360160"/>
            <a:ext cx="1068840" cy="1068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F9B56-73AE-41DA-97B6-BC6CE2A6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97" y="1493112"/>
            <a:ext cx="1068840" cy="1068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DF87-3AAC-45B0-AE35-4EBB34DAA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23" y="1116649"/>
            <a:ext cx="1068840" cy="1068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F9584-230A-4E05-BE4E-ADE413B5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42" y="4533771"/>
            <a:ext cx="1068840" cy="1068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2479-E1BD-45BB-9808-C06EA07CA93A}"/>
              </a:ext>
            </a:extLst>
          </p:cNvPr>
          <p:cNvSpPr txBox="1"/>
          <p:nvPr/>
        </p:nvSpPr>
        <p:spPr>
          <a:xfrm>
            <a:off x="309489" y="604064"/>
            <a:ext cx="5444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MAC </a:t>
            </a:r>
            <a:r>
              <a:rPr lang="ko-KR" altLang="en-US" sz="4000" dirty="0"/>
              <a:t>주소를 얻는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D74206-386D-45B7-A31A-4295D2B1F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9" y="3383928"/>
            <a:ext cx="1571047" cy="1571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E634F9-F668-4CDB-9779-A718DA2CF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48" y="4772769"/>
            <a:ext cx="1425816" cy="142581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7944AD-70AE-4BD8-8B60-3880476BBDD9}"/>
              </a:ext>
            </a:extLst>
          </p:cNvPr>
          <p:cNvCxnSpPr/>
          <p:nvPr/>
        </p:nvCxnSpPr>
        <p:spPr>
          <a:xfrm flipV="1">
            <a:off x="5754377" y="4533771"/>
            <a:ext cx="899641" cy="534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3B9A9F-5B3E-45E7-98F4-C02CFC492FCE}"/>
              </a:ext>
            </a:extLst>
          </p:cNvPr>
          <p:cNvSpPr txBox="1"/>
          <p:nvPr/>
        </p:nvSpPr>
        <p:spPr>
          <a:xfrm>
            <a:off x="4809986" y="40696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17D76-D02F-41BE-A72D-AE58C9064EFA}"/>
              </a:ext>
            </a:extLst>
          </p:cNvPr>
          <p:cNvSpPr txBox="1"/>
          <p:nvPr/>
        </p:nvSpPr>
        <p:spPr>
          <a:xfrm>
            <a:off x="9492641" y="1092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6A432-9D19-451D-8B6A-ACC702A589D6}"/>
              </a:ext>
            </a:extLst>
          </p:cNvPr>
          <p:cNvSpPr txBox="1"/>
          <p:nvPr/>
        </p:nvSpPr>
        <p:spPr>
          <a:xfrm>
            <a:off x="4302636" y="569740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B8A00-602F-4C1B-9F0F-F910D519C838}"/>
              </a:ext>
            </a:extLst>
          </p:cNvPr>
          <p:cNvSpPr txBox="1"/>
          <p:nvPr/>
        </p:nvSpPr>
        <p:spPr>
          <a:xfrm>
            <a:off x="8976474" y="25932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CCFF4-9B70-4F54-A0E2-DD23A013AC2B}"/>
              </a:ext>
            </a:extLst>
          </p:cNvPr>
          <p:cNvSpPr txBox="1"/>
          <p:nvPr/>
        </p:nvSpPr>
        <p:spPr>
          <a:xfrm>
            <a:off x="6943983" y="49549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55975-51F0-4795-8376-1B91994DB33A}"/>
              </a:ext>
            </a:extLst>
          </p:cNvPr>
          <p:cNvSpPr txBox="1"/>
          <p:nvPr/>
        </p:nvSpPr>
        <p:spPr>
          <a:xfrm>
            <a:off x="60553" y="2722379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에게 패킷을 전송하려고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는 알지만 </a:t>
            </a:r>
            <a:r>
              <a:rPr lang="en-US" altLang="ko-KR" dirty="0"/>
              <a:t>MAC</a:t>
            </a:r>
            <a:r>
              <a:rPr lang="ko-KR" altLang="en-US" dirty="0"/>
              <a:t>은 모른다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ARP Request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4035F2-5C2F-4D46-A25D-8B5EF7A89604}"/>
              </a:ext>
            </a:extLst>
          </p:cNvPr>
          <p:cNvCxnSpPr/>
          <p:nvPr/>
        </p:nvCxnSpPr>
        <p:spPr>
          <a:xfrm>
            <a:off x="5922498" y="3165231"/>
            <a:ext cx="731520" cy="5627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682B95-6FFB-4E0F-AE50-1E9F8638C5BA}"/>
              </a:ext>
            </a:extLst>
          </p:cNvPr>
          <p:cNvCxnSpPr>
            <a:cxnSpLocks/>
          </p:cNvCxnSpPr>
          <p:nvPr/>
        </p:nvCxnSpPr>
        <p:spPr>
          <a:xfrm>
            <a:off x="7230794" y="2561952"/>
            <a:ext cx="361455" cy="7234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27C29B-1286-43D7-8B72-497A5DEB1965}"/>
              </a:ext>
            </a:extLst>
          </p:cNvPr>
          <p:cNvCxnSpPr>
            <a:cxnSpLocks/>
          </p:cNvCxnSpPr>
          <p:nvPr/>
        </p:nvCxnSpPr>
        <p:spPr>
          <a:xfrm flipH="1">
            <a:off x="8391895" y="3034755"/>
            <a:ext cx="606164" cy="5998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3C13C4-1E38-4A0C-94DA-4357F22F4E2E}"/>
              </a:ext>
            </a:extLst>
          </p:cNvPr>
          <p:cNvCxnSpPr>
            <a:cxnSpLocks/>
          </p:cNvCxnSpPr>
          <p:nvPr/>
        </p:nvCxnSpPr>
        <p:spPr>
          <a:xfrm>
            <a:off x="8473539" y="4699773"/>
            <a:ext cx="775535" cy="5104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4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B1160-2D43-40BE-868D-7F4C7BB3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37" y="2360160"/>
            <a:ext cx="1068840" cy="1068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F9B56-73AE-41DA-97B6-BC6CE2A6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97" y="1493112"/>
            <a:ext cx="1068840" cy="1068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DF87-3AAC-45B0-AE35-4EBB34DAA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23" y="1116649"/>
            <a:ext cx="1068840" cy="1068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F9584-230A-4E05-BE4E-ADE413B5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42" y="4533771"/>
            <a:ext cx="1068840" cy="1068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2479-E1BD-45BB-9808-C06EA07CA93A}"/>
              </a:ext>
            </a:extLst>
          </p:cNvPr>
          <p:cNvSpPr txBox="1"/>
          <p:nvPr/>
        </p:nvSpPr>
        <p:spPr>
          <a:xfrm>
            <a:off x="309489" y="604064"/>
            <a:ext cx="5444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MAC </a:t>
            </a:r>
            <a:r>
              <a:rPr lang="ko-KR" altLang="en-US" sz="4000" dirty="0"/>
              <a:t>주소를 얻는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D74206-386D-45B7-A31A-4295D2B1F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9" y="3383928"/>
            <a:ext cx="1571047" cy="1571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E634F9-F668-4CDB-9779-A718DA2CF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48" y="4772769"/>
            <a:ext cx="1425816" cy="1425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3B9A9F-5B3E-45E7-98F4-C02CFC492FCE}"/>
              </a:ext>
            </a:extLst>
          </p:cNvPr>
          <p:cNvSpPr txBox="1"/>
          <p:nvPr/>
        </p:nvSpPr>
        <p:spPr>
          <a:xfrm>
            <a:off x="4809986" y="40696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17D76-D02F-41BE-A72D-AE58C9064EFA}"/>
              </a:ext>
            </a:extLst>
          </p:cNvPr>
          <p:cNvSpPr txBox="1"/>
          <p:nvPr/>
        </p:nvSpPr>
        <p:spPr>
          <a:xfrm>
            <a:off x="9492641" y="1092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6A432-9D19-451D-8B6A-ACC702A589D6}"/>
              </a:ext>
            </a:extLst>
          </p:cNvPr>
          <p:cNvSpPr txBox="1"/>
          <p:nvPr/>
        </p:nvSpPr>
        <p:spPr>
          <a:xfrm>
            <a:off x="4302636" y="569740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B8A00-602F-4C1B-9F0F-F910D519C838}"/>
              </a:ext>
            </a:extLst>
          </p:cNvPr>
          <p:cNvSpPr txBox="1"/>
          <p:nvPr/>
        </p:nvSpPr>
        <p:spPr>
          <a:xfrm>
            <a:off x="8976474" y="259324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CCFF4-9B70-4F54-A0E2-DD23A013AC2B}"/>
              </a:ext>
            </a:extLst>
          </p:cNvPr>
          <p:cNvSpPr txBox="1"/>
          <p:nvPr/>
        </p:nvSpPr>
        <p:spPr>
          <a:xfrm>
            <a:off x="6943983" y="49549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55975-51F0-4795-8376-1B91994DB33A}"/>
              </a:ext>
            </a:extLst>
          </p:cNvPr>
          <p:cNvSpPr txBox="1"/>
          <p:nvPr/>
        </p:nvSpPr>
        <p:spPr>
          <a:xfrm>
            <a:off x="0" y="2772203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안의 모든 호스트에게 컴퓨터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MAC </a:t>
            </a:r>
            <a:r>
              <a:rPr lang="ko-KR" altLang="en-US" dirty="0"/>
              <a:t>주소를 물어봅니다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Broadcast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6155B-FF1B-4397-AF9E-11FC7E21C895}"/>
              </a:ext>
            </a:extLst>
          </p:cNvPr>
          <p:cNvSpPr txBox="1"/>
          <p:nvPr/>
        </p:nvSpPr>
        <p:spPr>
          <a:xfrm>
            <a:off x="5021789" y="195259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5EE05-8944-48DB-8063-9C570170CE5E}"/>
              </a:ext>
            </a:extLst>
          </p:cNvPr>
          <p:cNvSpPr txBox="1"/>
          <p:nvPr/>
        </p:nvSpPr>
        <p:spPr>
          <a:xfrm>
            <a:off x="6905767" y="70043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233140-7C48-4169-AB9E-226F2CEB6A7B}"/>
              </a:ext>
            </a:extLst>
          </p:cNvPr>
          <p:cNvCxnSpPr>
            <a:cxnSpLocks/>
          </p:cNvCxnSpPr>
          <p:nvPr/>
        </p:nvCxnSpPr>
        <p:spPr>
          <a:xfrm>
            <a:off x="8569820" y="4746232"/>
            <a:ext cx="665989" cy="4174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0289C0-2EA3-44BB-B066-7484298CD42E}"/>
              </a:ext>
            </a:extLst>
          </p:cNvPr>
          <p:cNvCxnSpPr>
            <a:cxnSpLocks/>
          </p:cNvCxnSpPr>
          <p:nvPr/>
        </p:nvCxnSpPr>
        <p:spPr>
          <a:xfrm flipV="1">
            <a:off x="8295635" y="2849508"/>
            <a:ext cx="449820" cy="579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2A1BED9-B400-42EB-8C9B-92CA5A0FABFA}"/>
              </a:ext>
            </a:extLst>
          </p:cNvPr>
          <p:cNvCxnSpPr>
            <a:cxnSpLocks/>
          </p:cNvCxnSpPr>
          <p:nvPr/>
        </p:nvCxnSpPr>
        <p:spPr>
          <a:xfrm flipV="1">
            <a:off x="7130691" y="2414695"/>
            <a:ext cx="0" cy="869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3D7BE0-1B25-4BA9-AD34-B8150FEA2CB4}"/>
              </a:ext>
            </a:extLst>
          </p:cNvPr>
          <p:cNvCxnSpPr>
            <a:cxnSpLocks/>
          </p:cNvCxnSpPr>
          <p:nvPr/>
        </p:nvCxnSpPr>
        <p:spPr>
          <a:xfrm flipH="1" flipV="1">
            <a:off x="5927282" y="3284321"/>
            <a:ext cx="775916" cy="534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B9B954-F7E1-4D35-84B5-1F2C08A65EF0}"/>
              </a:ext>
            </a:extLst>
          </p:cNvPr>
          <p:cNvCxnSpPr/>
          <p:nvPr/>
        </p:nvCxnSpPr>
        <p:spPr>
          <a:xfrm flipV="1">
            <a:off x="5754377" y="4533771"/>
            <a:ext cx="899641" cy="5344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와이드스크린</PresentationFormat>
  <Paragraphs>173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덕병 채</dc:creator>
  <cp:lastModifiedBy>덕병 채</cp:lastModifiedBy>
  <cp:revision>64</cp:revision>
  <dcterms:created xsi:type="dcterms:W3CDTF">2019-05-25T07:24:19Z</dcterms:created>
  <dcterms:modified xsi:type="dcterms:W3CDTF">2019-05-25T10:13:21Z</dcterms:modified>
</cp:coreProperties>
</file>