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73" r:id="rId3"/>
    <p:sldId id="274" r:id="rId4"/>
    <p:sldId id="306" r:id="rId5"/>
    <p:sldId id="305" r:id="rId6"/>
    <p:sldId id="295" r:id="rId7"/>
    <p:sldId id="304" r:id="rId8"/>
    <p:sldId id="279" r:id="rId9"/>
    <p:sldId id="303" r:id="rId10"/>
    <p:sldId id="288" r:id="rId11"/>
    <p:sldId id="286" r:id="rId12"/>
    <p:sldId id="308" r:id="rId13"/>
    <p:sldId id="287" r:id="rId14"/>
    <p:sldId id="290" r:id="rId15"/>
    <p:sldId id="293" r:id="rId16"/>
    <p:sldId id="296" r:id="rId17"/>
    <p:sldId id="297" r:id="rId18"/>
    <p:sldId id="299" r:id="rId19"/>
    <p:sldId id="301" r:id="rId20"/>
    <p:sldId id="300" r:id="rId21"/>
    <p:sldId id="291" r:id="rId22"/>
    <p:sldId id="292" r:id="rId23"/>
    <p:sldId id="302" r:id="rId2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CE5"/>
    <a:srgbClr val="000000"/>
    <a:srgbClr val="61BBA2"/>
    <a:srgbClr val="E6E6E6"/>
    <a:srgbClr val="EFEFEF"/>
    <a:srgbClr val="B8C0C8"/>
    <a:srgbClr val="E6EFF6"/>
    <a:srgbClr val="EE9900"/>
    <a:srgbClr val="D44D24"/>
    <a:srgbClr val="F3C2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Estilo claro 2 - Énfasis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41" autoAdjust="0"/>
    <p:restoredTop sz="94590" autoAdjust="0"/>
  </p:normalViewPr>
  <p:slideViewPr>
    <p:cSldViewPr snapToGrid="0" snapToObjects="1">
      <p:cViewPr varScale="1">
        <p:scale>
          <a:sx n="136" d="100"/>
          <a:sy n="136" d="100"/>
        </p:scale>
        <p:origin x="216" y="264"/>
      </p:cViewPr>
      <p:guideLst>
        <p:guide orient="horz" pos="1620"/>
        <p:guide pos="287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D06BD8-9A21-1742-98E9-AEC780C4BA16}" type="doc">
      <dgm:prSet loTypeId="urn:microsoft.com/office/officeart/2005/8/layout/cycle6" loCatId="" qsTypeId="urn:microsoft.com/office/officeart/2005/8/quickstyle/simple1" qsCatId="simple" csTypeId="urn:microsoft.com/office/officeart/2005/8/colors/colorful1" csCatId="colorful" phldr="1"/>
      <dgm:spPr/>
    </dgm:pt>
    <dgm:pt modelId="{56CF7231-F6EA-4144-A8A5-B60D326526A7}">
      <dgm:prSet phldrT="[Texto]" custT="1"/>
      <dgm:spPr/>
      <dgm:t>
        <a:bodyPr/>
        <a:lstStyle/>
        <a:p>
          <a:r>
            <a:rPr lang="es-CO" sz="1100"/>
            <a:t>33 Corporaciones Autónomas Regionales y Desarrollo Sostenible</a:t>
          </a:r>
          <a:endParaRPr lang="es-ES" sz="1100" dirty="0"/>
        </a:p>
      </dgm:t>
    </dgm:pt>
    <dgm:pt modelId="{B734A366-70EC-144A-A69F-DD31F643D0DA}" type="parTrans" cxnId="{0B0F9C14-5518-BE49-8C28-38E4D13DE94D}">
      <dgm:prSet/>
      <dgm:spPr/>
      <dgm:t>
        <a:bodyPr/>
        <a:lstStyle/>
        <a:p>
          <a:endParaRPr lang="es-ES" sz="3200"/>
        </a:p>
      </dgm:t>
    </dgm:pt>
    <dgm:pt modelId="{122D7CE0-19AF-3043-8803-6EAE36875FDF}" type="sibTrans" cxnId="{0B0F9C14-5518-BE49-8C28-38E4D13DE94D}">
      <dgm:prSet/>
      <dgm:spPr/>
      <dgm:t>
        <a:bodyPr/>
        <a:lstStyle/>
        <a:p>
          <a:endParaRPr lang="es-ES" sz="3200"/>
        </a:p>
      </dgm:t>
    </dgm:pt>
    <dgm:pt modelId="{B121B433-1F60-0047-9660-72FBA5FB62A9}">
      <dgm:prSet phldrT="[Texto]" custT="1"/>
      <dgm:spPr/>
      <dgm:t>
        <a:bodyPr/>
        <a:lstStyle/>
        <a:p>
          <a:r>
            <a:rPr lang="es-CO" sz="1100"/>
            <a:t>Instituto de Investigación y UAESPNN</a:t>
          </a:r>
          <a:endParaRPr lang="es-ES" sz="1100" dirty="0"/>
        </a:p>
      </dgm:t>
    </dgm:pt>
    <dgm:pt modelId="{D578EFDF-D188-8F42-8D70-C0434CE0770B}" type="parTrans" cxnId="{95CCB11D-E1C1-644A-9A2A-C038E61314BF}">
      <dgm:prSet/>
      <dgm:spPr/>
      <dgm:t>
        <a:bodyPr/>
        <a:lstStyle/>
        <a:p>
          <a:endParaRPr lang="es-ES" sz="3200"/>
        </a:p>
      </dgm:t>
    </dgm:pt>
    <dgm:pt modelId="{65DF52E7-C319-514A-86DB-6AFF9B6EB610}" type="sibTrans" cxnId="{95CCB11D-E1C1-644A-9A2A-C038E61314BF}">
      <dgm:prSet/>
      <dgm:spPr/>
      <dgm:t>
        <a:bodyPr/>
        <a:lstStyle/>
        <a:p>
          <a:endParaRPr lang="es-ES" sz="3200"/>
        </a:p>
      </dgm:t>
    </dgm:pt>
    <dgm:pt modelId="{4DD5628E-E3AE-FE43-A590-38E62D463771}">
      <dgm:prSet phldrT="[Texto]" custT="1"/>
      <dgm:spPr/>
      <dgm:t>
        <a:bodyPr/>
        <a:lstStyle/>
        <a:p>
          <a:r>
            <a:rPr lang="es-CO" sz="1100"/>
            <a:t>Academia, ONG, Sociedad Civil, Sector Privado</a:t>
          </a:r>
          <a:endParaRPr lang="es-ES" sz="1100" dirty="0"/>
        </a:p>
      </dgm:t>
    </dgm:pt>
    <dgm:pt modelId="{334B96D2-290F-4042-96AB-928F9BE6696E}" type="parTrans" cxnId="{A78BD135-1C95-EE4E-B159-6E0188F66371}">
      <dgm:prSet/>
      <dgm:spPr/>
      <dgm:t>
        <a:bodyPr/>
        <a:lstStyle/>
        <a:p>
          <a:endParaRPr lang="es-ES" sz="3200"/>
        </a:p>
      </dgm:t>
    </dgm:pt>
    <dgm:pt modelId="{4C6B295D-9F93-0049-8D3D-E5760C84F713}" type="sibTrans" cxnId="{A78BD135-1C95-EE4E-B159-6E0188F66371}">
      <dgm:prSet/>
      <dgm:spPr/>
      <dgm:t>
        <a:bodyPr/>
        <a:lstStyle/>
        <a:p>
          <a:endParaRPr lang="es-ES" sz="3200"/>
        </a:p>
      </dgm:t>
    </dgm:pt>
    <dgm:pt modelId="{B8EF3F00-54B6-E048-BD04-DF07FBF7B982}">
      <dgm:prSet phldrT="[Texto]" custT="1"/>
      <dgm:spPr/>
      <dgm:t>
        <a:bodyPr/>
        <a:lstStyle/>
        <a:p>
          <a:r>
            <a:rPr lang="es-CO" sz="1100"/>
            <a:t>Ministerio de Ambiente y Desarrollo Sostenible</a:t>
          </a:r>
          <a:endParaRPr lang="es-ES" sz="1100" dirty="0"/>
        </a:p>
      </dgm:t>
    </dgm:pt>
    <dgm:pt modelId="{7B44B2FD-6016-784B-8F7A-FE6230001DD1}" type="parTrans" cxnId="{1272C34A-1E88-8E41-8C94-6E3B6E806F11}">
      <dgm:prSet/>
      <dgm:spPr/>
      <dgm:t>
        <a:bodyPr/>
        <a:lstStyle/>
        <a:p>
          <a:endParaRPr lang="es-ES" sz="3200"/>
        </a:p>
      </dgm:t>
    </dgm:pt>
    <dgm:pt modelId="{C104719E-EDEE-BB4D-8AF4-55D97644098E}" type="sibTrans" cxnId="{1272C34A-1E88-8E41-8C94-6E3B6E806F11}">
      <dgm:prSet/>
      <dgm:spPr/>
      <dgm:t>
        <a:bodyPr/>
        <a:lstStyle/>
        <a:p>
          <a:endParaRPr lang="es-ES" sz="3200"/>
        </a:p>
      </dgm:t>
    </dgm:pt>
    <dgm:pt modelId="{3C46D07D-5E25-1145-B3D6-F2898D218EF9}">
      <dgm:prSet phldrT="[Texto]" custT="1"/>
      <dgm:spPr/>
      <dgm:t>
        <a:bodyPr/>
        <a:lstStyle/>
        <a:p>
          <a:r>
            <a:rPr lang="es-CO" sz="1100"/>
            <a:t>Policía Ambiental y Fuerzas Armadas</a:t>
          </a:r>
          <a:endParaRPr lang="es-ES" sz="1100" dirty="0"/>
        </a:p>
      </dgm:t>
    </dgm:pt>
    <dgm:pt modelId="{E56DE6C8-31E1-9E40-A8E6-2763F6087907}" type="parTrans" cxnId="{EE183596-5878-1944-B9AF-21D4D391C26F}">
      <dgm:prSet/>
      <dgm:spPr/>
      <dgm:t>
        <a:bodyPr/>
        <a:lstStyle/>
        <a:p>
          <a:endParaRPr lang="es-ES" sz="3200"/>
        </a:p>
      </dgm:t>
    </dgm:pt>
    <dgm:pt modelId="{79B9F001-5563-BF4C-B484-010A6E4DF479}" type="sibTrans" cxnId="{EE183596-5878-1944-B9AF-21D4D391C26F}">
      <dgm:prSet/>
      <dgm:spPr/>
      <dgm:t>
        <a:bodyPr/>
        <a:lstStyle/>
        <a:p>
          <a:endParaRPr lang="es-ES" sz="3200"/>
        </a:p>
      </dgm:t>
    </dgm:pt>
    <dgm:pt modelId="{C0556D3F-7678-2E4C-ADC3-993AB6E72CC9}">
      <dgm:prSet phldrT="[Texto]" custT="1"/>
      <dgm:spPr/>
      <dgm:t>
        <a:bodyPr/>
        <a:lstStyle/>
        <a:p>
          <a:r>
            <a:rPr lang="es-CO" sz="1100"/>
            <a:t>Autoridades Ambientales Urbanas </a:t>
          </a:r>
          <a:r>
            <a:rPr lang="es-CO" sz="1100" dirty="0"/>
            <a:t>AAU</a:t>
          </a:r>
          <a:endParaRPr lang="es-ES" sz="1100" dirty="0"/>
        </a:p>
      </dgm:t>
    </dgm:pt>
    <dgm:pt modelId="{35C97B95-9A0F-9D49-B66E-B25292F63D25}" type="parTrans" cxnId="{676FEB15-A419-2D49-8A32-C4C3ED721CBF}">
      <dgm:prSet/>
      <dgm:spPr/>
      <dgm:t>
        <a:bodyPr/>
        <a:lstStyle/>
        <a:p>
          <a:endParaRPr lang="es-ES" sz="3200"/>
        </a:p>
      </dgm:t>
    </dgm:pt>
    <dgm:pt modelId="{A4B675D3-6EB3-594A-B72D-B79A92F5A5FF}" type="sibTrans" cxnId="{676FEB15-A419-2D49-8A32-C4C3ED721CBF}">
      <dgm:prSet/>
      <dgm:spPr/>
      <dgm:t>
        <a:bodyPr/>
        <a:lstStyle/>
        <a:p>
          <a:endParaRPr lang="es-ES" sz="3200"/>
        </a:p>
      </dgm:t>
    </dgm:pt>
    <dgm:pt modelId="{DEE49175-4379-8C46-9723-42E327003D0C}">
      <dgm:prSet phldrT="[Texto]" custT="1"/>
      <dgm:spPr/>
      <dgm:t>
        <a:bodyPr/>
        <a:lstStyle/>
        <a:p>
          <a:r>
            <a:rPr lang="es-CO" sz="1100"/>
            <a:t>Entes Territoriales</a:t>
          </a:r>
          <a:endParaRPr lang="es-ES" sz="1100" dirty="0"/>
        </a:p>
      </dgm:t>
    </dgm:pt>
    <dgm:pt modelId="{98189720-F083-AC4B-B0EC-C5B0E5D84E94}" type="parTrans" cxnId="{FE462431-FD50-A044-9B63-36D981F34972}">
      <dgm:prSet/>
      <dgm:spPr/>
      <dgm:t>
        <a:bodyPr/>
        <a:lstStyle/>
        <a:p>
          <a:endParaRPr lang="es-ES" sz="3200"/>
        </a:p>
      </dgm:t>
    </dgm:pt>
    <dgm:pt modelId="{E4ECB3E2-A429-7C46-A0DA-43EB5E686006}" type="sibTrans" cxnId="{FE462431-FD50-A044-9B63-36D981F34972}">
      <dgm:prSet/>
      <dgm:spPr/>
      <dgm:t>
        <a:bodyPr/>
        <a:lstStyle/>
        <a:p>
          <a:endParaRPr lang="es-ES" sz="3200"/>
        </a:p>
      </dgm:t>
    </dgm:pt>
    <dgm:pt modelId="{7F1CBCAA-046C-D747-89D1-637615C156AD}" type="pres">
      <dgm:prSet presAssocID="{D4D06BD8-9A21-1742-98E9-AEC780C4BA16}" presName="cycle" presStyleCnt="0">
        <dgm:presLayoutVars>
          <dgm:dir/>
          <dgm:resizeHandles val="exact"/>
        </dgm:presLayoutVars>
      </dgm:prSet>
      <dgm:spPr/>
    </dgm:pt>
    <dgm:pt modelId="{07D8618F-C12E-6744-B1BC-E6C3CF401BAB}" type="pres">
      <dgm:prSet presAssocID="{B8EF3F00-54B6-E048-BD04-DF07FBF7B982}" presName="node" presStyleLbl="node1" presStyleIdx="0" presStyleCnt="7" custScaleX="182385">
        <dgm:presLayoutVars>
          <dgm:bulletEnabled val="1"/>
        </dgm:presLayoutVars>
      </dgm:prSet>
      <dgm:spPr/>
    </dgm:pt>
    <dgm:pt modelId="{AAF3E018-4FD4-4A41-9DF6-A15C1D226CDE}" type="pres">
      <dgm:prSet presAssocID="{B8EF3F00-54B6-E048-BD04-DF07FBF7B982}" presName="spNode" presStyleCnt="0"/>
      <dgm:spPr/>
    </dgm:pt>
    <dgm:pt modelId="{4599A95E-C031-5540-8DD9-3D1DE6B06D44}" type="pres">
      <dgm:prSet presAssocID="{C104719E-EDEE-BB4D-8AF4-55D97644098E}" presName="sibTrans" presStyleLbl="sibTrans1D1" presStyleIdx="0" presStyleCnt="7"/>
      <dgm:spPr/>
    </dgm:pt>
    <dgm:pt modelId="{9F7DB0DE-2D23-4A46-9617-DF8B690C7D2C}" type="pres">
      <dgm:prSet presAssocID="{56CF7231-F6EA-4144-A8A5-B60D326526A7}" presName="node" presStyleLbl="node1" presStyleIdx="1" presStyleCnt="7" custScaleX="149273">
        <dgm:presLayoutVars>
          <dgm:bulletEnabled val="1"/>
        </dgm:presLayoutVars>
      </dgm:prSet>
      <dgm:spPr/>
    </dgm:pt>
    <dgm:pt modelId="{210373E4-D57C-8343-89D1-9F07384D29D4}" type="pres">
      <dgm:prSet presAssocID="{56CF7231-F6EA-4144-A8A5-B60D326526A7}" presName="spNode" presStyleCnt="0"/>
      <dgm:spPr/>
    </dgm:pt>
    <dgm:pt modelId="{75B97B47-BB29-6649-8D1E-6C5F3A1CE2AD}" type="pres">
      <dgm:prSet presAssocID="{122D7CE0-19AF-3043-8803-6EAE36875FDF}" presName="sibTrans" presStyleLbl="sibTrans1D1" presStyleIdx="1" presStyleCnt="7"/>
      <dgm:spPr/>
    </dgm:pt>
    <dgm:pt modelId="{497098D8-CD71-B743-90FA-D19037C115F1}" type="pres">
      <dgm:prSet presAssocID="{C0556D3F-7678-2E4C-ADC3-993AB6E72CC9}" presName="node" presStyleLbl="node1" presStyleIdx="2" presStyleCnt="7" custScaleX="149198">
        <dgm:presLayoutVars>
          <dgm:bulletEnabled val="1"/>
        </dgm:presLayoutVars>
      </dgm:prSet>
      <dgm:spPr/>
    </dgm:pt>
    <dgm:pt modelId="{CBD3A11E-9E49-ED4A-88C0-A24B62528C47}" type="pres">
      <dgm:prSet presAssocID="{C0556D3F-7678-2E4C-ADC3-993AB6E72CC9}" presName="spNode" presStyleCnt="0"/>
      <dgm:spPr/>
    </dgm:pt>
    <dgm:pt modelId="{107EDADC-1022-CE48-A6E2-54767D7D2670}" type="pres">
      <dgm:prSet presAssocID="{A4B675D3-6EB3-594A-B72D-B79A92F5A5FF}" presName="sibTrans" presStyleLbl="sibTrans1D1" presStyleIdx="2" presStyleCnt="7"/>
      <dgm:spPr/>
    </dgm:pt>
    <dgm:pt modelId="{F44CBEAF-D9EA-4545-A5EA-784108BA87EB}" type="pres">
      <dgm:prSet presAssocID="{DEE49175-4379-8C46-9723-42E327003D0C}" presName="node" presStyleLbl="node1" presStyleIdx="3" presStyleCnt="7" custScaleX="152408">
        <dgm:presLayoutVars>
          <dgm:bulletEnabled val="1"/>
        </dgm:presLayoutVars>
      </dgm:prSet>
      <dgm:spPr/>
    </dgm:pt>
    <dgm:pt modelId="{27DBE94B-7CDB-0A46-A189-CEAC0BFB55F2}" type="pres">
      <dgm:prSet presAssocID="{DEE49175-4379-8C46-9723-42E327003D0C}" presName="spNode" presStyleCnt="0"/>
      <dgm:spPr/>
    </dgm:pt>
    <dgm:pt modelId="{EBAAA0B9-4A61-DA42-B564-04B328A1838C}" type="pres">
      <dgm:prSet presAssocID="{E4ECB3E2-A429-7C46-A0DA-43EB5E686006}" presName="sibTrans" presStyleLbl="sibTrans1D1" presStyleIdx="3" presStyleCnt="7"/>
      <dgm:spPr/>
    </dgm:pt>
    <dgm:pt modelId="{6C85D0DA-EA9F-5C45-80EA-5A8E47BEF8D5}" type="pres">
      <dgm:prSet presAssocID="{B121B433-1F60-0047-9660-72FBA5FB62A9}" presName="node" presStyleLbl="node1" presStyleIdx="4" presStyleCnt="7" custScaleX="157098">
        <dgm:presLayoutVars>
          <dgm:bulletEnabled val="1"/>
        </dgm:presLayoutVars>
      </dgm:prSet>
      <dgm:spPr/>
    </dgm:pt>
    <dgm:pt modelId="{E0B1E813-52E1-B740-8110-04D947D5A5BB}" type="pres">
      <dgm:prSet presAssocID="{B121B433-1F60-0047-9660-72FBA5FB62A9}" presName="spNode" presStyleCnt="0"/>
      <dgm:spPr/>
    </dgm:pt>
    <dgm:pt modelId="{16B0AABB-75B8-4040-A421-23B8EE0B04B3}" type="pres">
      <dgm:prSet presAssocID="{65DF52E7-C319-514A-86DB-6AFF9B6EB610}" presName="sibTrans" presStyleLbl="sibTrans1D1" presStyleIdx="4" presStyleCnt="7"/>
      <dgm:spPr/>
    </dgm:pt>
    <dgm:pt modelId="{C9CB8B5B-15A0-AA49-924F-EF49D176C23D}" type="pres">
      <dgm:prSet presAssocID="{4DD5628E-E3AE-FE43-A590-38E62D463771}" presName="node" presStyleLbl="node1" presStyleIdx="5" presStyleCnt="7" custScaleX="173442">
        <dgm:presLayoutVars>
          <dgm:bulletEnabled val="1"/>
        </dgm:presLayoutVars>
      </dgm:prSet>
      <dgm:spPr/>
    </dgm:pt>
    <dgm:pt modelId="{67C79E9D-3A01-2344-99DD-BD0C9EB5AFB6}" type="pres">
      <dgm:prSet presAssocID="{4DD5628E-E3AE-FE43-A590-38E62D463771}" presName="spNode" presStyleCnt="0"/>
      <dgm:spPr/>
    </dgm:pt>
    <dgm:pt modelId="{F39855D3-E9F2-DD4A-AA82-8FAAB16A4899}" type="pres">
      <dgm:prSet presAssocID="{4C6B295D-9F93-0049-8D3D-E5760C84F713}" presName="sibTrans" presStyleLbl="sibTrans1D1" presStyleIdx="5" presStyleCnt="7"/>
      <dgm:spPr/>
    </dgm:pt>
    <dgm:pt modelId="{D5A29AFE-A31C-6646-A23C-CA3B7C02D488}" type="pres">
      <dgm:prSet presAssocID="{3C46D07D-5E25-1145-B3D6-F2898D218EF9}" presName="node" presStyleLbl="node1" presStyleIdx="6" presStyleCnt="7" custScaleX="162289">
        <dgm:presLayoutVars>
          <dgm:bulletEnabled val="1"/>
        </dgm:presLayoutVars>
      </dgm:prSet>
      <dgm:spPr/>
    </dgm:pt>
    <dgm:pt modelId="{1C9265B6-4E8D-DC47-A215-ACADF55F0BF1}" type="pres">
      <dgm:prSet presAssocID="{3C46D07D-5E25-1145-B3D6-F2898D218EF9}" presName="spNode" presStyleCnt="0"/>
      <dgm:spPr/>
    </dgm:pt>
    <dgm:pt modelId="{E863E114-1B37-D74B-81DE-E99AC3081115}" type="pres">
      <dgm:prSet presAssocID="{79B9F001-5563-BF4C-B484-010A6E4DF479}" presName="sibTrans" presStyleLbl="sibTrans1D1" presStyleIdx="6" presStyleCnt="7"/>
      <dgm:spPr/>
    </dgm:pt>
  </dgm:ptLst>
  <dgm:cxnLst>
    <dgm:cxn modelId="{034F6C05-6DEB-E744-ADEB-31D74DC77DF2}" type="presOf" srcId="{E4ECB3E2-A429-7C46-A0DA-43EB5E686006}" destId="{EBAAA0B9-4A61-DA42-B564-04B328A1838C}" srcOrd="0" destOrd="0" presId="urn:microsoft.com/office/officeart/2005/8/layout/cycle6"/>
    <dgm:cxn modelId="{B35EBA07-FD14-3248-AF5C-EE102F7606E7}" type="presOf" srcId="{4DD5628E-E3AE-FE43-A590-38E62D463771}" destId="{C9CB8B5B-15A0-AA49-924F-EF49D176C23D}" srcOrd="0" destOrd="0" presId="urn:microsoft.com/office/officeart/2005/8/layout/cycle6"/>
    <dgm:cxn modelId="{00A77912-4E0B-4F4A-BF9D-024F367E1636}" type="presOf" srcId="{3C46D07D-5E25-1145-B3D6-F2898D218EF9}" destId="{D5A29AFE-A31C-6646-A23C-CA3B7C02D488}" srcOrd="0" destOrd="0" presId="urn:microsoft.com/office/officeart/2005/8/layout/cycle6"/>
    <dgm:cxn modelId="{0B0F9C14-5518-BE49-8C28-38E4D13DE94D}" srcId="{D4D06BD8-9A21-1742-98E9-AEC780C4BA16}" destId="{56CF7231-F6EA-4144-A8A5-B60D326526A7}" srcOrd="1" destOrd="0" parTransId="{B734A366-70EC-144A-A69F-DD31F643D0DA}" sibTransId="{122D7CE0-19AF-3043-8803-6EAE36875FDF}"/>
    <dgm:cxn modelId="{676FEB15-A419-2D49-8A32-C4C3ED721CBF}" srcId="{D4D06BD8-9A21-1742-98E9-AEC780C4BA16}" destId="{C0556D3F-7678-2E4C-ADC3-993AB6E72CC9}" srcOrd="2" destOrd="0" parTransId="{35C97B95-9A0F-9D49-B66E-B25292F63D25}" sibTransId="{A4B675D3-6EB3-594A-B72D-B79A92F5A5FF}"/>
    <dgm:cxn modelId="{95CCB11D-E1C1-644A-9A2A-C038E61314BF}" srcId="{D4D06BD8-9A21-1742-98E9-AEC780C4BA16}" destId="{B121B433-1F60-0047-9660-72FBA5FB62A9}" srcOrd="4" destOrd="0" parTransId="{D578EFDF-D188-8F42-8D70-C0434CE0770B}" sibTransId="{65DF52E7-C319-514A-86DB-6AFF9B6EB610}"/>
    <dgm:cxn modelId="{FE462431-FD50-A044-9B63-36D981F34972}" srcId="{D4D06BD8-9A21-1742-98E9-AEC780C4BA16}" destId="{DEE49175-4379-8C46-9723-42E327003D0C}" srcOrd="3" destOrd="0" parTransId="{98189720-F083-AC4B-B0EC-C5B0E5D84E94}" sibTransId="{E4ECB3E2-A429-7C46-A0DA-43EB5E686006}"/>
    <dgm:cxn modelId="{A78BD135-1C95-EE4E-B159-6E0188F66371}" srcId="{D4D06BD8-9A21-1742-98E9-AEC780C4BA16}" destId="{4DD5628E-E3AE-FE43-A590-38E62D463771}" srcOrd="5" destOrd="0" parTransId="{334B96D2-290F-4042-96AB-928F9BE6696E}" sibTransId="{4C6B295D-9F93-0049-8D3D-E5760C84F713}"/>
    <dgm:cxn modelId="{0B50E23B-EA54-A044-82E7-5B779BA9DE04}" type="presOf" srcId="{4C6B295D-9F93-0049-8D3D-E5760C84F713}" destId="{F39855D3-E9F2-DD4A-AA82-8FAAB16A4899}" srcOrd="0" destOrd="0" presId="urn:microsoft.com/office/officeart/2005/8/layout/cycle6"/>
    <dgm:cxn modelId="{1272C34A-1E88-8E41-8C94-6E3B6E806F11}" srcId="{D4D06BD8-9A21-1742-98E9-AEC780C4BA16}" destId="{B8EF3F00-54B6-E048-BD04-DF07FBF7B982}" srcOrd="0" destOrd="0" parTransId="{7B44B2FD-6016-784B-8F7A-FE6230001DD1}" sibTransId="{C104719E-EDEE-BB4D-8AF4-55D97644098E}"/>
    <dgm:cxn modelId="{D0B58452-0696-2047-897D-97CC7CA77699}" type="presOf" srcId="{B121B433-1F60-0047-9660-72FBA5FB62A9}" destId="{6C85D0DA-EA9F-5C45-80EA-5A8E47BEF8D5}" srcOrd="0" destOrd="0" presId="urn:microsoft.com/office/officeart/2005/8/layout/cycle6"/>
    <dgm:cxn modelId="{49923065-C335-DE4C-B509-69F2DC40E41F}" type="presOf" srcId="{65DF52E7-C319-514A-86DB-6AFF9B6EB610}" destId="{16B0AABB-75B8-4040-A421-23B8EE0B04B3}" srcOrd="0" destOrd="0" presId="urn:microsoft.com/office/officeart/2005/8/layout/cycle6"/>
    <dgm:cxn modelId="{21AD6A65-4026-9A44-ADF9-4A248CFB9771}" type="presOf" srcId="{A4B675D3-6EB3-594A-B72D-B79A92F5A5FF}" destId="{107EDADC-1022-CE48-A6E2-54767D7D2670}" srcOrd="0" destOrd="0" presId="urn:microsoft.com/office/officeart/2005/8/layout/cycle6"/>
    <dgm:cxn modelId="{EE183596-5878-1944-B9AF-21D4D391C26F}" srcId="{D4D06BD8-9A21-1742-98E9-AEC780C4BA16}" destId="{3C46D07D-5E25-1145-B3D6-F2898D218EF9}" srcOrd="6" destOrd="0" parTransId="{E56DE6C8-31E1-9E40-A8E6-2763F6087907}" sibTransId="{79B9F001-5563-BF4C-B484-010A6E4DF479}"/>
    <dgm:cxn modelId="{242A749C-03D0-6C45-9CD1-DCDDE3396CBC}" type="presOf" srcId="{DEE49175-4379-8C46-9723-42E327003D0C}" destId="{F44CBEAF-D9EA-4545-A5EA-784108BA87EB}" srcOrd="0" destOrd="0" presId="urn:microsoft.com/office/officeart/2005/8/layout/cycle6"/>
    <dgm:cxn modelId="{AA99E8A3-3D3B-9E49-95EB-FC83D9F1119A}" type="presOf" srcId="{C104719E-EDEE-BB4D-8AF4-55D97644098E}" destId="{4599A95E-C031-5540-8DD9-3D1DE6B06D44}" srcOrd="0" destOrd="0" presId="urn:microsoft.com/office/officeart/2005/8/layout/cycle6"/>
    <dgm:cxn modelId="{215544B1-18D2-7D4B-A3DE-CE690252945D}" type="presOf" srcId="{56CF7231-F6EA-4144-A8A5-B60D326526A7}" destId="{9F7DB0DE-2D23-4A46-9617-DF8B690C7D2C}" srcOrd="0" destOrd="0" presId="urn:microsoft.com/office/officeart/2005/8/layout/cycle6"/>
    <dgm:cxn modelId="{BF8A04B3-8106-5644-90C4-1CF90AC83C29}" type="presOf" srcId="{B8EF3F00-54B6-E048-BD04-DF07FBF7B982}" destId="{07D8618F-C12E-6744-B1BC-E6C3CF401BAB}" srcOrd="0" destOrd="0" presId="urn:microsoft.com/office/officeart/2005/8/layout/cycle6"/>
    <dgm:cxn modelId="{5F1ECABE-E37B-084D-93D2-A8F325073EC5}" type="presOf" srcId="{79B9F001-5563-BF4C-B484-010A6E4DF479}" destId="{E863E114-1B37-D74B-81DE-E99AC3081115}" srcOrd="0" destOrd="0" presId="urn:microsoft.com/office/officeart/2005/8/layout/cycle6"/>
    <dgm:cxn modelId="{D46ADFBF-BA82-A349-BCD5-101B94BEE2F4}" type="presOf" srcId="{C0556D3F-7678-2E4C-ADC3-993AB6E72CC9}" destId="{497098D8-CD71-B743-90FA-D19037C115F1}" srcOrd="0" destOrd="0" presId="urn:microsoft.com/office/officeart/2005/8/layout/cycle6"/>
    <dgm:cxn modelId="{481BE2EF-F25A-9745-B015-5C46D7AA5388}" type="presOf" srcId="{122D7CE0-19AF-3043-8803-6EAE36875FDF}" destId="{75B97B47-BB29-6649-8D1E-6C5F3A1CE2AD}" srcOrd="0" destOrd="0" presId="urn:microsoft.com/office/officeart/2005/8/layout/cycle6"/>
    <dgm:cxn modelId="{59B462FF-9583-724B-9691-D017EB1B45E5}" type="presOf" srcId="{D4D06BD8-9A21-1742-98E9-AEC780C4BA16}" destId="{7F1CBCAA-046C-D747-89D1-637615C156AD}" srcOrd="0" destOrd="0" presId="urn:microsoft.com/office/officeart/2005/8/layout/cycle6"/>
    <dgm:cxn modelId="{E443125A-12D2-1B45-8C5E-0DED807161EE}" type="presParOf" srcId="{7F1CBCAA-046C-D747-89D1-637615C156AD}" destId="{07D8618F-C12E-6744-B1BC-E6C3CF401BAB}" srcOrd="0" destOrd="0" presId="urn:microsoft.com/office/officeart/2005/8/layout/cycle6"/>
    <dgm:cxn modelId="{EB14A12A-7328-0C44-9DAB-226D50D933ED}" type="presParOf" srcId="{7F1CBCAA-046C-D747-89D1-637615C156AD}" destId="{AAF3E018-4FD4-4A41-9DF6-A15C1D226CDE}" srcOrd="1" destOrd="0" presId="urn:microsoft.com/office/officeart/2005/8/layout/cycle6"/>
    <dgm:cxn modelId="{E65FFF36-65A0-4A4C-A8EA-1FC129E1185C}" type="presParOf" srcId="{7F1CBCAA-046C-D747-89D1-637615C156AD}" destId="{4599A95E-C031-5540-8DD9-3D1DE6B06D44}" srcOrd="2" destOrd="0" presId="urn:microsoft.com/office/officeart/2005/8/layout/cycle6"/>
    <dgm:cxn modelId="{5780EBFF-BC97-8F4D-8869-232FCAF2D3D1}" type="presParOf" srcId="{7F1CBCAA-046C-D747-89D1-637615C156AD}" destId="{9F7DB0DE-2D23-4A46-9617-DF8B690C7D2C}" srcOrd="3" destOrd="0" presId="urn:microsoft.com/office/officeart/2005/8/layout/cycle6"/>
    <dgm:cxn modelId="{507583B3-94EB-BF4D-87F1-36BCF6DB156B}" type="presParOf" srcId="{7F1CBCAA-046C-D747-89D1-637615C156AD}" destId="{210373E4-D57C-8343-89D1-9F07384D29D4}" srcOrd="4" destOrd="0" presId="urn:microsoft.com/office/officeart/2005/8/layout/cycle6"/>
    <dgm:cxn modelId="{95823CDE-EEEA-E641-9BE2-DABCA06979AD}" type="presParOf" srcId="{7F1CBCAA-046C-D747-89D1-637615C156AD}" destId="{75B97B47-BB29-6649-8D1E-6C5F3A1CE2AD}" srcOrd="5" destOrd="0" presId="urn:microsoft.com/office/officeart/2005/8/layout/cycle6"/>
    <dgm:cxn modelId="{6CC6D8D7-9F56-1247-9FC4-CE56F3039946}" type="presParOf" srcId="{7F1CBCAA-046C-D747-89D1-637615C156AD}" destId="{497098D8-CD71-B743-90FA-D19037C115F1}" srcOrd="6" destOrd="0" presId="urn:microsoft.com/office/officeart/2005/8/layout/cycle6"/>
    <dgm:cxn modelId="{8213B88E-75BA-DC48-B30B-977B7155936E}" type="presParOf" srcId="{7F1CBCAA-046C-D747-89D1-637615C156AD}" destId="{CBD3A11E-9E49-ED4A-88C0-A24B62528C47}" srcOrd="7" destOrd="0" presId="urn:microsoft.com/office/officeart/2005/8/layout/cycle6"/>
    <dgm:cxn modelId="{41AB9E65-83BC-3B45-8F35-3DCBFE843C04}" type="presParOf" srcId="{7F1CBCAA-046C-D747-89D1-637615C156AD}" destId="{107EDADC-1022-CE48-A6E2-54767D7D2670}" srcOrd="8" destOrd="0" presId="urn:microsoft.com/office/officeart/2005/8/layout/cycle6"/>
    <dgm:cxn modelId="{E3253BF7-FC16-9F48-8D23-88975D181E97}" type="presParOf" srcId="{7F1CBCAA-046C-D747-89D1-637615C156AD}" destId="{F44CBEAF-D9EA-4545-A5EA-784108BA87EB}" srcOrd="9" destOrd="0" presId="urn:microsoft.com/office/officeart/2005/8/layout/cycle6"/>
    <dgm:cxn modelId="{877F5E7F-1587-FE47-A584-AE137CDF187E}" type="presParOf" srcId="{7F1CBCAA-046C-D747-89D1-637615C156AD}" destId="{27DBE94B-7CDB-0A46-A189-CEAC0BFB55F2}" srcOrd="10" destOrd="0" presId="urn:microsoft.com/office/officeart/2005/8/layout/cycle6"/>
    <dgm:cxn modelId="{A54C0487-92AF-0F4D-BFD2-00D6C027A540}" type="presParOf" srcId="{7F1CBCAA-046C-D747-89D1-637615C156AD}" destId="{EBAAA0B9-4A61-DA42-B564-04B328A1838C}" srcOrd="11" destOrd="0" presId="urn:microsoft.com/office/officeart/2005/8/layout/cycle6"/>
    <dgm:cxn modelId="{8F770EF3-AA26-9E44-BC06-773703620A8D}" type="presParOf" srcId="{7F1CBCAA-046C-D747-89D1-637615C156AD}" destId="{6C85D0DA-EA9F-5C45-80EA-5A8E47BEF8D5}" srcOrd="12" destOrd="0" presId="urn:microsoft.com/office/officeart/2005/8/layout/cycle6"/>
    <dgm:cxn modelId="{CDD9D3B9-AD75-D247-86DE-B4B5A7E3842D}" type="presParOf" srcId="{7F1CBCAA-046C-D747-89D1-637615C156AD}" destId="{E0B1E813-52E1-B740-8110-04D947D5A5BB}" srcOrd="13" destOrd="0" presId="urn:microsoft.com/office/officeart/2005/8/layout/cycle6"/>
    <dgm:cxn modelId="{FD254C8E-6815-234A-A64B-4D5D981CE76E}" type="presParOf" srcId="{7F1CBCAA-046C-D747-89D1-637615C156AD}" destId="{16B0AABB-75B8-4040-A421-23B8EE0B04B3}" srcOrd="14" destOrd="0" presId="urn:microsoft.com/office/officeart/2005/8/layout/cycle6"/>
    <dgm:cxn modelId="{01EC5C97-4DB4-D34C-A33C-5272C915AE00}" type="presParOf" srcId="{7F1CBCAA-046C-D747-89D1-637615C156AD}" destId="{C9CB8B5B-15A0-AA49-924F-EF49D176C23D}" srcOrd="15" destOrd="0" presId="urn:microsoft.com/office/officeart/2005/8/layout/cycle6"/>
    <dgm:cxn modelId="{BCF5F0A8-F119-E246-9CD6-4E9FFEEB3294}" type="presParOf" srcId="{7F1CBCAA-046C-D747-89D1-637615C156AD}" destId="{67C79E9D-3A01-2344-99DD-BD0C9EB5AFB6}" srcOrd="16" destOrd="0" presId="urn:microsoft.com/office/officeart/2005/8/layout/cycle6"/>
    <dgm:cxn modelId="{4E1A8874-FCDC-204F-9F4E-DD957413478B}" type="presParOf" srcId="{7F1CBCAA-046C-D747-89D1-637615C156AD}" destId="{F39855D3-E9F2-DD4A-AA82-8FAAB16A4899}" srcOrd="17" destOrd="0" presId="urn:microsoft.com/office/officeart/2005/8/layout/cycle6"/>
    <dgm:cxn modelId="{2E523F3A-7EF8-514A-8ACC-1DB8F6B4EAC1}" type="presParOf" srcId="{7F1CBCAA-046C-D747-89D1-637615C156AD}" destId="{D5A29AFE-A31C-6646-A23C-CA3B7C02D488}" srcOrd="18" destOrd="0" presId="urn:microsoft.com/office/officeart/2005/8/layout/cycle6"/>
    <dgm:cxn modelId="{53F95D6C-9C8C-DC46-85CE-5CB8489B2C78}" type="presParOf" srcId="{7F1CBCAA-046C-D747-89D1-637615C156AD}" destId="{1C9265B6-4E8D-DC47-A215-ACADF55F0BF1}" srcOrd="19" destOrd="0" presId="urn:microsoft.com/office/officeart/2005/8/layout/cycle6"/>
    <dgm:cxn modelId="{AD972E9D-AC45-D642-9F26-EE834686192D}" type="presParOf" srcId="{7F1CBCAA-046C-D747-89D1-637615C156AD}" destId="{E863E114-1B37-D74B-81DE-E99AC3081115}" srcOrd="2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98A7CF-F6FA-0041-AF1B-E3FCE1DB4486}" type="doc">
      <dgm:prSet loTypeId="urn:microsoft.com/office/officeart/2008/layout/IncreasingCircleProcess" loCatId="" qsTypeId="urn:microsoft.com/office/officeart/2005/8/quickstyle/simple1" qsCatId="simple" csTypeId="urn:microsoft.com/office/officeart/2005/8/colors/accent1_2" csCatId="accent1" phldr="1"/>
      <dgm:spPr/>
    </dgm:pt>
    <dgm:pt modelId="{3D8D063F-26E2-FD4B-B81D-F0BC5A2A1E85}">
      <dgm:prSet phldrT="[Texto]" custT="1"/>
      <dgm:spPr/>
      <dgm:t>
        <a:bodyPr/>
        <a:lstStyle/>
        <a:p>
          <a:r>
            <a:rPr lang="es-ES" sz="1800" b="0" kern="1200" dirty="0">
              <a:solidFill>
                <a:srgbClr val="31599B"/>
              </a:solidFill>
              <a:latin typeface="+mn-lt"/>
              <a:ea typeface="+mn-ea"/>
              <a:cs typeface="+mn-cs"/>
            </a:rPr>
            <a:t>Evaluación necesidad de DAA</a:t>
          </a:r>
        </a:p>
      </dgm:t>
    </dgm:pt>
    <dgm:pt modelId="{74CFF968-C97B-EC46-AC38-8C2F4EDC7867}" type="parTrans" cxnId="{B98BF02D-5FE9-D845-BC3B-CB6CB768A26E}">
      <dgm:prSet/>
      <dgm:spPr/>
      <dgm:t>
        <a:bodyPr/>
        <a:lstStyle/>
        <a:p>
          <a:endParaRPr lang="es-ES" sz="1400">
            <a:latin typeface="Arial" panose="020B0604020202020204" pitchFamily="34" charset="0"/>
            <a:cs typeface="Arial" panose="020B0604020202020204" pitchFamily="34" charset="0"/>
          </a:endParaRPr>
        </a:p>
      </dgm:t>
    </dgm:pt>
    <dgm:pt modelId="{E3395FE9-6EE4-D741-84B2-55693497EF11}" type="sibTrans" cxnId="{B98BF02D-5FE9-D845-BC3B-CB6CB768A26E}">
      <dgm:prSet custT="1"/>
      <dgm:spPr/>
      <dgm:t>
        <a:bodyPr/>
        <a:lstStyle/>
        <a:p>
          <a:endParaRPr lang="es-ES" sz="1600">
            <a:latin typeface="Arial" panose="020B0604020202020204" pitchFamily="34" charset="0"/>
            <a:cs typeface="Arial" panose="020B0604020202020204" pitchFamily="34" charset="0"/>
          </a:endParaRPr>
        </a:p>
      </dgm:t>
    </dgm:pt>
    <dgm:pt modelId="{C56C6AE7-236F-B940-98F2-F7EF2DFC6441}">
      <dgm:prSet phldrT="[Texto]" custT="1"/>
      <dgm:spPr>
        <a:noFill/>
        <a:ln>
          <a:noFill/>
        </a:ln>
        <a:effectLst/>
      </dgm:spPr>
      <dgm:t>
        <a:bodyPr spcFirstLastPara="0" vert="horz" wrap="square" lIns="45720" tIns="45720" rIns="45720" bIns="45720" numCol="1" spcCol="1270" anchor="b" anchorCtr="0"/>
        <a:lstStyle/>
        <a:p>
          <a:pPr marL="0" lvl="0" indent="0" algn="l" defTabSz="800100">
            <a:lnSpc>
              <a:spcPct val="90000"/>
            </a:lnSpc>
            <a:spcBef>
              <a:spcPct val="0"/>
            </a:spcBef>
            <a:spcAft>
              <a:spcPct val="35000"/>
            </a:spcAft>
            <a:buNone/>
          </a:pPr>
          <a:r>
            <a:rPr lang="es-ES" sz="1800" b="0" kern="1200" dirty="0">
              <a:solidFill>
                <a:srgbClr val="31599B"/>
              </a:solidFill>
              <a:latin typeface="Calibri"/>
              <a:ea typeface="+mn-ea"/>
              <a:cs typeface="+mn-cs"/>
            </a:rPr>
            <a:t>Estudio de Impacto Ambiental</a:t>
          </a:r>
        </a:p>
      </dgm:t>
    </dgm:pt>
    <dgm:pt modelId="{93CDFBCB-2FAF-6E4C-88F7-F755A2AB6021}" type="parTrans" cxnId="{32B12596-22BF-2A44-8D25-67BFB4D781EE}">
      <dgm:prSet/>
      <dgm:spPr/>
      <dgm:t>
        <a:bodyPr/>
        <a:lstStyle/>
        <a:p>
          <a:endParaRPr lang="es-ES" sz="1400">
            <a:latin typeface="Arial" panose="020B0604020202020204" pitchFamily="34" charset="0"/>
            <a:cs typeface="Arial" panose="020B0604020202020204" pitchFamily="34" charset="0"/>
          </a:endParaRPr>
        </a:p>
      </dgm:t>
    </dgm:pt>
    <dgm:pt modelId="{6927EF51-BCDB-7742-BF6D-0ABFBDE0F1EC}" type="sibTrans" cxnId="{32B12596-22BF-2A44-8D25-67BFB4D781EE}">
      <dgm:prSet custT="1"/>
      <dgm:spPr/>
      <dgm:t>
        <a:bodyPr/>
        <a:lstStyle/>
        <a:p>
          <a:endParaRPr lang="es-ES" sz="1600">
            <a:latin typeface="Arial" panose="020B0604020202020204" pitchFamily="34" charset="0"/>
            <a:cs typeface="Arial" panose="020B0604020202020204" pitchFamily="34" charset="0"/>
          </a:endParaRPr>
        </a:p>
      </dgm:t>
    </dgm:pt>
    <dgm:pt modelId="{1F3CEC2E-0F6F-0744-A1DD-6361F47D3444}">
      <dgm:prSet phldrT="[Texto]" custT="1"/>
      <dgm:spPr/>
      <dgm:t>
        <a:bodyPr/>
        <a:lstStyle/>
        <a:p>
          <a:pPr marL="0" lvl="0" indent="0" algn="l" defTabSz="800100">
            <a:lnSpc>
              <a:spcPct val="90000"/>
            </a:lnSpc>
            <a:spcBef>
              <a:spcPct val="0"/>
            </a:spcBef>
            <a:spcAft>
              <a:spcPct val="35000"/>
            </a:spcAft>
            <a:buNone/>
          </a:pPr>
          <a:r>
            <a:rPr lang="es-ES" sz="1800" b="0" kern="1200" dirty="0">
              <a:solidFill>
                <a:srgbClr val="31599B"/>
              </a:solidFill>
              <a:latin typeface="Calibri"/>
              <a:ea typeface="+mn-ea"/>
              <a:cs typeface="+mn-cs"/>
            </a:rPr>
            <a:t>Evaluación del EIA</a:t>
          </a:r>
        </a:p>
      </dgm:t>
    </dgm:pt>
    <dgm:pt modelId="{3E525FC1-83F3-A64B-8DD6-2CD5A29A3520}" type="parTrans" cxnId="{206FC5FD-950B-5E47-B929-BFF88EC9AF0D}">
      <dgm:prSet/>
      <dgm:spPr/>
      <dgm:t>
        <a:bodyPr/>
        <a:lstStyle/>
        <a:p>
          <a:endParaRPr lang="es-ES" sz="1600">
            <a:latin typeface="Arial" panose="020B0604020202020204" pitchFamily="34" charset="0"/>
            <a:cs typeface="Arial" panose="020B0604020202020204" pitchFamily="34" charset="0"/>
          </a:endParaRPr>
        </a:p>
      </dgm:t>
    </dgm:pt>
    <dgm:pt modelId="{FAC03765-0DF1-0941-A81D-161A9020D0BB}" type="sibTrans" cxnId="{206FC5FD-950B-5E47-B929-BFF88EC9AF0D}">
      <dgm:prSet/>
      <dgm:spPr/>
      <dgm:t>
        <a:bodyPr/>
        <a:lstStyle/>
        <a:p>
          <a:endParaRPr lang="es-ES" sz="1600">
            <a:latin typeface="Arial" panose="020B0604020202020204" pitchFamily="34" charset="0"/>
            <a:cs typeface="Arial" panose="020B0604020202020204" pitchFamily="34" charset="0"/>
          </a:endParaRPr>
        </a:p>
      </dgm:t>
    </dgm:pt>
    <dgm:pt modelId="{BD225C3E-1CAE-184B-81A1-4C6A288A3AF9}">
      <dgm:prSet phldrT="[Texto]" custT="1"/>
      <dgm:spPr>
        <a:noFill/>
        <a:ln>
          <a:noFill/>
        </a:ln>
        <a:effectLst/>
      </dgm:spPr>
      <dgm:t>
        <a:bodyPr spcFirstLastPara="0" vert="horz" wrap="square" lIns="45720" tIns="45720" rIns="45720" bIns="45720" numCol="1" spcCol="1270" anchor="b" anchorCtr="0"/>
        <a:lstStyle/>
        <a:p>
          <a:r>
            <a:rPr lang="es-ES" sz="1800" b="0" kern="1200" dirty="0">
              <a:solidFill>
                <a:srgbClr val="31599B"/>
              </a:solidFill>
              <a:latin typeface="Calibri"/>
              <a:ea typeface="+mn-ea"/>
              <a:cs typeface="+mn-cs"/>
            </a:rPr>
            <a:t>Licencia</a:t>
          </a:r>
          <a:r>
            <a:rPr lang="es-ES" sz="1800" kern="1200" dirty="0">
              <a:latin typeface="Arial" panose="020B0604020202020204" pitchFamily="34" charset="0"/>
              <a:cs typeface="Arial" panose="020B0604020202020204" pitchFamily="34" charset="0"/>
            </a:rPr>
            <a:t> </a:t>
          </a:r>
          <a:r>
            <a:rPr lang="es-ES" sz="1800" b="0" kern="1200" dirty="0">
              <a:solidFill>
                <a:srgbClr val="31599B"/>
              </a:solidFill>
              <a:latin typeface="Calibri"/>
              <a:ea typeface="+mn-ea"/>
              <a:cs typeface="+mn-cs"/>
            </a:rPr>
            <a:t>Ambiental</a:t>
          </a:r>
        </a:p>
      </dgm:t>
    </dgm:pt>
    <dgm:pt modelId="{45CDA989-8A73-8544-AD35-750AE83E8D15}" type="parTrans" cxnId="{B1538993-6342-DB47-AE47-BACC421BAAB4}">
      <dgm:prSet/>
      <dgm:spPr/>
      <dgm:t>
        <a:bodyPr/>
        <a:lstStyle/>
        <a:p>
          <a:endParaRPr lang="es-ES" sz="1600">
            <a:latin typeface="Arial" panose="020B0604020202020204" pitchFamily="34" charset="0"/>
            <a:cs typeface="Arial" panose="020B0604020202020204" pitchFamily="34" charset="0"/>
          </a:endParaRPr>
        </a:p>
      </dgm:t>
    </dgm:pt>
    <dgm:pt modelId="{361F7A1C-0CD1-AC44-81D0-E42E80197110}" type="sibTrans" cxnId="{B1538993-6342-DB47-AE47-BACC421BAAB4}">
      <dgm:prSet/>
      <dgm:spPr/>
      <dgm:t>
        <a:bodyPr/>
        <a:lstStyle/>
        <a:p>
          <a:endParaRPr lang="es-ES" sz="1600">
            <a:latin typeface="Arial" panose="020B0604020202020204" pitchFamily="34" charset="0"/>
            <a:cs typeface="Arial" panose="020B0604020202020204" pitchFamily="34" charset="0"/>
          </a:endParaRPr>
        </a:p>
      </dgm:t>
    </dgm:pt>
    <dgm:pt modelId="{4E13F81F-E993-4D41-AEB7-CEC379E1C6C7}" type="pres">
      <dgm:prSet presAssocID="{A498A7CF-F6FA-0041-AF1B-E3FCE1DB4486}" presName="Name0" presStyleCnt="0">
        <dgm:presLayoutVars>
          <dgm:chMax val="7"/>
          <dgm:chPref val="7"/>
          <dgm:dir/>
          <dgm:animOne val="branch"/>
          <dgm:animLvl val="lvl"/>
        </dgm:presLayoutVars>
      </dgm:prSet>
      <dgm:spPr/>
    </dgm:pt>
    <dgm:pt modelId="{06EF47B2-E50C-F146-86EC-0164A28754F8}" type="pres">
      <dgm:prSet presAssocID="{3D8D063F-26E2-FD4B-B81D-F0BC5A2A1E85}" presName="composite" presStyleCnt="0"/>
      <dgm:spPr/>
    </dgm:pt>
    <dgm:pt modelId="{CDF3EC28-5A38-8D4E-875C-3DE700FF4DF6}" type="pres">
      <dgm:prSet presAssocID="{3D8D063F-26E2-FD4B-B81D-F0BC5A2A1E85}" presName="BackAccent" presStyleLbl="bgShp" presStyleIdx="0" presStyleCnt="4"/>
      <dgm:spPr/>
    </dgm:pt>
    <dgm:pt modelId="{FE031F6C-F458-FB47-A745-C089CE4898DD}" type="pres">
      <dgm:prSet presAssocID="{3D8D063F-26E2-FD4B-B81D-F0BC5A2A1E85}" presName="Accent" presStyleLbl="alignNode1" presStyleIdx="0" presStyleCnt="4"/>
      <dgm:spPr/>
    </dgm:pt>
    <dgm:pt modelId="{66A00F88-417B-D34D-96DB-A71FDE81AD2B}" type="pres">
      <dgm:prSet presAssocID="{3D8D063F-26E2-FD4B-B81D-F0BC5A2A1E85}" presName="Child" presStyleLbl="revTx" presStyleIdx="0" presStyleCnt="4">
        <dgm:presLayoutVars>
          <dgm:chMax val="0"/>
          <dgm:chPref val="0"/>
          <dgm:bulletEnabled val="1"/>
        </dgm:presLayoutVars>
      </dgm:prSet>
      <dgm:spPr/>
    </dgm:pt>
    <dgm:pt modelId="{056C1EEC-BA35-AC42-B913-2FF8EDDF5601}" type="pres">
      <dgm:prSet presAssocID="{3D8D063F-26E2-FD4B-B81D-F0BC5A2A1E85}" presName="Parent" presStyleLbl="revTx" presStyleIdx="0" presStyleCnt="4">
        <dgm:presLayoutVars>
          <dgm:chMax val="1"/>
          <dgm:chPref val="1"/>
          <dgm:bulletEnabled val="1"/>
        </dgm:presLayoutVars>
      </dgm:prSet>
      <dgm:spPr/>
    </dgm:pt>
    <dgm:pt modelId="{217990DB-CA0A-DF4A-A203-C50A912D4C90}" type="pres">
      <dgm:prSet presAssocID="{E3395FE9-6EE4-D741-84B2-55693497EF11}" presName="sibTrans" presStyleCnt="0"/>
      <dgm:spPr/>
    </dgm:pt>
    <dgm:pt modelId="{02BF719B-4FEF-F64F-83FB-0F1654A21097}" type="pres">
      <dgm:prSet presAssocID="{C56C6AE7-236F-B940-98F2-F7EF2DFC6441}" presName="composite" presStyleCnt="0"/>
      <dgm:spPr/>
    </dgm:pt>
    <dgm:pt modelId="{80BC6035-05E4-AC49-B6DB-E32F20FB947D}" type="pres">
      <dgm:prSet presAssocID="{C56C6AE7-236F-B940-98F2-F7EF2DFC6441}" presName="BackAccent" presStyleLbl="bgShp" presStyleIdx="1" presStyleCnt="4"/>
      <dgm:spPr/>
    </dgm:pt>
    <dgm:pt modelId="{91B77955-D461-5247-995A-CDF22C2CA2CF}" type="pres">
      <dgm:prSet presAssocID="{C56C6AE7-236F-B940-98F2-F7EF2DFC6441}" presName="Accent" presStyleLbl="alignNode1" presStyleIdx="1" presStyleCnt="4"/>
      <dgm:spPr/>
    </dgm:pt>
    <dgm:pt modelId="{81EBB85C-6867-4649-AA40-7C6FAB444F24}" type="pres">
      <dgm:prSet presAssocID="{C56C6AE7-236F-B940-98F2-F7EF2DFC6441}" presName="Child" presStyleLbl="revTx" presStyleIdx="0" presStyleCnt="4">
        <dgm:presLayoutVars>
          <dgm:chMax val="0"/>
          <dgm:chPref val="0"/>
          <dgm:bulletEnabled val="1"/>
        </dgm:presLayoutVars>
      </dgm:prSet>
      <dgm:spPr/>
    </dgm:pt>
    <dgm:pt modelId="{ECB6530E-E3BB-064D-87D2-7E13E63635B5}" type="pres">
      <dgm:prSet presAssocID="{C56C6AE7-236F-B940-98F2-F7EF2DFC6441}" presName="Parent" presStyleLbl="revTx" presStyleIdx="1" presStyleCnt="4">
        <dgm:presLayoutVars>
          <dgm:chMax val="1"/>
          <dgm:chPref val="1"/>
          <dgm:bulletEnabled val="1"/>
        </dgm:presLayoutVars>
      </dgm:prSet>
      <dgm:spPr>
        <a:xfrm>
          <a:off x="2817569" y="0"/>
          <a:ext cx="1490411" cy="503800"/>
        </a:xfrm>
        <a:prstGeom prst="rect">
          <a:avLst/>
        </a:prstGeom>
      </dgm:spPr>
    </dgm:pt>
    <dgm:pt modelId="{04EAE1AD-0FF7-C846-A5B1-6B274106112A}" type="pres">
      <dgm:prSet presAssocID="{6927EF51-BCDB-7742-BF6D-0ABFBDE0F1EC}" presName="sibTrans" presStyleCnt="0"/>
      <dgm:spPr/>
    </dgm:pt>
    <dgm:pt modelId="{E33DAE11-53FF-734A-A4F1-B36ECF0891EC}" type="pres">
      <dgm:prSet presAssocID="{1F3CEC2E-0F6F-0744-A1DD-6361F47D3444}" presName="composite" presStyleCnt="0"/>
      <dgm:spPr/>
    </dgm:pt>
    <dgm:pt modelId="{23BE33A9-AE60-7447-B5BF-AD295A2E988B}" type="pres">
      <dgm:prSet presAssocID="{1F3CEC2E-0F6F-0744-A1DD-6361F47D3444}" presName="BackAccent" presStyleLbl="bgShp" presStyleIdx="2" presStyleCnt="4"/>
      <dgm:spPr/>
    </dgm:pt>
    <dgm:pt modelId="{4705D821-8452-FA4F-813B-C1E9B2C17455}" type="pres">
      <dgm:prSet presAssocID="{1F3CEC2E-0F6F-0744-A1DD-6361F47D3444}" presName="Accent" presStyleLbl="alignNode1" presStyleIdx="2" presStyleCnt="4"/>
      <dgm:spPr/>
    </dgm:pt>
    <dgm:pt modelId="{DD1A2464-ECD4-E346-ABDB-04B873C2E1EF}" type="pres">
      <dgm:prSet presAssocID="{1F3CEC2E-0F6F-0744-A1DD-6361F47D3444}" presName="Child" presStyleLbl="revTx" presStyleIdx="1" presStyleCnt="4">
        <dgm:presLayoutVars>
          <dgm:chMax val="0"/>
          <dgm:chPref val="0"/>
          <dgm:bulletEnabled val="1"/>
        </dgm:presLayoutVars>
      </dgm:prSet>
      <dgm:spPr/>
    </dgm:pt>
    <dgm:pt modelId="{AA63BE5C-5764-DD48-92AF-FBB5067BD404}" type="pres">
      <dgm:prSet presAssocID="{1F3CEC2E-0F6F-0744-A1DD-6361F47D3444}" presName="Parent" presStyleLbl="revTx" presStyleIdx="2" presStyleCnt="4">
        <dgm:presLayoutVars>
          <dgm:chMax val="1"/>
          <dgm:chPref val="1"/>
          <dgm:bulletEnabled val="1"/>
        </dgm:presLayoutVars>
      </dgm:prSet>
      <dgm:spPr/>
    </dgm:pt>
    <dgm:pt modelId="{14FD65B5-B032-B844-AEA7-E8CE6D31A6C0}" type="pres">
      <dgm:prSet presAssocID="{FAC03765-0DF1-0941-A81D-161A9020D0BB}" presName="sibTrans" presStyleCnt="0"/>
      <dgm:spPr/>
    </dgm:pt>
    <dgm:pt modelId="{89449C0D-97B4-6A4F-B8AE-33DCC446B83A}" type="pres">
      <dgm:prSet presAssocID="{BD225C3E-1CAE-184B-81A1-4C6A288A3AF9}" presName="composite" presStyleCnt="0"/>
      <dgm:spPr/>
    </dgm:pt>
    <dgm:pt modelId="{7882A198-B26B-814E-8D79-6361817909A2}" type="pres">
      <dgm:prSet presAssocID="{BD225C3E-1CAE-184B-81A1-4C6A288A3AF9}" presName="BackAccent" presStyleLbl="bgShp" presStyleIdx="3" presStyleCnt="4"/>
      <dgm:spPr/>
    </dgm:pt>
    <dgm:pt modelId="{ABCACA0F-0E33-1143-83AE-83C356FBC1C3}" type="pres">
      <dgm:prSet presAssocID="{BD225C3E-1CAE-184B-81A1-4C6A288A3AF9}" presName="Accent" presStyleLbl="alignNode1" presStyleIdx="3" presStyleCnt="4"/>
      <dgm:spPr/>
    </dgm:pt>
    <dgm:pt modelId="{AAAFA61D-5BFA-0E4E-B17E-1E8E7E350A48}" type="pres">
      <dgm:prSet presAssocID="{BD225C3E-1CAE-184B-81A1-4C6A288A3AF9}" presName="Child" presStyleLbl="revTx" presStyleIdx="2" presStyleCnt="4">
        <dgm:presLayoutVars>
          <dgm:chMax val="0"/>
          <dgm:chPref val="0"/>
          <dgm:bulletEnabled val="1"/>
        </dgm:presLayoutVars>
      </dgm:prSet>
      <dgm:spPr/>
    </dgm:pt>
    <dgm:pt modelId="{0119495D-E6E9-194E-84C9-45DBB0875504}" type="pres">
      <dgm:prSet presAssocID="{BD225C3E-1CAE-184B-81A1-4C6A288A3AF9}" presName="Parent" presStyleLbl="revTx" presStyleIdx="3" presStyleCnt="4" custScaleY="113698">
        <dgm:presLayoutVars>
          <dgm:chMax val="1"/>
          <dgm:chPref val="1"/>
          <dgm:bulletEnabled val="1"/>
        </dgm:presLayoutVars>
      </dgm:prSet>
      <dgm:spPr>
        <a:xfrm>
          <a:off x="7225827" y="0"/>
          <a:ext cx="1490411" cy="503800"/>
        </a:xfrm>
        <a:prstGeom prst="rect">
          <a:avLst/>
        </a:prstGeom>
      </dgm:spPr>
    </dgm:pt>
  </dgm:ptLst>
  <dgm:cxnLst>
    <dgm:cxn modelId="{B98BF02D-5FE9-D845-BC3B-CB6CB768A26E}" srcId="{A498A7CF-F6FA-0041-AF1B-E3FCE1DB4486}" destId="{3D8D063F-26E2-FD4B-B81D-F0BC5A2A1E85}" srcOrd="0" destOrd="0" parTransId="{74CFF968-C97B-EC46-AC38-8C2F4EDC7867}" sibTransId="{E3395FE9-6EE4-D741-84B2-55693497EF11}"/>
    <dgm:cxn modelId="{C0ED7783-A373-7146-B1B3-4259A2373DF5}" type="presOf" srcId="{1F3CEC2E-0F6F-0744-A1DD-6361F47D3444}" destId="{AA63BE5C-5764-DD48-92AF-FBB5067BD404}" srcOrd="0" destOrd="0" presId="urn:microsoft.com/office/officeart/2008/layout/IncreasingCircleProcess"/>
    <dgm:cxn modelId="{B1538993-6342-DB47-AE47-BACC421BAAB4}" srcId="{A498A7CF-F6FA-0041-AF1B-E3FCE1DB4486}" destId="{BD225C3E-1CAE-184B-81A1-4C6A288A3AF9}" srcOrd="3" destOrd="0" parTransId="{45CDA989-8A73-8544-AD35-750AE83E8D15}" sibTransId="{361F7A1C-0CD1-AC44-81D0-E42E80197110}"/>
    <dgm:cxn modelId="{32B12596-22BF-2A44-8D25-67BFB4D781EE}" srcId="{A498A7CF-F6FA-0041-AF1B-E3FCE1DB4486}" destId="{C56C6AE7-236F-B940-98F2-F7EF2DFC6441}" srcOrd="1" destOrd="0" parTransId="{93CDFBCB-2FAF-6E4C-88F7-F755A2AB6021}" sibTransId="{6927EF51-BCDB-7742-BF6D-0ABFBDE0F1EC}"/>
    <dgm:cxn modelId="{8495C1A5-58DD-9247-BA1A-D7D3845756CF}" type="presOf" srcId="{BD225C3E-1CAE-184B-81A1-4C6A288A3AF9}" destId="{0119495D-E6E9-194E-84C9-45DBB0875504}" srcOrd="0" destOrd="0" presId="urn:microsoft.com/office/officeart/2008/layout/IncreasingCircleProcess"/>
    <dgm:cxn modelId="{6322EACE-1D54-3B4A-95A7-C3EB081BAF5E}" type="presOf" srcId="{3D8D063F-26E2-FD4B-B81D-F0BC5A2A1E85}" destId="{056C1EEC-BA35-AC42-B913-2FF8EDDF5601}" srcOrd="0" destOrd="0" presId="urn:microsoft.com/office/officeart/2008/layout/IncreasingCircleProcess"/>
    <dgm:cxn modelId="{E31F84FB-34F2-7547-91DE-5FEF1403D87C}" type="presOf" srcId="{C56C6AE7-236F-B940-98F2-F7EF2DFC6441}" destId="{ECB6530E-E3BB-064D-87D2-7E13E63635B5}" srcOrd="0" destOrd="0" presId="urn:microsoft.com/office/officeart/2008/layout/IncreasingCircleProcess"/>
    <dgm:cxn modelId="{206FC5FD-950B-5E47-B929-BFF88EC9AF0D}" srcId="{A498A7CF-F6FA-0041-AF1B-E3FCE1DB4486}" destId="{1F3CEC2E-0F6F-0744-A1DD-6361F47D3444}" srcOrd="2" destOrd="0" parTransId="{3E525FC1-83F3-A64B-8DD6-2CD5A29A3520}" sibTransId="{FAC03765-0DF1-0941-A81D-161A9020D0BB}"/>
    <dgm:cxn modelId="{FC2486FF-E3B0-454A-9E2E-3BA756E37E7F}" type="presOf" srcId="{A498A7CF-F6FA-0041-AF1B-E3FCE1DB4486}" destId="{4E13F81F-E993-4D41-AEB7-CEC379E1C6C7}" srcOrd="0" destOrd="0" presId="urn:microsoft.com/office/officeart/2008/layout/IncreasingCircleProcess"/>
    <dgm:cxn modelId="{86DED278-C5B5-A442-A0B3-A79DB6A7E04D}" type="presParOf" srcId="{4E13F81F-E993-4D41-AEB7-CEC379E1C6C7}" destId="{06EF47B2-E50C-F146-86EC-0164A28754F8}" srcOrd="0" destOrd="0" presId="urn:microsoft.com/office/officeart/2008/layout/IncreasingCircleProcess"/>
    <dgm:cxn modelId="{8A21AB0C-3C72-3A42-8BDA-E04626B3B1BE}" type="presParOf" srcId="{06EF47B2-E50C-F146-86EC-0164A28754F8}" destId="{CDF3EC28-5A38-8D4E-875C-3DE700FF4DF6}" srcOrd="0" destOrd="0" presId="urn:microsoft.com/office/officeart/2008/layout/IncreasingCircleProcess"/>
    <dgm:cxn modelId="{126816F9-C619-E24D-AE16-6E8C9233EF80}" type="presParOf" srcId="{06EF47B2-E50C-F146-86EC-0164A28754F8}" destId="{FE031F6C-F458-FB47-A745-C089CE4898DD}" srcOrd="1" destOrd="0" presId="urn:microsoft.com/office/officeart/2008/layout/IncreasingCircleProcess"/>
    <dgm:cxn modelId="{95AC0038-2AF8-E14F-B23A-2397A4A9037E}" type="presParOf" srcId="{06EF47B2-E50C-F146-86EC-0164A28754F8}" destId="{66A00F88-417B-D34D-96DB-A71FDE81AD2B}" srcOrd="2" destOrd="0" presId="urn:microsoft.com/office/officeart/2008/layout/IncreasingCircleProcess"/>
    <dgm:cxn modelId="{ED1422B3-095E-E44D-9F21-C2AEE8D51492}" type="presParOf" srcId="{06EF47B2-E50C-F146-86EC-0164A28754F8}" destId="{056C1EEC-BA35-AC42-B913-2FF8EDDF5601}" srcOrd="3" destOrd="0" presId="urn:microsoft.com/office/officeart/2008/layout/IncreasingCircleProcess"/>
    <dgm:cxn modelId="{2824DBFF-972C-AB46-B4CA-0E5AA7E4F3C7}" type="presParOf" srcId="{4E13F81F-E993-4D41-AEB7-CEC379E1C6C7}" destId="{217990DB-CA0A-DF4A-A203-C50A912D4C90}" srcOrd="1" destOrd="0" presId="urn:microsoft.com/office/officeart/2008/layout/IncreasingCircleProcess"/>
    <dgm:cxn modelId="{2FB93146-21F5-3E4B-8866-AAFA527B0C35}" type="presParOf" srcId="{4E13F81F-E993-4D41-AEB7-CEC379E1C6C7}" destId="{02BF719B-4FEF-F64F-83FB-0F1654A21097}" srcOrd="2" destOrd="0" presId="urn:microsoft.com/office/officeart/2008/layout/IncreasingCircleProcess"/>
    <dgm:cxn modelId="{B5A8132D-F0E1-6348-80FB-25E72F9740AB}" type="presParOf" srcId="{02BF719B-4FEF-F64F-83FB-0F1654A21097}" destId="{80BC6035-05E4-AC49-B6DB-E32F20FB947D}" srcOrd="0" destOrd="0" presId="urn:microsoft.com/office/officeart/2008/layout/IncreasingCircleProcess"/>
    <dgm:cxn modelId="{74F6F674-8452-ED42-9E67-B51B2E4719A2}" type="presParOf" srcId="{02BF719B-4FEF-F64F-83FB-0F1654A21097}" destId="{91B77955-D461-5247-995A-CDF22C2CA2CF}" srcOrd="1" destOrd="0" presId="urn:microsoft.com/office/officeart/2008/layout/IncreasingCircleProcess"/>
    <dgm:cxn modelId="{481AA7E7-A73F-8F43-8F06-422609D839F7}" type="presParOf" srcId="{02BF719B-4FEF-F64F-83FB-0F1654A21097}" destId="{81EBB85C-6867-4649-AA40-7C6FAB444F24}" srcOrd="2" destOrd="0" presId="urn:microsoft.com/office/officeart/2008/layout/IncreasingCircleProcess"/>
    <dgm:cxn modelId="{D3CA53E3-D4C7-A24D-A7AE-B8A192760860}" type="presParOf" srcId="{02BF719B-4FEF-F64F-83FB-0F1654A21097}" destId="{ECB6530E-E3BB-064D-87D2-7E13E63635B5}" srcOrd="3" destOrd="0" presId="urn:microsoft.com/office/officeart/2008/layout/IncreasingCircleProcess"/>
    <dgm:cxn modelId="{C2E2FBAD-FB01-9F49-8EA8-22CE3A4A1FD9}" type="presParOf" srcId="{4E13F81F-E993-4D41-AEB7-CEC379E1C6C7}" destId="{04EAE1AD-0FF7-C846-A5B1-6B274106112A}" srcOrd="3" destOrd="0" presId="urn:microsoft.com/office/officeart/2008/layout/IncreasingCircleProcess"/>
    <dgm:cxn modelId="{C574FF81-E16C-AF49-AC2A-50323D136AEF}" type="presParOf" srcId="{4E13F81F-E993-4D41-AEB7-CEC379E1C6C7}" destId="{E33DAE11-53FF-734A-A4F1-B36ECF0891EC}" srcOrd="4" destOrd="0" presId="urn:microsoft.com/office/officeart/2008/layout/IncreasingCircleProcess"/>
    <dgm:cxn modelId="{4FD030BF-5C6C-BD44-B919-61E0EA598746}" type="presParOf" srcId="{E33DAE11-53FF-734A-A4F1-B36ECF0891EC}" destId="{23BE33A9-AE60-7447-B5BF-AD295A2E988B}" srcOrd="0" destOrd="0" presId="urn:microsoft.com/office/officeart/2008/layout/IncreasingCircleProcess"/>
    <dgm:cxn modelId="{5C0A207D-155C-3E4E-B107-E94AB6489A22}" type="presParOf" srcId="{E33DAE11-53FF-734A-A4F1-B36ECF0891EC}" destId="{4705D821-8452-FA4F-813B-C1E9B2C17455}" srcOrd="1" destOrd="0" presId="urn:microsoft.com/office/officeart/2008/layout/IncreasingCircleProcess"/>
    <dgm:cxn modelId="{CA446F61-22AD-E44E-B7C1-1EA88B136D04}" type="presParOf" srcId="{E33DAE11-53FF-734A-A4F1-B36ECF0891EC}" destId="{DD1A2464-ECD4-E346-ABDB-04B873C2E1EF}" srcOrd="2" destOrd="0" presId="urn:microsoft.com/office/officeart/2008/layout/IncreasingCircleProcess"/>
    <dgm:cxn modelId="{67640165-B506-0943-A7A7-277AC2FA3699}" type="presParOf" srcId="{E33DAE11-53FF-734A-A4F1-B36ECF0891EC}" destId="{AA63BE5C-5764-DD48-92AF-FBB5067BD404}" srcOrd="3" destOrd="0" presId="urn:microsoft.com/office/officeart/2008/layout/IncreasingCircleProcess"/>
    <dgm:cxn modelId="{714969C3-B32A-5347-869C-14F2860A1F94}" type="presParOf" srcId="{4E13F81F-E993-4D41-AEB7-CEC379E1C6C7}" destId="{14FD65B5-B032-B844-AEA7-E8CE6D31A6C0}" srcOrd="5" destOrd="0" presId="urn:microsoft.com/office/officeart/2008/layout/IncreasingCircleProcess"/>
    <dgm:cxn modelId="{965CF225-A2FF-A240-877E-494D7E250252}" type="presParOf" srcId="{4E13F81F-E993-4D41-AEB7-CEC379E1C6C7}" destId="{89449C0D-97B4-6A4F-B8AE-33DCC446B83A}" srcOrd="6" destOrd="0" presId="urn:microsoft.com/office/officeart/2008/layout/IncreasingCircleProcess"/>
    <dgm:cxn modelId="{A712DCB4-1F5C-4E44-9A2E-EE2E83236292}" type="presParOf" srcId="{89449C0D-97B4-6A4F-B8AE-33DCC446B83A}" destId="{7882A198-B26B-814E-8D79-6361817909A2}" srcOrd="0" destOrd="0" presId="urn:microsoft.com/office/officeart/2008/layout/IncreasingCircleProcess"/>
    <dgm:cxn modelId="{25E43BC5-DD86-D843-9733-BC0518E31B83}" type="presParOf" srcId="{89449C0D-97B4-6A4F-B8AE-33DCC446B83A}" destId="{ABCACA0F-0E33-1143-83AE-83C356FBC1C3}" srcOrd="1" destOrd="0" presId="urn:microsoft.com/office/officeart/2008/layout/IncreasingCircleProcess"/>
    <dgm:cxn modelId="{F58B4065-36BB-A94D-86C3-FAD9301D07E6}" type="presParOf" srcId="{89449C0D-97B4-6A4F-B8AE-33DCC446B83A}" destId="{AAAFA61D-5BFA-0E4E-B17E-1E8E7E350A48}" srcOrd="2" destOrd="0" presId="urn:microsoft.com/office/officeart/2008/layout/IncreasingCircleProcess"/>
    <dgm:cxn modelId="{2A98FBB8-5F96-0043-829C-1251C1DCC880}" type="presParOf" srcId="{89449C0D-97B4-6A4F-B8AE-33DCC446B83A}" destId="{0119495D-E6E9-194E-84C9-45DBB0875504}"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CF6203-23BC-8E4A-BF57-3B574E2332AD}" type="doc">
      <dgm:prSet loTypeId="urn:microsoft.com/office/officeart/2005/8/layout/bProcess4" loCatId="" qsTypeId="urn:microsoft.com/office/officeart/2005/8/quickstyle/simple1" qsCatId="simple" csTypeId="urn:microsoft.com/office/officeart/2005/8/colors/accent1_1" csCatId="accent1" phldr="1"/>
      <dgm:spPr/>
      <dgm:t>
        <a:bodyPr/>
        <a:lstStyle/>
        <a:p>
          <a:endParaRPr lang="es-ES"/>
        </a:p>
      </dgm:t>
    </dgm:pt>
    <dgm:pt modelId="{F049F1D2-5101-D44C-ACEE-34E3A75CED72}">
      <dgm:prSet phldrT="[Texto]"/>
      <dgm:spPr/>
      <dgm:t>
        <a:bodyPr/>
        <a:lstStyle/>
        <a:p>
          <a:r>
            <a:rPr lang="es-CO" dirty="0"/>
            <a:t>Información del proyecto</a:t>
          </a:r>
          <a:endParaRPr lang="es-ES" dirty="0"/>
        </a:p>
      </dgm:t>
    </dgm:pt>
    <dgm:pt modelId="{A540192F-EA1D-8C4C-B2A7-7F4F1833147C}" type="parTrans" cxnId="{FD6A5ECA-F179-FB41-9048-8445A020F582}">
      <dgm:prSet/>
      <dgm:spPr/>
      <dgm:t>
        <a:bodyPr/>
        <a:lstStyle/>
        <a:p>
          <a:endParaRPr lang="es-ES"/>
        </a:p>
      </dgm:t>
    </dgm:pt>
    <dgm:pt modelId="{55A701D1-557C-4844-A267-ABF1B8C8205C}" type="sibTrans" cxnId="{FD6A5ECA-F179-FB41-9048-8445A020F582}">
      <dgm:prSet/>
      <dgm:spPr/>
      <dgm:t>
        <a:bodyPr/>
        <a:lstStyle/>
        <a:p>
          <a:endParaRPr lang="es-ES"/>
        </a:p>
      </dgm:t>
    </dgm:pt>
    <dgm:pt modelId="{3C6301BE-18ED-9F44-A6B7-A8839F3C4605}">
      <dgm:prSet/>
      <dgm:spPr/>
      <dgm:t>
        <a:bodyPr/>
        <a:lstStyle/>
        <a:p>
          <a:r>
            <a:rPr lang="es-CO" dirty="0"/>
            <a:t>Caracterización del área de influencia del proyecto</a:t>
          </a:r>
        </a:p>
      </dgm:t>
    </dgm:pt>
    <dgm:pt modelId="{4EBB621B-5A30-B740-AE50-4DABAB9A24BA}" type="parTrans" cxnId="{3CC826F0-978D-9C45-8E4E-BB1538B56785}">
      <dgm:prSet/>
      <dgm:spPr/>
      <dgm:t>
        <a:bodyPr/>
        <a:lstStyle/>
        <a:p>
          <a:endParaRPr lang="es-ES"/>
        </a:p>
      </dgm:t>
    </dgm:pt>
    <dgm:pt modelId="{0D39D025-FF93-484B-8BB0-766875BC73FA}" type="sibTrans" cxnId="{3CC826F0-978D-9C45-8E4E-BB1538B56785}">
      <dgm:prSet/>
      <dgm:spPr/>
      <dgm:t>
        <a:bodyPr/>
        <a:lstStyle/>
        <a:p>
          <a:endParaRPr lang="es-ES"/>
        </a:p>
      </dgm:t>
    </dgm:pt>
    <dgm:pt modelId="{86A940D4-D23C-544B-B6C7-CB927DC8D4CB}">
      <dgm:prSet/>
      <dgm:spPr/>
      <dgm:t>
        <a:bodyPr/>
        <a:lstStyle/>
        <a:p>
          <a:r>
            <a:rPr lang="es-CO" dirty="0"/>
            <a:t>Demanda de recursos naturales por parte del proyecto</a:t>
          </a:r>
        </a:p>
      </dgm:t>
    </dgm:pt>
    <dgm:pt modelId="{68C409C6-BD04-514C-9681-A1D8F4DCC3F6}" type="parTrans" cxnId="{68E4EC0C-9FC6-7D41-B0D1-657EBBA4E39A}">
      <dgm:prSet/>
      <dgm:spPr/>
      <dgm:t>
        <a:bodyPr/>
        <a:lstStyle/>
        <a:p>
          <a:endParaRPr lang="es-ES"/>
        </a:p>
      </dgm:t>
    </dgm:pt>
    <dgm:pt modelId="{D6C321ED-9B99-7443-86A7-9730AF154F2E}" type="sibTrans" cxnId="{68E4EC0C-9FC6-7D41-B0D1-657EBBA4E39A}">
      <dgm:prSet/>
      <dgm:spPr/>
      <dgm:t>
        <a:bodyPr/>
        <a:lstStyle/>
        <a:p>
          <a:endParaRPr lang="es-ES"/>
        </a:p>
      </dgm:t>
    </dgm:pt>
    <dgm:pt modelId="{1D64053C-C0C0-734F-AEFA-8AC6D3D93421}">
      <dgm:prSet/>
      <dgm:spPr/>
      <dgm:t>
        <a:bodyPr/>
        <a:lstStyle/>
        <a:p>
          <a:r>
            <a:rPr lang="es-CO" dirty="0"/>
            <a:t>Impactos ambientales y análisis de riesgos</a:t>
          </a:r>
        </a:p>
      </dgm:t>
    </dgm:pt>
    <dgm:pt modelId="{23DF87A3-4BF2-F04D-8CAF-6B6B8C1A9C9C}" type="parTrans" cxnId="{9AC9E2D9-7EC5-A149-8501-D58BEB7EFDE4}">
      <dgm:prSet/>
      <dgm:spPr/>
      <dgm:t>
        <a:bodyPr/>
        <a:lstStyle/>
        <a:p>
          <a:endParaRPr lang="es-ES"/>
        </a:p>
      </dgm:t>
    </dgm:pt>
    <dgm:pt modelId="{8AA2FE95-4FFB-6A48-82EF-3D6D89C7DC74}" type="sibTrans" cxnId="{9AC9E2D9-7EC5-A149-8501-D58BEB7EFDE4}">
      <dgm:prSet/>
      <dgm:spPr/>
      <dgm:t>
        <a:bodyPr/>
        <a:lstStyle/>
        <a:p>
          <a:endParaRPr lang="es-ES"/>
        </a:p>
      </dgm:t>
    </dgm:pt>
    <dgm:pt modelId="{E1241134-6D5A-6C43-BA00-93FF4E370EDB}">
      <dgm:prSet/>
      <dgm:spPr/>
      <dgm:t>
        <a:bodyPr/>
        <a:lstStyle/>
        <a:p>
          <a:r>
            <a:rPr lang="es-CO" dirty="0"/>
            <a:t>Zonificación de manejo ambiental</a:t>
          </a:r>
        </a:p>
      </dgm:t>
    </dgm:pt>
    <dgm:pt modelId="{4F7431A1-2CB4-3348-AA8F-D9122C5CFC57}" type="parTrans" cxnId="{900289E1-166E-DA45-AA07-57D756F8CE38}">
      <dgm:prSet/>
      <dgm:spPr/>
      <dgm:t>
        <a:bodyPr/>
        <a:lstStyle/>
        <a:p>
          <a:endParaRPr lang="es-ES"/>
        </a:p>
      </dgm:t>
    </dgm:pt>
    <dgm:pt modelId="{3999DBE5-4CAD-5D4D-9C74-B915A4E902B2}" type="sibTrans" cxnId="{900289E1-166E-DA45-AA07-57D756F8CE38}">
      <dgm:prSet/>
      <dgm:spPr/>
      <dgm:t>
        <a:bodyPr/>
        <a:lstStyle/>
        <a:p>
          <a:endParaRPr lang="es-ES"/>
        </a:p>
      </dgm:t>
    </dgm:pt>
    <dgm:pt modelId="{12F0AE9C-D5B2-7E49-94D3-591127F851E0}">
      <dgm:prSet/>
      <dgm:spPr/>
      <dgm:t>
        <a:bodyPr/>
        <a:lstStyle/>
        <a:p>
          <a:r>
            <a:rPr lang="es-CO" dirty="0"/>
            <a:t>Evaluación económica</a:t>
          </a:r>
        </a:p>
      </dgm:t>
    </dgm:pt>
    <dgm:pt modelId="{6966A5A4-31B8-AE44-BF67-78BFEF71294F}" type="parTrans" cxnId="{15777A95-A27F-7542-AD46-BFAB1A718F2D}">
      <dgm:prSet/>
      <dgm:spPr/>
      <dgm:t>
        <a:bodyPr/>
        <a:lstStyle/>
        <a:p>
          <a:endParaRPr lang="es-ES"/>
        </a:p>
      </dgm:t>
    </dgm:pt>
    <dgm:pt modelId="{85067095-1829-A543-9C36-A7365F974AAB}" type="sibTrans" cxnId="{15777A95-A27F-7542-AD46-BFAB1A718F2D}">
      <dgm:prSet/>
      <dgm:spPr/>
      <dgm:t>
        <a:bodyPr/>
        <a:lstStyle/>
        <a:p>
          <a:endParaRPr lang="es-ES"/>
        </a:p>
      </dgm:t>
    </dgm:pt>
    <dgm:pt modelId="{728BE264-45F1-FA4E-95B4-CBA0539BA7E0}">
      <dgm:prSet/>
      <dgm:spPr/>
      <dgm:t>
        <a:bodyPr/>
        <a:lstStyle/>
        <a:p>
          <a:r>
            <a:rPr lang="es-CO" dirty="0"/>
            <a:t>Plan de manejo ambiental del proyecto</a:t>
          </a:r>
        </a:p>
      </dgm:t>
    </dgm:pt>
    <dgm:pt modelId="{0698306D-06FA-1646-8472-90F7531677FA}" type="parTrans" cxnId="{C9A68D02-80BF-2D44-B0D6-C47582F7F945}">
      <dgm:prSet/>
      <dgm:spPr/>
      <dgm:t>
        <a:bodyPr/>
        <a:lstStyle/>
        <a:p>
          <a:endParaRPr lang="es-ES"/>
        </a:p>
      </dgm:t>
    </dgm:pt>
    <dgm:pt modelId="{FB7755C2-1377-0A4B-94EB-F2D73A840DB4}" type="sibTrans" cxnId="{C9A68D02-80BF-2D44-B0D6-C47582F7F945}">
      <dgm:prSet/>
      <dgm:spPr/>
      <dgm:t>
        <a:bodyPr/>
        <a:lstStyle/>
        <a:p>
          <a:endParaRPr lang="es-ES"/>
        </a:p>
      </dgm:t>
    </dgm:pt>
    <dgm:pt modelId="{C40849C6-0336-D748-98E7-5043138C07DD}">
      <dgm:prSet/>
      <dgm:spPr/>
      <dgm:t>
        <a:bodyPr/>
        <a:lstStyle/>
        <a:p>
          <a:r>
            <a:rPr lang="es-CO" dirty="0"/>
            <a:t>Programa de seguimiento y monitoreo</a:t>
          </a:r>
        </a:p>
      </dgm:t>
    </dgm:pt>
    <dgm:pt modelId="{8135ACFC-FE28-4045-9D70-945CF2E17A04}" type="parTrans" cxnId="{95B28119-2BE8-A34D-8F38-585F6BFF8141}">
      <dgm:prSet/>
      <dgm:spPr/>
      <dgm:t>
        <a:bodyPr/>
        <a:lstStyle/>
        <a:p>
          <a:endParaRPr lang="es-ES"/>
        </a:p>
      </dgm:t>
    </dgm:pt>
    <dgm:pt modelId="{92C209A0-D617-5E40-9C44-9E17E5754B8C}" type="sibTrans" cxnId="{95B28119-2BE8-A34D-8F38-585F6BFF8141}">
      <dgm:prSet/>
      <dgm:spPr/>
      <dgm:t>
        <a:bodyPr/>
        <a:lstStyle/>
        <a:p>
          <a:endParaRPr lang="es-ES"/>
        </a:p>
      </dgm:t>
    </dgm:pt>
    <dgm:pt modelId="{91B4AA2E-FCAF-AC43-954C-45738EC154DD}">
      <dgm:prSet/>
      <dgm:spPr/>
      <dgm:t>
        <a:bodyPr/>
        <a:lstStyle/>
        <a:p>
          <a:r>
            <a:rPr lang="es-CO" dirty="0"/>
            <a:t>Plan de contingencias</a:t>
          </a:r>
        </a:p>
      </dgm:t>
    </dgm:pt>
    <dgm:pt modelId="{C13E1A6B-16E2-D24E-9931-B5CE827A2727}" type="parTrans" cxnId="{9E17E034-F607-3F4A-A1A8-5BE0035BB66F}">
      <dgm:prSet/>
      <dgm:spPr/>
      <dgm:t>
        <a:bodyPr/>
        <a:lstStyle/>
        <a:p>
          <a:endParaRPr lang="es-ES"/>
        </a:p>
      </dgm:t>
    </dgm:pt>
    <dgm:pt modelId="{0AC339C3-C014-D941-8745-CB5B8E33B2B2}" type="sibTrans" cxnId="{9E17E034-F607-3F4A-A1A8-5BE0035BB66F}">
      <dgm:prSet/>
      <dgm:spPr/>
      <dgm:t>
        <a:bodyPr/>
        <a:lstStyle/>
        <a:p>
          <a:endParaRPr lang="es-ES"/>
        </a:p>
      </dgm:t>
    </dgm:pt>
    <dgm:pt modelId="{91ED582B-75D5-6A44-9E57-05CC155073C1}">
      <dgm:prSet/>
      <dgm:spPr/>
      <dgm:t>
        <a:bodyPr/>
        <a:lstStyle/>
        <a:p>
          <a:r>
            <a:rPr lang="es-CO" dirty="0"/>
            <a:t>Plan de desmantelamiento y abandono</a:t>
          </a:r>
        </a:p>
      </dgm:t>
    </dgm:pt>
    <dgm:pt modelId="{E9BF5B56-D686-2144-B2FB-168DF7C96D14}" type="parTrans" cxnId="{656D4206-3606-BA4C-8F84-C931C92E0B08}">
      <dgm:prSet/>
      <dgm:spPr/>
      <dgm:t>
        <a:bodyPr/>
        <a:lstStyle/>
        <a:p>
          <a:endParaRPr lang="es-ES"/>
        </a:p>
      </dgm:t>
    </dgm:pt>
    <dgm:pt modelId="{2841539E-4E0D-DA41-9AD2-07C02F0062AE}" type="sibTrans" cxnId="{656D4206-3606-BA4C-8F84-C931C92E0B08}">
      <dgm:prSet/>
      <dgm:spPr/>
      <dgm:t>
        <a:bodyPr/>
        <a:lstStyle/>
        <a:p>
          <a:endParaRPr lang="es-ES"/>
        </a:p>
      </dgm:t>
    </dgm:pt>
    <dgm:pt modelId="{72340062-648A-7C47-A65F-2115D79E475A}">
      <dgm:prSet/>
      <dgm:spPr/>
      <dgm:t>
        <a:bodyPr/>
        <a:lstStyle/>
        <a:p>
          <a:r>
            <a:rPr lang="es-CO" dirty="0"/>
            <a:t>Plan de inversión del 1%,</a:t>
          </a:r>
        </a:p>
      </dgm:t>
    </dgm:pt>
    <dgm:pt modelId="{CC80814D-EE68-7442-82AC-4B67FDC5D0E8}" type="parTrans" cxnId="{F46C8B20-B03C-D34D-BA38-58B38DAE51E4}">
      <dgm:prSet/>
      <dgm:spPr/>
      <dgm:t>
        <a:bodyPr/>
        <a:lstStyle/>
        <a:p>
          <a:endParaRPr lang="es-ES"/>
        </a:p>
      </dgm:t>
    </dgm:pt>
    <dgm:pt modelId="{436CF30F-899B-3542-84F2-AC98017128B6}" type="sibTrans" cxnId="{F46C8B20-B03C-D34D-BA38-58B38DAE51E4}">
      <dgm:prSet/>
      <dgm:spPr/>
      <dgm:t>
        <a:bodyPr/>
        <a:lstStyle/>
        <a:p>
          <a:endParaRPr lang="es-ES"/>
        </a:p>
      </dgm:t>
    </dgm:pt>
    <dgm:pt modelId="{6504D85D-91B3-6149-B07A-EB6944A6514D}">
      <dgm:prSet/>
      <dgm:spPr/>
      <dgm:t>
        <a:bodyPr/>
        <a:lstStyle/>
        <a:p>
          <a:r>
            <a:rPr lang="es-CO" dirty="0"/>
            <a:t>Plan de compensación</a:t>
          </a:r>
        </a:p>
      </dgm:t>
    </dgm:pt>
    <dgm:pt modelId="{9C7B74A9-BF3D-8147-83DC-7AC09838B526}" type="parTrans" cxnId="{E465C278-003F-0D43-9AA5-20AD44188E05}">
      <dgm:prSet/>
      <dgm:spPr/>
      <dgm:t>
        <a:bodyPr/>
        <a:lstStyle/>
        <a:p>
          <a:endParaRPr lang="es-ES"/>
        </a:p>
      </dgm:t>
    </dgm:pt>
    <dgm:pt modelId="{D764FD3F-64F3-5348-8687-B8102511E1CD}" type="sibTrans" cxnId="{E465C278-003F-0D43-9AA5-20AD44188E05}">
      <dgm:prSet/>
      <dgm:spPr/>
      <dgm:t>
        <a:bodyPr/>
        <a:lstStyle/>
        <a:p>
          <a:endParaRPr lang="es-ES"/>
        </a:p>
      </dgm:t>
    </dgm:pt>
    <dgm:pt modelId="{C333B7A2-2FFD-AE47-A158-CC1D526F549B}" type="pres">
      <dgm:prSet presAssocID="{3CCF6203-23BC-8E4A-BF57-3B574E2332AD}" presName="Name0" presStyleCnt="0">
        <dgm:presLayoutVars>
          <dgm:dir/>
          <dgm:resizeHandles/>
        </dgm:presLayoutVars>
      </dgm:prSet>
      <dgm:spPr/>
    </dgm:pt>
    <dgm:pt modelId="{E31784D7-1D8F-7E4B-895F-9C5D2FFC931A}" type="pres">
      <dgm:prSet presAssocID="{F049F1D2-5101-D44C-ACEE-34E3A75CED72}" presName="compNode" presStyleCnt="0"/>
      <dgm:spPr/>
    </dgm:pt>
    <dgm:pt modelId="{4C7F6391-5D2C-F14E-8546-CC7A0CEA99F3}" type="pres">
      <dgm:prSet presAssocID="{F049F1D2-5101-D44C-ACEE-34E3A75CED72}" presName="dummyConnPt" presStyleCnt="0"/>
      <dgm:spPr/>
    </dgm:pt>
    <dgm:pt modelId="{3DC6866D-F769-0244-A61D-CDB0BD1C356A}" type="pres">
      <dgm:prSet presAssocID="{F049F1D2-5101-D44C-ACEE-34E3A75CED72}" presName="node" presStyleLbl="node1" presStyleIdx="0" presStyleCnt="12">
        <dgm:presLayoutVars>
          <dgm:bulletEnabled val="1"/>
        </dgm:presLayoutVars>
      </dgm:prSet>
      <dgm:spPr/>
    </dgm:pt>
    <dgm:pt modelId="{8C0C30D2-EE06-3143-B463-8274446CBEC7}" type="pres">
      <dgm:prSet presAssocID="{55A701D1-557C-4844-A267-ABF1B8C8205C}" presName="sibTrans" presStyleLbl="bgSibTrans2D1" presStyleIdx="0" presStyleCnt="11"/>
      <dgm:spPr/>
    </dgm:pt>
    <dgm:pt modelId="{4D1F3ECF-58F8-CB4F-BDE4-1968784A8C2C}" type="pres">
      <dgm:prSet presAssocID="{3C6301BE-18ED-9F44-A6B7-A8839F3C4605}" presName="compNode" presStyleCnt="0"/>
      <dgm:spPr/>
    </dgm:pt>
    <dgm:pt modelId="{0AF4E45E-55B1-E241-A1AC-9533B5B37A3F}" type="pres">
      <dgm:prSet presAssocID="{3C6301BE-18ED-9F44-A6B7-A8839F3C4605}" presName="dummyConnPt" presStyleCnt="0"/>
      <dgm:spPr/>
    </dgm:pt>
    <dgm:pt modelId="{BDAE5ECD-F423-A447-BF65-F679A03B6BBA}" type="pres">
      <dgm:prSet presAssocID="{3C6301BE-18ED-9F44-A6B7-A8839F3C4605}" presName="node" presStyleLbl="node1" presStyleIdx="1" presStyleCnt="12">
        <dgm:presLayoutVars>
          <dgm:bulletEnabled val="1"/>
        </dgm:presLayoutVars>
      </dgm:prSet>
      <dgm:spPr/>
    </dgm:pt>
    <dgm:pt modelId="{56BA1C7E-1913-7542-B01F-F37168803216}" type="pres">
      <dgm:prSet presAssocID="{0D39D025-FF93-484B-8BB0-766875BC73FA}" presName="sibTrans" presStyleLbl="bgSibTrans2D1" presStyleIdx="1" presStyleCnt="11"/>
      <dgm:spPr/>
    </dgm:pt>
    <dgm:pt modelId="{4FC60ED8-8DC0-8048-9A96-3F1E19F926A3}" type="pres">
      <dgm:prSet presAssocID="{86A940D4-D23C-544B-B6C7-CB927DC8D4CB}" presName="compNode" presStyleCnt="0"/>
      <dgm:spPr/>
    </dgm:pt>
    <dgm:pt modelId="{9FE1A5DA-2C34-3541-A5D8-918C2FAFAD19}" type="pres">
      <dgm:prSet presAssocID="{86A940D4-D23C-544B-B6C7-CB927DC8D4CB}" presName="dummyConnPt" presStyleCnt="0"/>
      <dgm:spPr/>
    </dgm:pt>
    <dgm:pt modelId="{83C6B07D-1302-D544-BE7D-E8E37930AEDB}" type="pres">
      <dgm:prSet presAssocID="{86A940D4-D23C-544B-B6C7-CB927DC8D4CB}" presName="node" presStyleLbl="node1" presStyleIdx="2" presStyleCnt="12">
        <dgm:presLayoutVars>
          <dgm:bulletEnabled val="1"/>
        </dgm:presLayoutVars>
      </dgm:prSet>
      <dgm:spPr/>
    </dgm:pt>
    <dgm:pt modelId="{F703DCD3-C7A5-964E-A235-C9D520B78EA7}" type="pres">
      <dgm:prSet presAssocID="{D6C321ED-9B99-7443-86A7-9730AF154F2E}" presName="sibTrans" presStyleLbl="bgSibTrans2D1" presStyleIdx="2" presStyleCnt="11"/>
      <dgm:spPr/>
    </dgm:pt>
    <dgm:pt modelId="{7E737F0D-5870-E64B-970C-699F4C78F131}" type="pres">
      <dgm:prSet presAssocID="{1D64053C-C0C0-734F-AEFA-8AC6D3D93421}" presName="compNode" presStyleCnt="0"/>
      <dgm:spPr/>
    </dgm:pt>
    <dgm:pt modelId="{6B79D884-41C0-6249-A957-D9E35D0AF56E}" type="pres">
      <dgm:prSet presAssocID="{1D64053C-C0C0-734F-AEFA-8AC6D3D93421}" presName="dummyConnPt" presStyleCnt="0"/>
      <dgm:spPr/>
    </dgm:pt>
    <dgm:pt modelId="{0D8005B5-1764-734F-8120-A0DE37ADD6A0}" type="pres">
      <dgm:prSet presAssocID="{1D64053C-C0C0-734F-AEFA-8AC6D3D93421}" presName="node" presStyleLbl="node1" presStyleIdx="3" presStyleCnt="12">
        <dgm:presLayoutVars>
          <dgm:bulletEnabled val="1"/>
        </dgm:presLayoutVars>
      </dgm:prSet>
      <dgm:spPr/>
    </dgm:pt>
    <dgm:pt modelId="{61EE8C70-AC99-9E4F-8687-00085B87D1EA}" type="pres">
      <dgm:prSet presAssocID="{8AA2FE95-4FFB-6A48-82EF-3D6D89C7DC74}" presName="sibTrans" presStyleLbl="bgSibTrans2D1" presStyleIdx="3" presStyleCnt="11"/>
      <dgm:spPr/>
    </dgm:pt>
    <dgm:pt modelId="{CFD17ADE-F78B-5142-AF95-8DF0088389A3}" type="pres">
      <dgm:prSet presAssocID="{E1241134-6D5A-6C43-BA00-93FF4E370EDB}" presName="compNode" presStyleCnt="0"/>
      <dgm:spPr/>
    </dgm:pt>
    <dgm:pt modelId="{B4DC78AC-A02E-FB46-BFFA-DC00D36C1FDE}" type="pres">
      <dgm:prSet presAssocID="{E1241134-6D5A-6C43-BA00-93FF4E370EDB}" presName="dummyConnPt" presStyleCnt="0"/>
      <dgm:spPr/>
    </dgm:pt>
    <dgm:pt modelId="{FC3B25FD-3452-034C-A5E3-431B34FE1EAD}" type="pres">
      <dgm:prSet presAssocID="{E1241134-6D5A-6C43-BA00-93FF4E370EDB}" presName="node" presStyleLbl="node1" presStyleIdx="4" presStyleCnt="12">
        <dgm:presLayoutVars>
          <dgm:bulletEnabled val="1"/>
        </dgm:presLayoutVars>
      </dgm:prSet>
      <dgm:spPr/>
    </dgm:pt>
    <dgm:pt modelId="{13012A07-699D-C54C-9BA4-158FE0D7190A}" type="pres">
      <dgm:prSet presAssocID="{3999DBE5-4CAD-5D4D-9C74-B915A4E902B2}" presName="sibTrans" presStyleLbl="bgSibTrans2D1" presStyleIdx="4" presStyleCnt="11"/>
      <dgm:spPr/>
    </dgm:pt>
    <dgm:pt modelId="{17F483B5-EDBE-C849-8953-AAFC5DEC4741}" type="pres">
      <dgm:prSet presAssocID="{12F0AE9C-D5B2-7E49-94D3-591127F851E0}" presName="compNode" presStyleCnt="0"/>
      <dgm:spPr/>
    </dgm:pt>
    <dgm:pt modelId="{BDDEC9E5-F4DF-1742-8CA0-FA0CDA1F57F6}" type="pres">
      <dgm:prSet presAssocID="{12F0AE9C-D5B2-7E49-94D3-591127F851E0}" presName="dummyConnPt" presStyleCnt="0"/>
      <dgm:spPr/>
    </dgm:pt>
    <dgm:pt modelId="{7B5E2EEC-4F1C-A943-9C4B-0A2CE26D7FAF}" type="pres">
      <dgm:prSet presAssocID="{12F0AE9C-D5B2-7E49-94D3-591127F851E0}" presName="node" presStyleLbl="node1" presStyleIdx="5" presStyleCnt="12">
        <dgm:presLayoutVars>
          <dgm:bulletEnabled val="1"/>
        </dgm:presLayoutVars>
      </dgm:prSet>
      <dgm:spPr/>
    </dgm:pt>
    <dgm:pt modelId="{0929E654-AF57-A346-80A0-3AC1F80F43D7}" type="pres">
      <dgm:prSet presAssocID="{85067095-1829-A543-9C36-A7365F974AAB}" presName="sibTrans" presStyleLbl="bgSibTrans2D1" presStyleIdx="5" presStyleCnt="11"/>
      <dgm:spPr/>
    </dgm:pt>
    <dgm:pt modelId="{A70D48D2-EC9F-2D48-A158-DFDB303C5EAA}" type="pres">
      <dgm:prSet presAssocID="{728BE264-45F1-FA4E-95B4-CBA0539BA7E0}" presName="compNode" presStyleCnt="0"/>
      <dgm:spPr/>
    </dgm:pt>
    <dgm:pt modelId="{36524215-8C6F-0242-81A9-9AB865D7CADA}" type="pres">
      <dgm:prSet presAssocID="{728BE264-45F1-FA4E-95B4-CBA0539BA7E0}" presName="dummyConnPt" presStyleCnt="0"/>
      <dgm:spPr/>
    </dgm:pt>
    <dgm:pt modelId="{0B6B8FE4-E460-6747-9871-F60ABAA624BA}" type="pres">
      <dgm:prSet presAssocID="{728BE264-45F1-FA4E-95B4-CBA0539BA7E0}" presName="node" presStyleLbl="node1" presStyleIdx="6" presStyleCnt="12">
        <dgm:presLayoutVars>
          <dgm:bulletEnabled val="1"/>
        </dgm:presLayoutVars>
      </dgm:prSet>
      <dgm:spPr/>
    </dgm:pt>
    <dgm:pt modelId="{BD84CA2E-BA71-A743-A7CE-9706B940A9BA}" type="pres">
      <dgm:prSet presAssocID="{FB7755C2-1377-0A4B-94EB-F2D73A840DB4}" presName="sibTrans" presStyleLbl="bgSibTrans2D1" presStyleIdx="6" presStyleCnt="11"/>
      <dgm:spPr/>
    </dgm:pt>
    <dgm:pt modelId="{C5C40736-8C0E-2242-8339-1C42B1F5E697}" type="pres">
      <dgm:prSet presAssocID="{C40849C6-0336-D748-98E7-5043138C07DD}" presName="compNode" presStyleCnt="0"/>
      <dgm:spPr/>
    </dgm:pt>
    <dgm:pt modelId="{46789A67-50C8-204B-91BF-C93ADD4D82D7}" type="pres">
      <dgm:prSet presAssocID="{C40849C6-0336-D748-98E7-5043138C07DD}" presName="dummyConnPt" presStyleCnt="0"/>
      <dgm:spPr/>
    </dgm:pt>
    <dgm:pt modelId="{29EF0A4E-8931-CC49-AB18-DFE7C5AC9AE5}" type="pres">
      <dgm:prSet presAssocID="{C40849C6-0336-D748-98E7-5043138C07DD}" presName="node" presStyleLbl="node1" presStyleIdx="7" presStyleCnt="12">
        <dgm:presLayoutVars>
          <dgm:bulletEnabled val="1"/>
        </dgm:presLayoutVars>
      </dgm:prSet>
      <dgm:spPr/>
    </dgm:pt>
    <dgm:pt modelId="{8967E0B2-BD68-DB4A-89D5-37862A0D6128}" type="pres">
      <dgm:prSet presAssocID="{92C209A0-D617-5E40-9C44-9E17E5754B8C}" presName="sibTrans" presStyleLbl="bgSibTrans2D1" presStyleIdx="7" presStyleCnt="11"/>
      <dgm:spPr/>
    </dgm:pt>
    <dgm:pt modelId="{15FFA3B8-2387-D542-B68C-36857F3FBAEE}" type="pres">
      <dgm:prSet presAssocID="{91B4AA2E-FCAF-AC43-954C-45738EC154DD}" presName="compNode" presStyleCnt="0"/>
      <dgm:spPr/>
    </dgm:pt>
    <dgm:pt modelId="{4DC5A0F6-6E06-5645-BCDB-0FEC3CA464E0}" type="pres">
      <dgm:prSet presAssocID="{91B4AA2E-FCAF-AC43-954C-45738EC154DD}" presName="dummyConnPt" presStyleCnt="0"/>
      <dgm:spPr/>
    </dgm:pt>
    <dgm:pt modelId="{5241F2F9-A7DF-DA4D-955B-942B86679E05}" type="pres">
      <dgm:prSet presAssocID="{91B4AA2E-FCAF-AC43-954C-45738EC154DD}" presName="node" presStyleLbl="node1" presStyleIdx="8" presStyleCnt="12">
        <dgm:presLayoutVars>
          <dgm:bulletEnabled val="1"/>
        </dgm:presLayoutVars>
      </dgm:prSet>
      <dgm:spPr/>
    </dgm:pt>
    <dgm:pt modelId="{A794B09B-D821-6D4F-A8B8-3626991CA558}" type="pres">
      <dgm:prSet presAssocID="{0AC339C3-C014-D941-8745-CB5B8E33B2B2}" presName="sibTrans" presStyleLbl="bgSibTrans2D1" presStyleIdx="8" presStyleCnt="11"/>
      <dgm:spPr/>
    </dgm:pt>
    <dgm:pt modelId="{0DD56CA9-DF46-2D43-A458-538FC6CB71CF}" type="pres">
      <dgm:prSet presAssocID="{91ED582B-75D5-6A44-9E57-05CC155073C1}" presName="compNode" presStyleCnt="0"/>
      <dgm:spPr/>
    </dgm:pt>
    <dgm:pt modelId="{B6754E8F-5F33-8140-9B90-250ED126B3A0}" type="pres">
      <dgm:prSet presAssocID="{91ED582B-75D5-6A44-9E57-05CC155073C1}" presName="dummyConnPt" presStyleCnt="0"/>
      <dgm:spPr/>
    </dgm:pt>
    <dgm:pt modelId="{D5B31F35-97C6-5C41-831C-E8778395224E}" type="pres">
      <dgm:prSet presAssocID="{91ED582B-75D5-6A44-9E57-05CC155073C1}" presName="node" presStyleLbl="node1" presStyleIdx="9" presStyleCnt="12">
        <dgm:presLayoutVars>
          <dgm:bulletEnabled val="1"/>
        </dgm:presLayoutVars>
      </dgm:prSet>
      <dgm:spPr/>
    </dgm:pt>
    <dgm:pt modelId="{4C0CE2CD-64CA-EA48-8FA8-8AD18F211B98}" type="pres">
      <dgm:prSet presAssocID="{2841539E-4E0D-DA41-9AD2-07C02F0062AE}" presName="sibTrans" presStyleLbl="bgSibTrans2D1" presStyleIdx="9" presStyleCnt="11"/>
      <dgm:spPr/>
    </dgm:pt>
    <dgm:pt modelId="{722AFC86-E0B5-7049-9778-812278C4293A}" type="pres">
      <dgm:prSet presAssocID="{72340062-648A-7C47-A65F-2115D79E475A}" presName="compNode" presStyleCnt="0"/>
      <dgm:spPr/>
    </dgm:pt>
    <dgm:pt modelId="{10ED0EC3-B370-A047-8C31-B01E440E92ED}" type="pres">
      <dgm:prSet presAssocID="{72340062-648A-7C47-A65F-2115D79E475A}" presName="dummyConnPt" presStyleCnt="0"/>
      <dgm:spPr/>
    </dgm:pt>
    <dgm:pt modelId="{8982C4A4-9BD2-5941-B945-75E0666A6EEB}" type="pres">
      <dgm:prSet presAssocID="{72340062-648A-7C47-A65F-2115D79E475A}" presName="node" presStyleLbl="node1" presStyleIdx="10" presStyleCnt="12">
        <dgm:presLayoutVars>
          <dgm:bulletEnabled val="1"/>
        </dgm:presLayoutVars>
      </dgm:prSet>
      <dgm:spPr/>
    </dgm:pt>
    <dgm:pt modelId="{A292B8CF-7CD0-364D-B67E-552CC73F3467}" type="pres">
      <dgm:prSet presAssocID="{436CF30F-899B-3542-84F2-AC98017128B6}" presName="sibTrans" presStyleLbl="bgSibTrans2D1" presStyleIdx="10" presStyleCnt="11"/>
      <dgm:spPr/>
    </dgm:pt>
    <dgm:pt modelId="{AC7773D5-3B28-704F-9E39-D05D96868603}" type="pres">
      <dgm:prSet presAssocID="{6504D85D-91B3-6149-B07A-EB6944A6514D}" presName="compNode" presStyleCnt="0"/>
      <dgm:spPr/>
    </dgm:pt>
    <dgm:pt modelId="{17CAFC0E-E2CE-0946-ABEB-B48BBBD9F682}" type="pres">
      <dgm:prSet presAssocID="{6504D85D-91B3-6149-B07A-EB6944A6514D}" presName="dummyConnPt" presStyleCnt="0"/>
      <dgm:spPr/>
    </dgm:pt>
    <dgm:pt modelId="{7811B642-03CF-A741-8B96-CC3120F590CF}" type="pres">
      <dgm:prSet presAssocID="{6504D85D-91B3-6149-B07A-EB6944A6514D}" presName="node" presStyleLbl="node1" presStyleIdx="11" presStyleCnt="12">
        <dgm:presLayoutVars>
          <dgm:bulletEnabled val="1"/>
        </dgm:presLayoutVars>
      </dgm:prSet>
      <dgm:spPr/>
    </dgm:pt>
  </dgm:ptLst>
  <dgm:cxnLst>
    <dgm:cxn modelId="{79663100-902B-B145-B103-B50A2265AA13}" type="presOf" srcId="{1D64053C-C0C0-734F-AEFA-8AC6D3D93421}" destId="{0D8005B5-1764-734F-8120-A0DE37ADD6A0}" srcOrd="0" destOrd="0" presId="urn:microsoft.com/office/officeart/2005/8/layout/bProcess4"/>
    <dgm:cxn modelId="{C9A68D02-80BF-2D44-B0D6-C47582F7F945}" srcId="{3CCF6203-23BC-8E4A-BF57-3B574E2332AD}" destId="{728BE264-45F1-FA4E-95B4-CBA0539BA7E0}" srcOrd="6" destOrd="0" parTransId="{0698306D-06FA-1646-8472-90F7531677FA}" sibTransId="{FB7755C2-1377-0A4B-94EB-F2D73A840DB4}"/>
    <dgm:cxn modelId="{656D4206-3606-BA4C-8F84-C931C92E0B08}" srcId="{3CCF6203-23BC-8E4A-BF57-3B574E2332AD}" destId="{91ED582B-75D5-6A44-9E57-05CC155073C1}" srcOrd="9" destOrd="0" parTransId="{E9BF5B56-D686-2144-B2FB-168DF7C96D14}" sibTransId="{2841539E-4E0D-DA41-9AD2-07C02F0062AE}"/>
    <dgm:cxn modelId="{BDBF0C07-7233-C747-B7EE-377605469711}" type="presOf" srcId="{85067095-1829-A543-9C36-A7365F974AAB}" destId="{0929E654-AF57-A346-80A0-3AC1F80F43D7}" srcOrd="0" destOrd="0" presId="urn:microsoft.com/office/officeart/2005/8/layout/bProcess4"/>
    <dgm:cxn modelId="{A58C280C-1D06-3D46-9D81-5AC7921D5E92}" type="presOf" srcId="{2841539E-4E0D-DA41-9AD2-07C02F0062AE}" destId="{4C0CE2CD-64CA-EA48-8FA8-8AD18F211B98}" srcOrd="0" destOrd="0" presId="urn:microsoft.com/office/officeart/2005/8/layout/bProcess4"/>
    <dgm:cxn modelId="{68E4EC0C-9FC6-7D41-B0D1-657EBBA4E39A}" srcId="{3CCF6203-23BC-8E4A-BF57-3B574E2332AD}" destId="{86A940D4-D23C-544B-B6C7-CB927DC8D4CB}" srcOrd="2" destOrd="0" parTransId="{68C409C6-BD04-514C-9681-A1D8F4DCC3F6}" sibTransId="{D6C321ED-9B99-7443-86A7-9730AF154F2E}"/>
    <dgm:cxn modelId="{C79B4B15-AB95-9844-887B-5EB2C17042D7}" type="presOf" srcId="{F049F1D2-5101-D44C-ACEE-34E3A75CED72}" destId="{3DC6866D-F769-0244-A61D-CDB0BD1C356A}" srcOrd="0" destOrd="0" presId="urn:microsoft.com/office/officeart/2005/8/layout/bProcess4"/>
    <dgm:cxn modelId="{95B28119-2BE8-A34D-8F38-585F6BFF8141}" srcId="{3CCF6203-23BC-8E4A-BF57-3B574E2332AD}" destId="{C40849C6-0336-D748-98E7-5043138C07DD}" srcOrd="7" destOrd="0" parTransId="{8135ACFC-FE28-4045-9D70-945CF2E17A04}" sibTransId="{92C209A0-D617-5E40-9C44-9E17E5754B8C}"/>
    <dgm:cxn modelId="{F46C8B20-B03C-D34D-BA38-58B38DAE51E4}" srcId="{3CCF6203-23BC-8E4A-BF57-3B574E2332AD}" destId="{72340062-648A-7C47-A65F-2115D79E475A}" srcOrd="10" destOrd="0" parTransId="{CC80814D-EE68-7442-82AC-4B67FDC5D0E8}" sibTransId="{436CF30F-899B-3542-84F2-AC98017128B6}"/>
    <dgm:cxn modelId="{9E17E034-F607-3F4A-A1A8-5BE0035BB66F}" srcId="{3CCF6203-23BC-8E4A-BF57-3B574E2332AD}" destId="{91B4AA2E-FCAF-AC43-954C-45738EC154DD}" srcOrd="8" destOrd="0" parTransId="{C13E1A6B-16E2-D24E-9931-B5CE827A2727}" sibTransId="{0AC339C3-C014-D941-8745-CB5B8E33B2B2}"/>
    <dgm:cxn modelId="{0DA9F634-62FA-9043-9A32-FEFAFD87E178}" type="presOf" srcId="{72340062-648A-7C47-A65F-2115D79E475A}" destId="{8982C4A4-9BD2-5941-B945-75E0666A6EEB}" srcOrd="0" destOrd="0" presId="urn:microsoft.com/office/officeart/2005/8/layout/bProcess4"/>
    <dgm:cxn modelId="{FF61783A-1EB6-C040-A7F3-257E79DF865B}" type="presOf" srcId="{91ED582B-75D5-6A44-9E57-05CC155073C1}" destId="{D5B31F35-97C6-5C41-831C-E8778395224E}" srcOrd="0" destOrd="0" presId="urn:microsoft.com/office/officeart/2005/8/layout/bProcess4"/>
    <dgm:cxn modelId="{51E4D143-3B58-1440-8665-777721138F98}" type="presOf" srcId="{0D39D025-FF93-484B-8BB0-766875BC73FA}" destId="{56BA1C7E-1913-7542-B01F-F37168803216}" srcOrd="0" destOrd="0" presId="urn:microsoft.com/office/officeart/2005/8/layout/bProcess4"/>
    <dgm:cxn modelId="{D59B2046-3766-724E-923C-8A663EB39FB1}" type="presOf" srcId="{FB7755C2-1377-0A4B-94EB-F2D73A840DB4}" destId="{BD84CA2E-BA71-A743-A7CE-9706B940A9BA}" srcOrd="0" destOrd="0" presId="urn:microsoft.com/office/officeart/2005/8/layout/bProcess4"/>
    <dgm:cxn modelId="{CEE4204A-DFC6-D743-9D33-E16C320DE2B6}" type="presOf" srcId="{3CCF6203-23BC-8E4A-BF57-3B574E2332AD}" destId="{C333B7A2-2FFD-AE47-A158-CC1D526F549B}" srcOrd="0" destOrd="0" presId="urn:microsoft.com/office/officeart/2005/8/layout/bProcess4"/>
    <dgm:cxn modelId="{E465C278-003F-0D43-9AA5-20AD44188E05}" srcId="{3CCF6203-23BC-8E4A-BF57-3B574E2332AD}" destId="{6504D85D-91B3-6149-B07A-EB6944A6514D}" srcOrd="11" destOrd="0" parTransId="{9C7B74A9-BF3D-8147-83DC-7AC09838B526}" sibTransId="{D764FD3F-64F3-5348-8687-B8102511E1CD}"/>
    <dgm:cxn modelId="{49F6897B-30B3-9C49-8CE4-04D73B9E3EFB}" type="presOf" srcId="{436CF30F-899B-3542-84F2-AC98017128B6}" destId="{A292B8CF-7CD0-364D-B67E-552CC73F3467}" srcOrd="0" destOrd="0" presId="urn:microsoft.com/office/officeart/2005/8/layout/bProcess4"/>
    <dgm:cxn modelId="{DE8BCA7C-F099-F54A-96D6-2BEAE41D3C7D}" type="presOf" srcId="{12F0AE9C-D5B2-7E49-94D3-591127F851E0}" destId="{7B5E2EEC-4F1C-A943-9C4B-0A2CE26D7FAF}" srcOrd="0" destOrd="0" presId="urn:microsoft.com/office/officeart/2005/8/layout/bProcess4"/>
    <dgm:cxn modelId="{3675547E-46ED-F847-8CF3-C074F8035FF6}" type="presOf" srcId="{86A940D4-D23C-544B-B6C7-CB927DC8D4CB}" destId="{83C6B07D-1302-D544-BE7D-E8E37930AEDB}" srcOrd="0" destOrd="0" presId="urn:microsoft.com/office/officeart/2005/8/layout/bProcess4"/>
    <dgm:cxn modelId="{97BD778F-1EBB-BF42-8CB8-ECD206C4B6D6}" type="presOf" srcId="{3999DBE5-4CAD-5D4D-9C74-B915A4E902B2}" destId="{13012A07-699D-C54C-9BA4-158FE0D7190A}" srcOrd="0" destOrd="0" presId="urn:microsoft.com/office/officeart/2005/8/layout/bProcess4"/>
    <dgm:cxn modelId="{CD9DB18F-EA30-4E4E-8154-B0E93FE3D828}" type="presOf" srcId="{3C6301BE-18ED-9F44-A6B7-A8839F3C4605}" destId="{BDAE5ECD-F423-A447-BF65-F679A03B6BBA}" srcOrd="0" destOrd="0" presId="urn:microsoft.com/office/officeart/2005/8/layout/bProcess4"/>
    <dgm:cxn modelId="{15777A95-A27F-7542-AD46-BFAB1A718F2D}" srcId="{3CCF6203-23BC-8E4A-BF57-3B574E2332AD}" destId="{12F0AE9C-D5B2-7E49-94D3-591127F851E0}" srcOrd="5" destOrd="0" parTransId="{6966A5A4-31B8-AE44-BF67-78BFEF71294F}" sibTransId="{85067095-1829-A543-9C36-A7365F974AAB}"/>
    <dgm:cxn modelId="{979D6FA0-0DD8-084B-A321-A48F2733E931}" type="presOf" srcId="{728BE264-45F1-FA4E-95B4-CBA0539BA7E0}" destId="{0B6B8FE4-E460-6747-9871-F60ABAA624BA}" srcOrd="0" destOrd="0" presId="urn:microsoft.com/office/officeart/2005/8/layout/bProcess4"/>
    <dgm:cxn modelId="{9BD174B6-21C5-0B4E-8E41-4537117DBDEB}" type="presOf" srcId="{D6C321ED-9B99-7443-86A7-9730AF154F2E}" destId="{F703DCD3-C7A5-964E-A235-C9D520B78EA7}" srcOrd="0" destOrd="0" presId="urn:microsoft.com/office/officeart/2005/8/layout/bProcess4"/>
    <dgm:cxn modelId="{0277A5B6-4ECF-E74D-9617-0F04AAF57441}" type="presOf" srcId="{6504D85D-91B3-6149-B07A-EB6944A6514D}" destId="{7811B642-03CF-A741-8B96-CC3120F590CF}" srcOrd="0" destOrd="0" presId="urn:microsoft.com/office/officeart/2005/8/layout/bProcess4"/>
    <dgm:cxn modelId="{2177FABB-445F-B84F-831B-48059A40949A}" type="presOf" srcId="{92C209A0-D617-5E40-9C44-9E17E5754B8C}" destId="{8967E0B2-BD68-DB4A-89D5-37862A0D6128}" srcOrd="0" destOrd="0" presId="urn:microsoft.com/office/officeart/2005/8/layout/bProcess4"/>
    <dgm:cxn modelId="{D2B3C4C4-CAC6-3649-B778-968B6905CDE8}" type="presOf" srcId="{55A701D1-557C-4844-A267-ABF1B8C8205C}" destId="{8C0C30D2-EE06-3143-B463-8274446CBEC7}" srcOrd="0" destOrd="0" presId="urn:microsoft.com/office/officeart/2005/8/layout/bProcess4"/>
    <dgm:cxn modelId="{507FCDC7-36F2-3D45-A970-4C99FC0E8A44}" type="presOf" srcId="{8AA2FE95-4FFB-6A48-82EF-3D6D89C7DC74}" destId="{61EE8C70-AC99-9E4F-8687-00085B87D1EA}" srcOrd="0" destOrd="0" presId="urn:microsoft.com/office/officeart/2005/8/layout/bProcess4"/>
    <dgm:cxn modelId="{FD6A5ECA-F179-FB41-9048-8445A020F582}" srcId="{3CCF6203-23BC-8E4A-BF57-3B574E2332AD}" destId="{F049F1D2-5101-D44C-ACEE-34E3A75CED72}" srcOrd="0" destOrd="0" parTransId="{A540192F-EA1D-8C4C-B2A7-7F4F1833147C}" sibTransId="{55A701D1-557C-4844-A267-ABF1B8C8205C}"/>
    <dgm:cxn modelId="{837D68D2-B248-A847-9D3C-AB78877350A1}" type="presOf" srcId="{0AC339C3-C014-D941-8745-CB5B8E33B2B2}" destId="{A794B09B-D821-6D4F-A8B8-3626991CA558}" srcOrd="0" destOrd="0" presId="urn:microsoft.com/office/officeart/2005/8/layout/bProcess4"/>
    <dgm:cxn modelId="{9AC9E2D9-7EC5-A149-8501-D58BEB7EFDE4}" srcId="{3CCF6203-23BC-8E4A-BF57-3B574E2332AD}" destId="{1D64053C-C0C0-734F-AEFA-8AC6D3D93421}" srcOrd="3" destOrd="0" parTransId="{23DF87A3-4BF2-F04D-8CAF-6B6B8C1A9C9C}" sibTransId="{8AA2FE95-4FFB-6A48-82EF-3D6D89C7DC74}"/>
    <dgm:cxn modelId="{900289E1-166E-DA45-AA07-57D756F8CE38}" srcId="{3CCF6203-23BC-8E4A-BF57-3B574E2332AD}" destId="{E1241134-6D5A-6C43-BA00-93FF4E370EDB}" srcOrd="4" destOrd="0" parTransId="{4F7431A1-2CB4-3348-AA8F-D9122C5CFC57}" sibTransId="{3999DBE5-4CAD-5D4D-9C74-B915A4E902B2}"/>
    <dgm:cxn modelId="{A3ABAEE2-43D8-414E-9620-40201A7DE138}" type="presOf" srcId="{C40849C6-0336-D748-98E7-5043138C07DD}" destId="{29EF0A4E-8931-CC49-AB18-DFE7C5AC9AE5}" srcOrd="0" destOrd="0" presId="urn:microsoft.com/office/officeart/2005/8/layout/bProcess4"/>
    <dgm:cxn modelId="{24F291E4-D36B-8C46-984A-CFC8EB12180C}" type="presOf" srcId="{E1241134-6D5A-6C43-BA00-93FF4E370EDB}" destId="{FC3B25FD-3452-034C-A5E3-431B34FE1EAD}" srcOrd="0" destOrd="0" presId="urn:microsoft.com/office/officeart/2005/8/layout/bProcess4"/>
    <dgm:cxn modelId="{3CC826F0-978D-9C45-8E4E-BB1538B56785}" srcId="{3CCF6203-23BC-8E4A-BF57-3B574E2332AD}" destId="{3C6301BE-18ED-9F44-A6B7-A8839F3C4605}" srcOrd="1" destOrd="0" parTransId="{4EBB621B-5A30-B740-AE50-4DABAB9A24BA}" sibTransId="{0D39D025-FF93-484B-8BB0-766875BC73FA}"/>
    <dgm:cxn modelId="{20F285F9-DBA9-ED48-B8B4-B996EE0D7D5C}" type="presOf" srcId="{91B4AA2E-FCAF-AC43-954C-45738EC154DD}" destId="{5241F2F9-A7DF-DA4D-955B-942B86679E05}" srcOrd="0" destOrd="0" presId="urn:microsoft.com/office/officeart/2005/8/layout/bProcess4"/>
    <dgm:cxn modelId="{DEAB8B52-728A-264A-B938-73F90EF56B6B}" type="presParOf" srcId="{C333B7A2-2FFD-AE47-A158-CC1D526F549B}" destId="{E31784D7-1D8F-7E4B-895F-9C5D2FFC931A}" srcOrd="0" destOrd="0" presId="urn:microsoft.com/office/officeart/2005/8/layout/bProcess4"/>
    <dgm:cxn modelId="{19A3E605-098F-C24B-A191-9D72108BE628}" type="presParOf" srcId="{E31784D7-1D8F-7E4B-895F-9C5D2FFC931A}" destId="{4C7F6391-5D2C-F14E-8546-CC7A0CEA99F3}" srcOrd="0" destOrd="0" presId="urn:microsoft.com/office/officeart/2005/8/layout/bProcess4"/>
    <dgm:cxn modelId="{34B546FE-D1EE-ED47-A8D2-FE6D459E5E87}" type="presParOf" srcId="{E31784D7-1D8F-7E4B-895F-9C5D2FFC931A}" destId="{3DC6866D-F769-0244-A61D-CDB0BD1C356A}" srcOrd="1" destOrd="0" presId="urn:microsoft.com/office/officeart/2005/8/layout/bProcess4"/>
    <dgm:cxn modelId="{F02B4FFE-1781-C845-8BE5-DCCF3C398909}" type="presParOf" srcId="{C333B7A2-2FFD-AE47-A158-CC1D526F549B}" destId="{8C0C30D2-EE06-3143-B463-8274446CBEC7}" srcOrd="1" destOrd="0" presId="urn:microsoft.com/office/officeart/2005/8/layout/bProcess4"/>
    <dgm:cxn modelId="{25FFACF9-7ED2-C842-895B-53FBAA459AE7}" type="presParOf" srcId="{C333B7A2-2FFD-AE47-A158-CC1D526F549B}" destId="{4D1F3ECF-58F8-CB4F-BDE4-1968784A8C2C}" srcOrd="2" destOrd="0" presId="urn:microsoft.com/office/officeart/2005/8/layout/bProcess4"/>
    <dgm:cxn modelId="{C6F287E6-AD4E-B449-BF9D-C367E97D2A4C}" type="presParOf" srcId="{4D1F3ECF-58F8-CB4F-BDE4-1968784A8C2C}" destId="{0AF4E45E-55B1-E241-A1AC-9533B5B37A3F}" srcOrd="0" destOrd="0" presId="urn:microsoft.com/office/officeart/2005/8/layout/bProcess4"/>
    <dgm:cxn modelId="{0C448D13-3988-7844-ADC2-977FC33ED1CA}" type="presParOf" srcId="{4D1F3ECF-58F8-CB4F-BDE4-1968784A8C2C}" destId="{BDAE5ECD-F423-A447-BF65-F679A03B6BBA}" srcOrd="1" destOrd="0" presId="urn:microsoft.com/office/officeart/2005/8/layout/bProcess4"/>
    <dgm:cxn modelId="{82258B66-E813-1C4A-8BAD-88E1F3D9B611}" type="presParOf" srcId="{C333B7A2-2FFD-AE47-A158-CC1D526F549B}" destId="{56BA1C7E-1913-7542-B01F-F37168803216}" srcOrd="3" destOrd="0" presId="urn:microsoft.com/office/officeart/2005/8/layout/bProcess4"/>
    <dgm:cxn modelId="{A3D9820C-900B-C64E-961D-DD6EF6F338EB}" type="presParOf" srcId="{C333B7A2-2FFD-AE47-A158-CC1D526F549B}" destId="{4FC60ED8-8DC0-8048-9A96-3F1E19F926A3}" srcOrd="4" destOrd="0" presId="urn:microsoft.com/office/officeart/2005/8/layout/bProcess4"/>
    <dgm:cxn modelId="{44D343DD-910D-6242-9B5F-7824B0551F37}" type="presParOf" srcId="{4FC60ED8-8DC0-8048-9A96-3F1E19F926A3}" destId="{9FE1A5DA-2C34-3541-A5D8-918C2FAFAD19}" srcOrd="0" destOrd="0" presId="urn:microsoft.com/office/officeart/2005/8/layout/bProcess4"/>
    <dgm:cxn modelId="{5A7CC3CA-C339-C344-A49F-F805101D3E86}" type="presParOf" srcId="{4FC60ED8-8DC0-8048-9A96-3F1E19F926A3}" destId="{83C6B07D-1302-D544-BE7D-E8E37930AEDB}" srcOrd="1" destOrd="0" presId="urn:microsoft.com/office/officeart/2005/8/layout/bProcess4"/>
    <dgm:cxn modelId="{03B1FC8C-5E91-0A4B-AC88-0AE6EA098DBC}" type="presParOf" srcId="{C333B7A2-2FFD-AE47-A158-CC1D526F549B}" destId="{F703DCD3-C7A5-964E-A235-C9D520B78EA7}" srcOrd="5" destOrd="0" presId="urn:microsoft.com/office/officeart/2005/8/layout/bProcess4"/>
    <dgm:cxn modelId="{7A94C991-9340-C64A-928F-37BD63688D25}" type="presParOf" srcId="{C333B7A2-2FFD-AE47-A158-CC1D526F549B}" destId="{7E737F0D-5870-E64B-970C-699F4C78F131}" srcOrd="6" destOrd="0" presId="urn:microsoft.com/office/officeart/2005/8/layout/bProcess4"/>
    <dgm:cxn modelId="{E1B414DE-2D76-FD4B-9D30-65BFD8BAF1FB}" type="presParOf" srcId="{7E737F0D-5870-E64B-970C-699F4C78F131}" destId="{6B79D884-41C0-6249-A957-D9E35D0AF56E}" srcOrd="0" destOrd="0" presId="urn:microsoft.com/office/officeart/2005/8/layout/bProcess4"/>
    <dgm:cxn modelId="{59842AF9-F68D-C94D-882B-415C63773715}" type="presParOf" srcId="{7E737F0D-5870-E64B-970C-699F4C78F131}" destId="{0D8005B5-1764-734F-8120-A0DE37ADD6A0}" srcOrd="1" destOrd="0" presId="urn:microsoft.com/office/officeart/2005/8/layout/bProcess4"/>
    <dgm:cxn modelId="{B2C003A6-F2E1-5D4B-9563-6C342EE63287}" type="presParOf" srcId="{C333B7A2-2FFD-AE47-A158-CC1D526F549B}" destId="{61EE8C70-AC99-9E4F-8687-00085B87D1EA}" srcOrd="7" destOrd="0" presId="urn:microsoft.com/office/officeart/2005/8/layout/bProcess4"/>
    <dgm:cxn modelId="{5AB715FE-BF1A-B945-899B-B8B59BEEF4D0}" type="presParOf" srcId="{C333B7A2-2FFD-AE47-A158-CC1D526F549B}" destId="{CFD17ADE-F78B-5142-AF95-8DF0088389A3}" srcOrd="8" destOrd="0" presId="urn:microsoft.com/office/officeart/2005/8/layout/bProcess4"/>
    <dgm:cxn modelId="{B383930A-66BC-DD44-990A-36D4CF94B41F}" type="presParOf" srcId="{CFD17ADE-F78B-5142-AF95-8DF0088389A3}" destId="{B4DC78AC-A02E-FB46-BFFA-DC00D36C1FDE}" srcOrd="0" destOrd="0" presId="urn:microsoft.com/office/officeart/2005/8/layout/bProcess4"/>
    <dgm:cxn modelId="{3F6A167F-FA16-BE45-8AAB-919C0EC2501E}" type="presParOf" srcId="{CFD17ADE-F78B-5142-AF95-8DF0088389A3}" destId="{FC3B25FD-3452-034C-A5E3-431B34FE1EAD}" srcOrd="1" destOrd="0" presId="urn:microsoft.com/office/officeart/2005/8/layout/bProcess4"/>
    <dgm:cxn modelId="{796D337C-5474-9B47-97F2-45D73E9705DA}" type="presParOf" srcId="{C333B7A2-2FFD-AE47-A158-CC1D526F549B}" destId="{13012A07-699D-C54C-9BA4-158FE0D7190A}" srcOrd="9" destOrd="0" presId="urn:microsoft.com/office/officeart/2005/8/layout/bProcess4"/>
    <dgm:cxn modelId="{2E7A0DA5-5A09-664E-95FC-91223DA63914}" type="presParOf" srcId="{C333B7A2-2FFD-AE47-A158-CC1D526F549B}" destId="{17F483B5-EDBE-C849-8953-AAFC5DEC4741}" srcOrd="10" destOrd="0" presId="urn:microsoft.com/office/officeart/2005/8/layout/bProcess4"/>
    <dgm:cxn modelId="{0D201099-84DC-AC4D-8194-93FC44ADED62}" type="presParOf" srcId="{17F483B5-EDBE-C849-8953-AAFC5DEC4741}" destId="{BDDEC9E5-F4DF-1742-8CA0-FA0CDA1F57F6}" srcOrd="0" destOrd="0" presId="urn:microsoft.com/office/officeart/2005/8/layout/bProcess4"/>
    <dgm:cxn modelId="{07949126-4710-9D4F-9483-6D2E1A24BDEA}" type="presParOf" srcId="{17F483B5-EDBE-C849-8953-AAFC5DEC4741}" destId="{7B5E2EEC-4F1C-A943-9C4B-0A2CE26D7FAF}" srcOrd="1" destOrd="0" presId="urn:microsoft.com/office/officeart/2005/8/layout/bProcess4"/>
    <dgm:cxn modelId="{126170E7-72EB-FB4C-A098-8BD8741D86E5}" type="presParOf" srcId="{C333B7A2-2FFD-AE47-A158-CC1D526F549B}" destId="{0929E654-AF57-A346-80A0-3AC1F80F43D7}" srcOrd="11" destOrd="0" presId="urn:microsoft.com/office/officeart/2005/8/layout/bProcess4"/>
    <dgm:cxn modelId="{BD3A7599-66C7-044D-81AC-6F9980FB7742}" type="presParOf" srcId="{C333B7A2-2FFD-AE47-A158-CC1D526F549B}" destId="{A70D48D2-EC9F-2D48-A158-DFDB303C5EAA}" srcOrd="12" destOrd="0" presId="urn:microsoft.com/office/officeart/2005/8/layout/bProcess4"/>
    <dgm:cxn modelId="{D2CEA221-2AA7-7849-940C-183D9C7ABCCE}" type="presParOf" srcId="{A70D48D2-EC9F-2D48-A158-DFDB303C5EAA}" destId="{36524215-8C6F-0242-81A9-9AB865D7CADA}" srcOrd="0" destOrd="0" presId="urn:microsoft.com/office/officeart/2005/8/layout/bProcess4"/>
    <dgm:cxn modelId="{66EEA1D7-A1FA-8E41-A712-B3167043309C}" type="presParOf" srcId="{A70D48D2-EC9F-2D48-A158-DFDB303C5EAA}" destId="{0B6B8FE4-E460-6747-9871-F60ABAA624BA}" srcOrd="1" destOrd="0" presId="urn:microsoft.com/office/officeart/2005/8/layout/bProcess4"/>
    <dgm:cxn modelId="{433077AD-D054-9449-A492-FC63F95D4C19}" type="presParOf" srcId="{C333B7A2-2FFD-AE47-A158-CC1D526F549B}" destId="{BD84CA2E-BA71-A743-A7CE-9706B940A9BA}" srcOrd="13" destOrd="0" presId="urn:microsoft.com/office/officeart/2005/8/layout/bProcess4"/>
    <dgm:cxn modelId="{72A49E47-B5FB-1847-9166-21F24C8DCA7A}" type="presParOf" srcId="{C333B7A2-2FFD-AE47-A158-CC1D526F549B}" destId="{C5C40736-8C0E-2242-8339-1C42B1F5E697}" srcOrd="14" destOrd="0" presId="urn:microsoft.com/office/officeart/2005/8/layout/bProcess4"/>
    <dgm:cxn modelId="{82DA346D-07F6-E64F-AD6E-E85688E92779}" type="presParOf" srcId="{C5C40736-8C0E-2242-8339-1C42B1F5E697}" destId="{46789A67-50C8-204B-91BF-C93ADD4D82D7}" srcOrd="0" destOrd="0" presId="urn:microsoft.com/office/officeart/2005/8/layout/bProcess4"/>
    <dgm:cxn modelId="{4039AB92-9ED6-A340-9C73-36272FA476BC}" type="presParOf" srcId="{C5C40736-8C0E-2242-8339-1C42B1F5E697}" destId="{29EF0A4E-8931-CC49-AB18-DFE7C5AC9AE5}" srcOrd="1" destOrd="0" presId="urn:microsoft.com/office/officeart/2005/8/layout/bProcess4"/>
    <dgm:cxn modelId="{35A1B325-B5FF-BC48-8F4C-F0C69BFF8F1B}" type="presParOf" srcId="{C333B7A2-2FFD-AE47-A158-CC1D526F549B}" destId="{8967E0B2-BD68-DB4A-89D5-37862A0D6128}" srcOrd="15" destOrd="0" presId="urn:microsoft.com/office/officeart/2005/8/layout/bProcess4"/>
    <dgm:cxn modelId="{ABCD7418-2F95-ED41-B28D-19F757B91F26}" type="presParOf" srcId="{C333B7A2-2FFD-AE47-A158-CC1D526F549B}" destId="{15FFA3B8-2387-D542-B68C-36857F3FBAEE}" srcOrd="16" destOrd="0" presId="urn:microsoft.com/office/officeart/2005/8/layout/bProcess4"/>
    <dgm:cxn modelId="{E93BE5E1-EFAD-4148-95D1-D2DE36FF155C}" type="presParOf" srcId="{15FFA3B8-2387-D542-B68C-36857F3FBAEE}" destId="{4DC5A0F6-6E06-5645-BCDB-0FEC3CA464E0}" srcOrd="0" destOrd="0" presId="urn:microsoft.com/office/officeart/2005/8/layout/bProcess4"/>
    <dgm:cxn modelId="{3371B7A0-EB6C-0449-B2D1-2D48C201E09B}" type="presParOf" srcId="{15FFA3B8-2387-D542-B68C-36857F3FBAEE}" destId="{5241F2F9-A7DF-DA4D-955B-942B86679E05}" srcOrd="1" destOrd="0" presId="urn:microsoft.com/office/officeart/2005/8/layout/bProcess4"/>
    <dgm:cxn modelId="{7951876C-5F49-0D40-957B-8DC879111BC2}" type="presParOf" srcId="{C333B7A2-2FFD-AE47-A158-CC1D526F549B}" destId="{A794B09B-D821-6D4F-A8B8-3626991CA558}" srcOrd="17" destOrd="0" presId="urn:microsoft.com/office/officeart/2005/8/layout/bProcess4"/>
    <dgm:cxn modelId="{B05EE8FC-D1A6-B140-8C17-374386B620E1}" type="presParOf" srcId="{C333B7A2-2FFD-AE47-A158-CC1D526F549B}" destId="{0DD56CA9-DF46-2D43-A458-538FC6CB71CF}" srcOrd="18" destOrd="0" presId="urn:microsoft.com/office/officeart/2005/8/layout/bProcess4"/>
    <dgm:cxn modelId="{7F26D153-CC3B-C947-BA93-20C1A6A0AA7C}" type="presParOf" srcId="{0DD56CA9-DF46-2D43-A458-538FC6CB71CF}" destId="{B6754E8F-5F33-8140-9B90-250ED126B3A0}" srcOrd="0" destOrd="0" presId="urn:microsoft.com/office/officeart/2005/8/layout/bProcess4"/>
    <dgm:cxn modelId="{2B3C7C8C-13F0-D149-A0F9-786599408DDC}" type="presParOf" srcId="{0DD56CA9-DF46-2D43-A458-538FC6CB71CF}" destId="{D5B31F35-97C6-5C41-831C-E8778395224E}" srcOrd="1" destOrd="0" presId="urn:microsoft.com/office/officeart/2005/8/layout/bProcess4"/>
    <dgm:cxn modelId="{3E46DB83-89EE-1D49-A9FC-DC082CF36B42}" type="presParOf" srcId="{C333B7A2-2FFD-AE47-A158-CC1D526F549B}" destId="{4C0CE2CD-64CA-EA48-8FA8-8AD18F211B98}" srcOrd="19" destOrd="0" presId="urn:microsoft.com/office/officeart/2005/8/layout/bProcess4"/>
    <dgm:cxn modelId="{837431BF-9A34-CC43-A907-9D707759C5EF}" type="presParOf" srcId="{C333B7A2-2FFD-AE47-A158-CC1D526F549B}" destId="{722AFC86-E0B5-7049-9778-812278C4293A}" srcOrd="20" destOrd="0" presId="urn:microsoft.com/office/officeart/2005/8/layout/bProcess4"/>
    <dgm:cxn modelId="{1D79D134-9ADF-574C-873B-D918A1F8CBB0}" type="presParOf" srcId="{722AFC86-E0B5-7049-9778-812278C4293A}" destId="{10ED0EC3-B370-A047-8C31-B01E440E92ED}" srcOrd="0" destOrd="0" presId="urn:microsoft.com/office/officeart/2005/8/layout/bProcess4"/>
    <dgm:cxn modelId="{31C5C085-0571-EB47-AF36-787488B83E8C}" type="presParOf" srcId="{722AFC86-E0B5-7049-9778-812278C4293A}" destId="{8982C4A4-9BD2-5941-B945-75E0666A6EEB}" srcOrd="1" destOrd="0" presId="urn:microsoft.com/office/officeart/2005/8/layout/bProcess4"/>
    <dgm:cxn modelId="{D57CD07A-A9DB-AA42-A998-7840896C07FE}" type="presParOf" srcId="{C333B7A2-2FFD-AE47-A158-CC1D526F549B}" destId="{A292B8CF-7CD0-364D-B67E-552CC73F3467}" srcOrd="21" destOrd="0" presId="urn:microsoft.com/office/officeart/2005/8/layout/bProcess4"/>
    <dgm:cxn modelId="{18DDC566-F2B6-3D4C-A768-9A1E0AABD27D}" type="presParOf" srcId="{C333B7A2-2FFD-AE47-A158-CC1D526F549B}" destId="{AC7773D5-3B28-704F-9E39-D05D96868603}" srcOrd="22" destOrd="0" presId="urn:microsoft.com/office/officeart/2005/8/layout/bProcess4"/>
    <dgm:cxn modelId="{43FE1883-FD31-1D45-8AF3-A57B2B38C661}" type="presParOf" srcId="{AC7773D5-3B28-704F-9E39-D05D96868603}" destId="{17CAFC0E-E2CE-0946-ABEB-B48BBBD9F682}" srcOrd="0" destOrd="0" presId="urn:microsoft.com/office/officeart/2005/8/layout/bProcess4"/>
    <dgm:cxn modelId="{CF0C8560-EE4A-8247-A762-717FFA69F204}" type="presParOf" srcId="{AC7773D5-3B28-704F-9E39-D05D96868603}" destId="{7811B642-03CF-A741-8B96-CC3120F590C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011039-27D1-D14E-8CB0-816444E774C1}" type="doc">
      <dgm:prSet loTypeId="urn:microsoft.com/office/officeart/2005/8/layout/bProcess3" loCatId="" qsTypeId="urn:microsoft.com/office/officeart/2005/8/quickstyle/simple1" qsCatId="simple" csTypeId="urn:microsoft.com/office/officeart/2005/8/colors/colorful1" csCatId="colorful" phldr="1"/>
      <dgm:spPr/>
      <dgm:t>
        <a:bodyPr/>
        <a:lstStyle/>
        <a:p>
          <a:endParaRPr lang="es-ES"/>
        </a:p>
      </dgm:t>
    </dgm:pt>
    <dgm:pt modelId="{F0F592B9-79E6-9745-9887-0A52630BF84D}">
      <dgm:prSet phldrT="[Texto]"/>
      <dgm:spPr/>
      <dgm:t>
        <a:bodyPr/>
        <a:lstStyle/>
        <a:p>
          <a:r>
            <a:rPr lang="es-CO"/>
            <a:t>Formulario Único de Licencia Ambiental. </a:t>
          </a:r>
          <a:endParaRPr lang="es-ES"/>
        </a:p>
      </dgm:t>
    </dgm:pt>
    <dgm:pt modelId="{D024B879-38C8-CB41-9D6C-7AEA3900DB5B}" type="parTrans" cxnId="{49B453F7-083B-6E4A-8A40-B170D7BA99C2}">
      <dgm:prSet/>
      <dgm:spPr/>
      <dgm:t>
        <a:bodyPr/>
        <a:lstStyle/>
        <a:p>
          <a:endParaRPr lang="es-ES"/>
        </a:p>
      </dgm:t>
    </dgm:pt>
    <dgm:pt modelId="{8E363A57-E859-2648-A122-C4C57E2AA002}" type="sibTrans" cxnId="{49B453F7-083B-6E4A-8A40-B170D7BA99C2}">
      <dgm:prSet/>
      <dgm:spPr/>
      <dgm:t>
        <a:bodyPr/>
        <a:lstStyle/>
        <a:p>
          <a:endParaRPr lang="es-ES"/>
        </a:p>
      </dgm:t>
    </dgm:pt>
    <dgm:pt modelId="{A5B63D04-26E1-044E-A1FE-D7B309543B93}">
      <dgm:prSet phldrT="[Texto]"/>
      <dgm:spPr/>
      <dgm:t>
        <a:bodyPr/>
        <a:lstStyle/>
        <a:p>
          <a:r>
            <a:rPr lang="es-CO" dirty="0"/>
            <a:t>Planos que soporten el EIA</a:t>
          </a:r>
          <a:endParaRPr lang="es-ES" dirty="0"/>
        </a:p>
      </dgm:t>
    </dgm:pt>
    <dgm:pt modelId="{7482BD2F-6F4F-B44E-AF3C-EBC1F0C346D6}" type="parTrans" cxnId="{A40CFAFF-A484-654A-9664-8894D93D6BDA}">
      <dgm:prSet/>
      <dgm:spPr/>
      <dgm:t>
        <a:bodyPr/>
        <a:lstStyle/>
        <a:p>
          <a:endParaRPr lang="es-ES"/>
        </a:p>
      </dgm:t>
    </dgm:pt>
    <dgm:pt modelId="{433B2A1A-6F99-984D-9EFB-0E13D22AF84C}" type="sibTrans" cxnId="{A40CFAFF-A484-654A-9664-8894D93D6BDA}">
      <dgm:prSet/>
      <dgm:spPr/>
      <dgm:t>
        <a:bodyPr/>
        <a:lstStyle/>
        <a:p>
          <a:endParaRPr lang="es-ES"/>
        </a:p>
      </dgm:t>
    </dgm:pt>
    <dgm:pt modelId="{2F5DDA0F-C61B-0941-885B-0E2A50E02768}">
      <dgm:prSet/>
      <dgm:spPr/>
      <dgm:t>
        <a:bodyPr/>
        <a:lstStyle/>
        <a:p>
          <a:r>
            <a:rPr lang="es-CO" dirty="0"/>
            <a:t>Costo estimado de inversión y operación del proyecto</a:t>
          </a:r>
        </a:p>
      </dgm:t>
    </dgm:pt>
    <dgm:pt modelId="{A3069E78-49A6-524B-8D0C-517BB426F016}" type="parTrans" cxnId="{5A2449CF-68ED-DB4F-8C8B-67E1FC2E4744}">
      <dgm:prSet/>
      <dgm:spPr/>
      <dgm:t>
        <a:bodyPr/>
        <a:lstStyle/>
        <a:p>
          <a:endParaRPr lang="es-ES"/>
        </a:p>
      </dgm:t>
    </dgm:pt>
    <dgm:pt modelId="{E619A4A8-C2B0-774A-B670-390052108DAE}" type="sibTrans" cxnId="{5A2449CF-68ED-DB4F-8C8B-67E1FC2E4744}">
      <dgm:prSet/>
      <dgm:spPr/>
      <dgm:t>
        <a:bodyPr/>
        <a:lstStyle/>
        <a:p>
          <a:endParaRPr lang="es-ES"/>
        </a:p>
      </dgm:t>
    </dgm:pt>
    <dgm:pt modelId="{B2CFD14A-05D9-F347-B5FA-E46E7E4F733C}">
      <dgm:prSet/>
      <dgm:spPr/>
      <dgm:t>
        <a:bodyPr/>
        <a:lstStyle/>
        <a:p>
          <a:r>
            <a:rPr lang="es-CO" dirty="0"/>
            <a:t>Poder debidamente otorgado cuando se actúe por medio de apoderado.</a:t>
          </a:r>
        </a:p>
      </dgm:t>
    </dgm:pt>
    <dgm:pt modelId="{E8492AC4-E70B-C844-ADC0-3329CC8B39F0}" type="parTrans" cxnId="{696ADAA3-3147-AF46-A6B8-FE3DBCB493F5}">
      <dgm:prSet/>
      <dgm:spPr/>
      <dgm:t>
        <a:bodyPr/>
        <a:lstStyle/>
        <a:p>
          <a:endParaRPr lang="es-ES"/>
        </a:p>
      </dgm:t>
    </dgm:pt>
    <dgm:pt modelId="{8A01CA26-7D79-1346-9F37-287548BC29F0}" type="sibTrans" cxnId="{696ADAA3-3147-AF46-A6B8-FE3DBCB493F5}">
      <dgm:prSet/>
      <dgm:spPr/>
      <dgm:t>
        <a:bodyPr/>
        <a:lstStyle/>
        <a:p>
          <a:endParaRPr lang="es-ES"/>
        </a:p>
      </dgm:t>
    </dgm:pt>
    <dgm:pt modelId="{A1F9BF69-A7CE-2F42-BADE-1C4C46D55FCC}">
      <dgm:prSet/>
      <dgm:spPr/>
      <dgm:t>
        <a:bodyPr/>
        <a:lstStyle/>
        <a:p>
          <a:r>
            <a:rPr lang="es-CO" dirty="0"/>
            <a:t>Constancia de pago para la prestación del servicio de evaluación de la licencia ambiental.</a:t>
          </a:r>
        </a:p>
      </dgm:t>
    </dgm:pt>
    <dgm:pt modelId="{E1941974-18A8-394B-A297-68F24549DBA5}" type="parTrans" cxnId="{E6D61EB6-67C2-BE4E-B481-9BBE7A040B3F}">
      <dgm:prSet/>
      <dgm:spPr/>
      <dgm:t>
        <a:bodyPr/>
        <a:lstStyle/>
        <a:p>
          <a:endParaRPr lang="es-ES"/>
        </a:p>
      </dgm:t>
    </dgm:pt>
    <dgm:pt modelId="{686F194E-34BC-9245-A7D9-EB3EC305CEDE}" type="sibTrans" cxnId="{E6D61EB6-67C2-BE4E-B481-9BBE7A040B3F}">
      <dgm:prSet/>
      <dgm:spPr/>
      <dgm:t>
        <a:bodyPr/>
        <a:lstStyle/>
        <a:p>
          <a:endParaRPr lang="es-ES"/>
        </a:p>
      </dgm:t>
    </dgm:pt>
    <dgm:pt modelId="{68DBD7B4-BF2B-2F44-8438-B17271971FDE}">
      <dgm:prSet/>
      <dgm:spPr/>
      <dgm:t>
        <a:bodyPr/>
        <a:lstStyle/>
        <a:p>
          <a:r>
            <a:rPr lang="es-CO" dirty="0"/>
            <a:t>Documento de identificación o certificado de existencia y representación legal</a:t>
          </a:r>
        </a:p>
      </dgm:t>
    </dgm:pt>
    <dgm:pt modelId="{CFA5B50D-E558-A940-A2D1-6F810BEE7BB6}" type="parTrans" cxnId="{FAD75A86-215E-0143-835A-1549EEC77665}">
      <dgm:prSet/>
      <dgm:spPr/>
      <dgm:t>
        <a:bodyPr/>
        <a:lstStyle/>
        <a:p>
          <a:endParaRPr lang="es-ES"/>
        </a:p>
      </dgm:t>
    </dgm:pt>
    <dgm:pt modelId="{1DAA25E2-F5CC-A845-BD6B-562FA858C46B}" type="sibTrans" cxnId="{FAD75A86-215E-0143-835A-1549EEC77665}">
      <dgm:prSet/>
      <dgm:spPr/>
      <dgm:t>
        <a:bodyPr/>
        <a:lstStyle/>
        <a:p>
          <a:endParaRPr lang="es-ES"/>
        </a:p>
      </dgm:t>
    </dgm:pt>
    <dgm:pt modelId="{855B12BC-A047-3E45-A0EF-D12EC1B6D03D}">
      <dgm:prSet/>
      <dgm:spPr/>
      <dgm:t>
        <a:bodyPr/>
        <a:lstStyle/>
        <a:p>
          <a:r>
            <a:rPr lang="es-CO" dirty="0"/>
            <a:t>Certificado del Ministerio del Interior sobre presencia o no de comunidades étnicas y de existencia de territorios colectivos</a:t>
          </a:r>
        </a:p>
      </dgm:t>
    </dgm:pt>
    <dgm:pt modelId="{260DFDBE-5893-7A46-B36D-D5860F02FBBA}" type="parTrans" cxnId="{8BCFD5EB-49EE-684D-8176-684BE0538CE7}">
      <dgm:prSet/>
      <dgm:spPr/>
      <dgm:t>
        <a:bodyPr/>
        <a:lstStyle/>
        <a:p>
          <a:endParaRPr lang="es-ES"/>
        </a:p>
      </dgm:t>
    </dgm:pt>
    <dgm:pt modelId="{90C22ED7-47A8-9A46-ABCF-DC4E1531A801}" type="sibTrans" cxnId="{8BCFD5EB-49EE-684D-8176-684BE0538CE7}">
      <dgm:prSet/>
      <dgm:spPr/>
      <dgm:t>
        <a:bodyPr/>
        <a:lstStyle/>
        <a:p>
          <a:endParaRPr lang="es-ES"/>
        </a:p>
      </dgm:t>
    </dgm:pt>
    <dgm:pt modelId="{2D43B8D2-B1C1-AF42-A054-7154511DD75A}">
      <dgm:prSet/>
      <dgm:spPr/>
      <dgm:t>
        <a:bodyPr/>
        <a:lstStyle/>
        <a:p>
          <a:r>
            <a:rPr lang="es-CO" dirty="0"/>
            <a:t>Copia de la radicación del documento exigido por el Instituto Colombiano de Antropología e Historia (ICANH)</a:t>
          </a:r>
        </a:p>
      </dgm:t>
    </dgm:pt>
    <dgm:pt modelId="{3D2AD725-C397-944F-9AE9-EF4215AE0CA1}" type="parTrans" cxnId="{98E876F2-E2A6-3C49-8F02-15B2E213A97C}">
      <dgm:prSet/>
      <dgm:spPr/>
      <dgm:t>
        <a:bodyPr/>
        <a:lstStyle/>
        <a:p>
          <a:endParaRPr lang="es-ES"/>
        </a:p>
      </dgm:t>
    </dgm:pt>
    <dgm:pt modelId="{531D1271-F2C3-5E41-960F-A7FC439E2ED4}" type="sibTrans" cxnId="{98E876F2-E2A6-3C49-8F02-15B2E213A97C}">
      <dgm:prSet/>
      <dgm:spPr/>
      <dgm:t>
        <a:bodyPr/>
        <a:lstStyle/>
        <a:p>
          <a:endParaRPr lang="es-ES"/>
        </a:p>
      </dgm:t>
    </dgm:pt>
    <dgm:pt modelId="{79E561FF-7C7D-814A-8302-677F068AA8B4}">
      <dgm:prSet/>
      <dgm:spPr/>
      <dgm:t>
        <a:bodyPr/>
        <a:lstStyle/>
        <a:p>
          <a:r>
            <a:rPr lang="es-CO" dirty="0"/>
            <a:t>Formato aprobado por la autoridad ambiental competente</a:t>
          </a:r>
        </a:p>
      </dgm:t>
    </dgm:pt>
    <dgm:pt modelId="{1661CF25-8A21-1D4F-A8C0-8DCE11D8B493}" type="parTrans" cxnId="{32174DD0-5CB3-8C44-AA10-D0DF7A2E8DEE}">
      <dgm:prSet/>
      <dgm:spPr/>
      <dgm:t>
        <a:bodyPr/>
        <a:lstStyle/>
        <a:p>
          <a:endParaRPr lang="es-ES"/>
        </a:p>
      </dgm:t>
    </dgm:pt>
    <dgm:pt modelId="{6714F849-2C2E-6145-9404-6AC6E77934BC}" type="sibTrans" cxnId="{32174DD0-5CB3-8C44-AA10-D0DF7A2E8DEE}">
      <dgm:prSet/>
      <dgm:spPr/>
      <dgm:t>
        <a:bodyPr/>
        <a:lstStyle/>
        <a:p>
          <a:endParaRPr lang="es-ES"/>
        </a:p>
      </dgm:t>
    </dgm:pt>
    <dgm:pt modelId="{BD55C25E-AAE4-5042-A300-68868CB01554}" type="pres">
      <dgm:prSet presAssocID="{84011039-27D1-D14E-8CB0-816444E774C1}" presName="Name0" presStyleCnt="0">
        <dgm:presLayoutVars>
          <dgm:dir/>
          <dgm:resizeHandles val="exact"/>
        </dgm:presLayoutVars>
      </dgm:prSet>
      <dgm:spPr/>
    </dgm:pt>
    <dgm:pt modelId="{68470C58-507C-AD4A-A3DA-30921B6C2581}" type="pres">
      <dgm:prSet presAssocID="{F0F592B9-79E6-9745-9887-0A52630BF84D}" presName="node" presStyleLbl="node1" presStyleIdx="0" presStyleCnt="9">
        <dgm:presLayoutVars>
          <dgm:bulletEnabled val="1"/>
        </dgm:presLayoutVars>
      </dgm:prSet>
      <dgm:spPr/>
    </dgm:pt>
    <dgm:pt modelId="{1E77CFF5-548D-7047-8ECE-F4EC179D4C8E}" type="pres">
      <dgm:prSet presAssocID="{8E363A57-E859-2648-A122-C4C57E2AA002}" presName="sibTrans" presStyleLbl="sibTrans1D1" presStyleIdx="0" presStyleCnt="8"/>
      <dgm:spPr/>
    </dgm:pt>
    <dgm:pt modelId="{3C9DC94E-AD6A-2144-AAE0-259671AAD080}" type="pres">
      <dgm:prSet presAssocID="{8E363A57-E859-2648-A122-C4C57E2AA002}" presName="connectorText" presStyleLbl="sibTrans1D1" presStyleIdx="0" presStyleCnt="8"/>
      <dgm:spPr/>
    </dgm:pt>
    <dgm:pt modelId="{737F4934-D9D6-2448-B5E2-AC6F243A240F}" type="pres">
      <dgm:prSet presAssocID="{A5B63D04-26E1-044E-A1FE-D7B309543B93}" presName="node" presStyleLbl="node1" presStyleIdx="1" presStyleCnt="9">
        <dgm:presLayoutVars>
          <dgm:bulletEnabled val="1"/>
        </dgm:presLayoutVars>
      </dgm:prSet>
      <dgm:spPr/>
    </dgm:pt>
    <dgm:pt modelId="{686D767A-A2B2-9443-AD15-04735B23C4B8}" type="pres">
      <dgm:prSet presAssocID="{433B2A1A-6F99-984D-9EFB-0E13D22AF84C}" presName="sibTrans" presStyleLbl="sibTrans1D1" presStyleIdx="1" presStyleCnt="8"/>
      <dgm:spPr/>
    </dgm:pt>
    <dgm:pt modelId="{78C69AE8-1BDA-024F-B6DE-CC2500ACE150}" type="pres">
      <dgm:prSet presAssocID="{433B2A1A-6F99-984D-9EFB-0E13D22AF84C}" presName="connectorText" presStyleLbl="sibTrans1D1" presStyleIdx="1" presStyleCnt="8"/>
      <dgm:spPr/>
    </dgm:pt>
    <dgm:pt modelId="{E5A75FC4-1659-1A4E-A74A-CF7614BA0626}" type="pres">
      <dgm:prSet presAssocID="{2F5DDA0F-C61B-0941-885B-0E2A50E02768}" presName="node" presStyleLbl="node1" presStyleIdx="2" presStyleCnt="9">
        <dgm:presLayoutVars>
          <dgm:bulletEnabled val="1"/>
        </dgm:presLayoutVars>
      </dgm:prSet>
      <dgm:spPr/>
    </dgm:pt>
    <dgm:pt modelId="{E9D67B24-5C46-4041-9CB9-CA5101843623}" type="pres">
      <dgm:prSet presAssocID="{E619A4A8-C2B0-774A-B670-390052108DAE}" presName="sibTrans" presStyleLbl="sibTrans1D1" presStyleIdx="2" presStyleCnt="8"/>
      <dgm:spPr/>
    </dgm:pt>
    <dgm:pt modelId="{82DB9113-C401-DA46-890E-E69D30D1CD9D}" type="pres">
      <dgm:prSet presAssocID="{E619A4A8-C2B0-774A-B670-390052108DAE}" presName="connectorText" presStyleLbl="sibTrans1D1" presStyleIdx="2" presStyleCnt="8"/>
      <dgm:spPr/>
    </dgm:pt>
    <dgm:pt modelId="{EBB6EF35-07B7-0D49-B319-38E10CAAB0D9}" type="pres">
      <dgm:prSet presAssocID="{B2CFD14A-05D9-F347-B5FA-E46E7E4F733C}" presName="node" presStyleLbl="node1" presStyleIdx="3" presStyleCnt="9">
        <dgm:presLayoutVars>
          <dgm:bulletEnabled val="1"/>
        </dgm:presLayoutVars>
      </dgm:prSet>
      <dgm:spPr/>
    </dgm:pt>
    <dgm:pt modelId="{76FF0EF5-B77A-9449-8EDA-7B38ED049648}" type="pres">
      <dgm:prSet presAssocID="{8A01CA26-7D79-1346-9F37-287548BC29F0}" presName="sibTrans" presStyleLbl="sibTrans1D1" presStyleIdx="3" presStyleCnt="8"/>
      <dgm:spPr/>
    </dgm:pt>
    <dgm:pt modelId="{0FFD8BD1-5F7A-D94A-9153-40713FE0F65F}" type="pres">
      <dgm:prSet presAssocID="{8A01CA26-7D79-1346-9F37-287548BC29F0}" presName="connectorText" presStyleLbl="sibTrans1D1" presStyleIdx="3" presStyleCnt="8"/>
      <dgm:spPr/>
    </dgm:pt>
    <dgm:pt modelId="{DA4DFC68-5F68-3B44-9932-6FE30CD8B557}" type="pres">
      <dgm:prSet presAssocID="{A1F9BF69-A7CE-2F42-BADE-1C4C46D55FCC}" presName="node" presStyleLbl="node1" presStyleIdx="4" presStyleCnt="9">
        <dgm:presLayoutVars>
          <dgm:bulletEnabled val="1"/>
        </dgm:presLayoutVars>
      </dgm:prSet>
      <dgm:spPr/>
    </dgm:pt>
    <dgm:pt modelId="{C7D0B4D4-BEAC-934D-BCFB-C36B87F3E04C}" type="pres">
      <dgm:prSet presAssocID="{686F194E-34BC-9245-A7D9-EB3EC305CEDE}" presName="sibTrans" presStyleLbl="sibTrans1D1" presStyleIdx="4" presStyleCnt="8"/>
      <dgm:spPr/>
    </dgm:pt>
    <dgm:pt modelId="{1DA81F50-1CBB-0341-8807-040C971B2D05}" type="pres">
      <dgm:prSet presAssocID="{686F194E-34BC-9245-A7D9-EB3EC305CEDE}" presName="connectorText" presStyleLbl="sibTrans1D1" presStyleIdx="4" presStyleCnt="8"/>
      <dgm:spPr/>
    </dgm:pt>
    <dgm:pt modelId="{24E855CE-320A-0D48-8CAD-6E5249CCD944}" type="pres">
      <dgm:prSet presAssocID="{68DBD7B4-BF2B-2F44-8438-B17271971FDE}" presName="node" presStyleLbl="node1" presStyleIdx="5" presStyleCnt="9">
        <dgm:presLayoutVars>
          <dgm:bulletEnabled val="1"/>
        </dgm:presLayoutVars>
      </dgm:prSet>
      <dgm:spPr/>
    </dgm:pt>
    <dgm:pt modelId="{C4C666F2-28FF-AA42-AD47-1846A45BFF57}" type="pres">
      <dgm:prSet presAssocID="{1DAA25E2-F5CC-A845-BD6B-562FA858C46B}" presName="sibTrans" presStyleLbl="sibTrans1D1" presStyleIdx="5" presStyleCnt="8"/>
      <dgm:spPr/>
    </dgm:pt>
    <dgm:pt modelId="{569867AF-6E9B-8C45-811F-73D0B8B022C1}" type="pres">
      <dgm:prSet presAssocID="{1DAA25E2-F5CC-A845-BD6B-562FA858C46B}" presName="connectorText" presStyleLbl="sibTrans1D1" presStyleIdx="5" presStyleCnt="8"/>
      <dgm:spPr/>
    </dgm:pt>
    <dgm:pt modelId="{FDEC6941-CD84-9A46-826E-4D05425911F9}" type="pres">
      <dgm:prSet presAssocID="{855B12BC-A047-3E45-A0EF-D12EC1B6D03D}" presName="node" presStyleLbl="node1" presStyleIdx="6" presStyleCnt="9">
        <dgm:presLayoutVars>
          <dgm:bulletEnabled val="1"/>
        </dgm:presLayoutVars>
      </dgm:prSet>
      <dgm:spPr/>
    </dgm:pt>
    <dgm:pt modelId="{A4CB5364-BB49-E444-A49B-AB0FE91545A2}" type="pres">
      <dgm:prSet presAssocID="{90C22ED7-47A8-9A46-ABCF-DC4E1531A801}" presName="sibTrans" presStyleLbl="sibTrans1D1" presStyleIdx="6" presStyleCnt="8"/>
      <dgm:spPr/>
    </dgm:pt>
    <dgm:pt modelId="{852F1792-1E5E-7441-8914-CF354D647EC8}" type="pres">
      <dgm:prSet presAssocID="{90C22ED7-47A8-9A46-ABCF-DC4E1531A801}" presName="connectorText" presStyleLbl="sibTrans1D1" presStyleIdx="6" presStyleCnt="8"/>
      <dgm:spPr/>
    </dgm:pt>
    <dgm:pt modelId="{0A1B39A3-B6C5-DD45-85DB-791A87CB0881}" type="pres">
      <dgm:prSet presAssocID="{2D43B8D2-B1C1-AF42-A054-7154511DD75A}" presName="node" presStyleLbl="node1" presStyleIdx="7" presStyleCnt="9">
        <dgm:presLayoutVars>
          <dgm:bulletEnabled val="1"/>
        </dgm:presLayoutVars>
      </dgm:prSet>
      <dgm:spPr/>
    </dgm:pt>
    <dgm:pt modelId="{29BC760E-4DC1-9447-AB61-689B0145B70E}" type="pres">
      <dgm:prSet presAssocID="{531D1271-F2C3-5E41-960F-A7FC439E2ED4}" presName="sibTrans" presStyleLbl="sibTrans1D1" presStyleIdx="7" presStyleCnt="8"/>
      <dgm:spPr/>
    </dgm:pt>
    <dgm:pt modelId="{A3633BBA-7A93-5148-8CA9-E5F092BDCD8E}" type="pres">
      <dgm:prSet presAssocID="{531D1271-F2C3-5E41-960F-A7FC439E2ED4}" presName="connectorText" presStyleLbl="sibTrans1D1" presStyleIdx="7" presStyleCnt="8"/>
      <dgm:spPr/>
    </dgm:pt>
    <dgm:pt modelId="{DE6EA246-F093-3243-A739-E5456C64C0E0}" type="pres">
      <dgm:prSet presAssocID="{79E561FF-7C7D-814A-8302-677F068AA8B4}" presName="node" presStyleLbl="node1" presStyleIdx="8" presStyleCnt="9">
        <dgm:presLayoutVars>
          <dgm:bulletEnabled val="1"/>
        </dgm:presLayoutVars>
      </dgm:prSet>
      <dgm:spPr/>
    </dgm:pt>
  </dgm:ptLst>
  <dgm:cxnLst>
    <dgm:cxn modelId="{EA0D4A06-BE3C-AA47-AA51-F0669264EF5B}" type="presOf" srcId="{1DAA25E2-F5CC-A845-BD6B-562FA858C46B}" destId="{C4C666F2-28FF-AA42-AD47-1846A45BFF57}" srcOrd="0" destOrd="0" presId="urn:microsoft.com/office/officeart/2005/8/layout/bProcess3"/>
    <dgm:cxn modelId="{56DB2A08-DC8B-1541-B1DB-C99B913B0B82}" type="presOf" srcId="{2F5DDA0F-C61B-0941-885B-0E2A50E02768}" destId="{E5A75FC4-1659-1A4E-A74A-CF7614BA0626}" srcOrd="0" destOrd="0" presId="urn:microsoft.com/office/officeart/2005/8/layout/bProcess3"/>
    <dgm:cxn modelId="{BDD4710C-B07B-C345-BB89-7B320DCE4D9B}" type="presOf" srcId="{8E363A57-E859-2648-A122-C4C57E2AA002}" destId="{1E77CFF5-548D-7047-8ECE-F4EC179D4C8E}" srcOrd="0" destOrd="0" presId="urn:microsoft.com/office/officeart/2005/8/layout/bProcess3"/>
    <dgm:cxn modelId="{CB9B1C20-1FD2-E94A-AE3E-B37DB04AB273}" type="presOf" srcId="{433B2A1A-6F99-984D-9EFB-0E13D22AF84C}" destId="{686D767A-A2B2-9443-AD15-04735B23C4B8}" srcOrd="0" destOrd="0" presId="urn:microsoft.com/office/officeart/2005/8/layout/bProcess3"/>
    <dgm:cxn modelId="{64741925-2321-074F-8AD3-1348792C8F60}" type="presOf" srcId="{8E363A57-E859-2648-A122-C4C57E2AA002}" destId="{3C9DC94E-AD6A-2144-AAE0-259671AAD080}" srcOrd="1" destOrd="0" presId="urn:microsoft.com/office/officeart/2005/8/layout/bProcess3"/>
    <dgm:cxn modelId="{3A995A2C-2BF3-CF4B-A06E-047CF7A6FC64}" type="presOf" srcId="{E619A4A8-C2B0-774A-B670-390052108DAE}" destId="{82DB9113-C401-DA46-890E-E69D30D1CD9D}" srcOrd="1" destOrd="0" presId="urn:microsoft.com/office/officeart/2005/8/layout/bProcess3"/>
    <dgm:cxn modelId="{8768E334-5A92-7E43-A767-ABF821E7BC82}" type="presOf" srcId="{A5B63D04-26E1-044E-A1FE-D7B309543B93}" destId="{737F4934-D9D6-2448-B5E2-AC6F243A240F}" srcOrd="0" destOrd="0" presId="urn:microsoft.com/office/officeart/2005/8/layout/bProcess3"/>
    <dgm:cxn modelId="{CDC49839-6038-AB49-B463-9D57B03B1171}" type="presOf" srcId="{8A01CA26-7D79-1346-9F37-287548BC29F0}" destId="{0FFD8BD1-5F7A-D94A-9153-40713FE0F65F}" srcOrd="1" destOrd="0" presId="urn:microsoft.com/office/officeart/2005/8/layout/bProcess3"/>
    <dgm:cxn modelId="{C1278E4D-BD73-6243-B188-A0D6880E2A24}" type="presOf" srcId="{E619A4A8-C2B0-774A-B670-390052108DAE}" destId="{E9D67B24-5C46-4041-9CB9-CA5101843623}" srcOrd="0" destOrd="0" presId="urn:microsoft.com/office/officeart/2005/8/layout/bProcess3"/>
    <dgm:cxn modelId="{954B3051-9115-8E4D-9E10-CF8CDA3394FF}" type="presOf" srcId="{B2CFD14A-05D9-F347-B5FA-E46E7E4F733C}" destId="{EBB6EF35-07B7-0D49-B319-38E10CAAB0D9}" srcOrd="0" destOrd="0" presId="urn:microsoft.com/office/officeart/2005/8/layout/bProcess3"/>
    <dgm:cxn modelId="{E023726E-E54D-6C40-B6EE-5CFB8715DBED}" type="presOf" srcId="{531D1271-F2C3-5E41-960F-A7FC439E2ED4}" destId="{A3633BBA-7A93-5148-8CA9-E5F092BDCD8E}" srcOrd="1" destOrd="0" presId="urn:microsoft.com/office/officeart/2005/8/layout/bProcess3"/>
    <dgm:cxn modelId="{01CCEB77-B154-2840-89BC-349B8BBED572}" type="presOf" srcId="{433B2A1A-6F99-984D-9EFB-0E13D22AF84C}" destId="{78C69AE8-1BDA-024F-B6DE-CC2500ACE150}" srcOrd="1" destOrd="0" presId="urn:microsoft.com/office/officeart/2005/8/layout/bProcess3"/>
    <dgm:cxn modelId="{E53C8C80-29FE-9244-B20B-CB766F5E31E1}" type="presOf" srcId="{F0F592B9-79E6-9745-9887-0A52630BF84D}" destId="{68470C58-507C-AD4A-A3DA-30921B6C2581}" srcOrd="0" destOrd="0" presId="urn:microsoft.com/office/officeart/2005/8/layout/bProcess3"/>
    <dgm:cxn modelId="{FAD75A86-215E-0143-835A-1549EEC77665}" srcId="{84011039-27D1-D14E-8CB0-816444E774C1}" destId="{68DBD7B4-BF2B-2F44-8438-B17271971FDE}" srcOrd="5" destOrd="0" parTransId="{CFA5B50D-E558-A940-A2D1-6F810BEE7BB6}" sibTransId="{1DAA25E2-F5CC-A845-BD6B-562FA858C46B}"/>
    <dgm:cxn modelId="{4D73B28B-B5BF-5B4F-A85B-8BF69FBCE6FC}" type="presOf" srcId="{90C22ED7-47A8-9A46-ABCF-DC4E1531A801}" destId="{A4CB5364-BB49-E444-A49B-AB0FE91545A2}" srcOrd="0" destOrd="0" presId="urn:microsoft.com/office/officeart/2005/8/layout/bProcess3"/>
    <dgm:cxn modelId="{14FF9E91-8E63-7943-9070-1D9A86269752}" type="presOf" srcId="{1DAA25E2-F5CC-A845-BD6B-562FA858C46B}" destId="{569867AF-6E9B-8C45-811F-73D0B8B022C1}" srcOrd="1" destOrd="0" presId="urn:microsoft.com/office/officeart/2005/8/layout/bProcess3"/>
    <dgm:cxn modelId="{2F14CC91-B22E-1644-B5C2-1FE944A6F339}" type="presOf" srcId="{79E561FF-7C7D-814A-8302-677F068AA8B4}" destId="{DE6EA246-F093-3243-A739-E5456C64C0E0}" srcOrd="0" destOrd="0" presId="urn:microsoft.com/office/officeart/2005/8/layout/bProcess3"/>
    <dgm:cxn modelId="{31E96F98-C681-4F41-AF22-F8F507B05B81}" type="presOf" srcId="{68DBD7B4-BF2B-2F44-8438-B17271971FDE}" destId="{24E855CE-320A-0D48-8CAD-6E5249CCD944}" srcOrd="0" destOrd="0" presId="urn:microsoft.com/office/officeart/2005/8/layout/bProcess3"/>
    <dgm:cxn modelId="{61990D9D-30BF-B146-9F3B-6AC336573BB7}" type="presOf" srcId="{90C22ED7-47A8-9A46-ABCF-DC4E1531A801}" destId="{852F1792-1E5E-7441-8914-CF354D647EC8}" srcOrd="1" destOrd="0" presId="urn:microsoft.com/office/officeart/2005/8/layout/bProcess3"/>
    <dgm:cxn modelId="{66B1BB9D-8CEB-4D44-8172-5BB36208E79A}" type="presOf" srcId="{686F194E-34BC-9245-A7D9-EB3EC305CEDE}" destId="{1DA81F50-1CBB-0341-8807-040C971B2D05}" srcOrd="1" destOrd="0" presId="urn:microsoft.com/office/officeart/2005/8/layout/bProcess3"/>
    <dgm:cxn modelId="{1A3BE2A2-ABC5-DC49-B089-0A1334399E2B}" type="presOf" srcId="{855B12BC-A047-3E45-A0EF-D12EC1B6D03D}" destId="{FDEC6941-CD84-9A46-826E-4D05425911F9}" srcOrd="0" destOrd="0" presId="urn:microsoft.com/office/officeart/2005/8/layout/bProcess3"/>
    <dgm:cxn modelId="{696ADAA3-3147-AF46-A6B8-FE3DBCB493F5}" srcId="{84011039-27D1-D14E-8CB0-816444E774C1}" destId="{B2CFD14A-05D9-F347-B5FA-E46E7E4F733C}" srcOrd="3" destOrd="0" parTransId="{E8492AC4-E70B-C844-ADC0-3329CC8B39F0}" sibTransId="{8A01CA26-7D79-1346-9F37-287548BC29F0}"/>
    <dgm:cxn modelId="{6F72D8A7-7F13-474B-A6E6-2CA2D04FB4C3}" type="presOf" srcId="{84011039-27D1-D14E-8CB0-816444E774C1}" destId="{BD55C25E-AAE4-5042-A300-68868CB01554}" srcOrd="0" destOrd="0" presId="urn:microsoft.com/office/officeart/2005/8/layout/bProcess3"/>
    <dgm:cxn modelId="{4335EEAB-D9BB-C24E-A539-6DDF647D3692}" type="presOf" srcId="{686F194E-34BC-9245-A7D9-EB3EC305CEDE}" destId="{C7D0B4D4-BEAC-934D-BCFB-C36B87F3E04C}" srcOrd="0" destOrd="0" presId="urn:microsoft.com/office/officeart/2005/8/layout/bProcess3"/>
    <dgm:cxn modelId="{E6D61EB6-67C2-BE4E-B481-9BBE7A040B3F}" srcId="{84011039-27D1-D14E-8CB0-816444E774C1}" destId="{A1F9BF69-A7CE-2F42-BADE-1C4C46D55FCC}" srcOrd="4" destOrd="0" parTransId="{E1941974-18A8-394B-A297-68F24549DBA5}" sibTransId="{686F194E-34BC-9245-A7D9-EB3EC305CEDE}"/>
    <dgm:cxn modelId="{5A2449CF-68ED-DB4F-8C8B-67E1FC2E4744}" srcId="{84011039-27D1-D14E-8CB0-816444E774C1}" destId="{2F5DDA0F-C61B-0941-885B-0E2A50E02768}" srcOrd="2" destOrd="0" parTransId="{A3069E78-49A6-524B-8D0C-517BB426F016}" sibTransId="{E619A4A8-C2B0-774A-B670-390052108DAE}"/>
    <dgm:cxn modelId="{32174DD0-5CB3-8C44-AA10-D0DF7A2E8DEE}" srcId="{84011039-27D1-D14E-8CB0-816444E774C1}" destId="{79E561FF-7C7D-814A-8302-677F068AA8B4}" srcOrd="8" destOrd="0" parTransId="{1661CF25-8A21-1D4F-A8C0-8DCE11D8B493}" sibTransId="{6714F849-2C2E-6145-9404-6AC6E77934BC}"/>
    <dgm:cxn modelId="{8BCFD5EB-49EE-684D-8176-684BE0538CE7}" srcId="{84011039-27D1-D14E-8CB0-816444E774C1}" destId="{855B12BC-A047-3E45-A0EF-D12EC1B6D03D}" srcOrd="6" destOrd="0" parTransId="{260DFDBE-5893-7A46-B36D-D5860F02FBBA}" sibTransId="{90C22ED7-47A8-9A46-ABCF-DC4E1531A801}"/>
    <dgm:cxn modelId="{98E876F2-E2A6-3C49-8F02-15B2E213A97C}" srcId="{84011039-27D1-D14E-8CB0-816444E774C1}" destId="{2D43B8D2-B1C1-AF42-A054-7154511DD75A}" srcOrd="7" destOrd="0" parTransId="{3D2AD725-C397-944F-9AE9-EF4215AE0CA1}" sibTransId="{531D1271-F2C3-5E41-960F-A7FC439E2ED4}"/>
    <dgm:cxn modelId="{5148C6F5-234E-A544-903E-CA1CBF7D43F9}" type="presOf" srcId="{2D43B8D2-B1C1-AF42-A054-7154511DD75A}" destId="{0A1B39A3-B6C5-DD45-85DB-791A87CB0881}" srcOrd="0" destOrd="0" presId="urn:microsoft.com/office/officeart/2005/8/layout/bProcess3"/>
    <dgm:cxn modelId="{F95106F6-271B-134B-912C-3DEF3A2C853B}" type="presOf" srcId="{8A01CA26-7D79-1346-9F37-287548BC29F0}" destId="{76FF0EF5-B77A-9449-8EDA-7B38ED049648}" srcOrd="0" destOrd="0" presId="urn:microsoft.com/office/officeart/2005/8/layout/bProcess3"/>
    <dgm:cxn modelId="{49B453F7-083B-6E4A-8A40-B170D7BA99C2}" srcId="{84011039-27D1-D14E-8CB0-816444E774C1}" destId="{F0F592B9-79E6-9745-9887-0A52630BF84D}" srcOrd="0" destOrd="0" parTransId="{D024B879-38C8-CB41-9D6C-7AEA3900DB5B}" sibTransId="{8E363A57-E859-2648-A122-C4C57E2AA002}"/>
    <dgm:cxn modelId="{E811CFF8-A079-2A4D-BB43-8A8639A573FF}" type="presOf" srcId="{531D1271-F2C3-5E41-960F-A7FC439E2ED4}" destId="{29BC760E-4DC1-9447-AB61-689B0145B70E}" srcOrd="0" destOrd="0" presId="urn:microsoft.com/office/officeart/2005/8/layout/bProcess3"/>
    <dgm:cxn modelId="{D64AB3FC-9940-6746-A081-3F2B9886F56F}" type="presOf" srcId="{A1F9BF69-A7CE-2F42-BADE-1C4C46D55FCC}" destId="{DA4DFC68-5F68-3B44-9932-6FE30CD8B557}" srcOrd="0" destOrd="0" presId="urn:microsoft.com/office/officeart/2005/8/layout/bProcess3"/>
    <dgm:cxn modelId="{A40CFAFF-A484-654A-9664-8894D93D6BDA}" srcId="{84011039-27D1-D14E-8CB0-816444E774C1}" destId="{A5B63D04-26E1-044E-A1FE-D7B309543B93}" srcOrd="1" destOrd="0" parTransId="{7482BD2F-6F4F-B44E-AF3C-EBC1F0C346D6}" sibTransId="{433B2A1A-6F99-984D-9EFB-0E13D22AF84C}"/>
    <dgm:cxn modelId="{D782B347-04C9-C44D-899F-F38680160159}" type="presParOf" srcId="{BD55C25E-AAE4-5042-A300-68868CB01554}" destId="{68470C58-507C-AD4A-A3DA-30921B6C2581}" srcOrd="0" destOrd="0" presId="urn:microsoft.com/office/officeart/2005/8/layout/bProcess3"/>
    <dgm:cxn modelId="{28C16B31-D530-5147-83D7-671F875EC67D}" type="presParOf" srcId="{BD55C25E-AAE4-5042-A300-68868CB01554}" destId="{1E77CFF5-548D-7047-8ECE-F4EC179D4C8E}" srcOrd="1" destOrd="0" presId="urn:microsoft.com/office/officeart/2005/8/layout/bProcess3"/>
    <dgm:cxn modelId="{B10E24D9-66F8-5C4F-95B6-3C974FC1F44B}" type="presParOf" srcId="{1E77CFF5-548D-7047-8ECE-F4EC179D4C8E}" destId="{3C9DC94E-AD6A-2144-AAE0-259671AAD080}" srcOrd="0" destOrd="0" presId="urn:microsoft.com/office/officeart/2005/8/layout/bProcess3"/>
    <dgm:cxn modelId="{7F86D2B0-683C-3B41-ADAB-2FA8975AD04A}" type="presParOf" srcId="{BD55C25E-AAE4-5042-A300-68868CB01554}" destId="{737F4934-D9D6-2448-B5E2-AC6F243A240F}" srcOrd="2" destOrd="0" presId="urn:microsoft.com/office/officeart/2005/8/layout/bProcess3"/>
    <dgm:cxn modelId="{A95B74DF-2856-6543-9C56-DD0BA0AFEB08}" type="presParOf" srcId="{BD55C25E-AAE4-5042-A300-68868CB01554}" destId="{686D767A-A2B2-9443-AD15-04735B23C4B8}" srcOrd="3" destOrd="0" presId="urn:microsoft.com/office/officeart/2005/8/layout/bProcess3"/>
    <dgm:cxn modelId="{1EBFECE7-A571-284E-9C85-3169A568222D}" type="presParOf" srcId="{686D767A-A2B2-9443-AD15-04735B23C4B8}" destId="{78C69AE8-1BDA-024F-B6DE-CC2500ACE150}" srcOrd="0" destOrd="0" presId="urn:microsoft.com/office/officeart/2005/8/layout/bProcess3"/>
    <dgm:cxn modelId="{0199A1A9-DDB6-9746-A85B-08F54FD6E876}" type="presParOf" srcId="{BD55C25E-AAE4-5042-A300-68868CB01554}" destId="{E5A75FC4-1659-1A4E-A74A-CF7614BA0626}" srcOrd="4" destOrd="0" presId="urn:microsoft.com/office/officeart/2005/8/layout/bProcess3"/>
    <dgm:cxn modelId="{7B8A4C18-A30E-DF4E-BEAF-93CDF8C3DBF3}" type="presParOf" srcId="{BD55C25E-AAE4-5042-A300-68868CB01554}" destId="{E9D67B24-5C46-4041-9CB9-CA5101843623}" srcOrd="5" destOrd="0" presId="urn:microsoft.com/office/officeart/2005/8/layout/bProcess3"/>
    <dgm:cxn modelId="{212F4377-03E0-4F48-A206-56B87C342C67}" type="presParOf" srcId="{E9D67B24-5C46-4041-9CB9-CA5101843623}" destId="{82DB9113-C401-DA46-890E-E69D30D1CD9D}" srcOrd="0" destOrd="0" presId="urn:microsoft.com/office/officeart/2005/8/layout/bProcess3"/>
    <dgm:cxn modelId="{0AFC3912-ACB0-C247-9805-546DF9DF4F94}" type="presParOf" srcId="{BD55C25E-AAE4-5042-A300-68868CB01554}" destId="{EBB6EF35-07B7-0D49-B319-38E10CAAB0D9}" srcOrd="6" destOrd="0" presId="urn:microsoft.com/office/officeart/2005/8/layout/bProcess3"/>
    <dgm:cxn modelId="{12783419-0707-114A-882E-3F2BE41D2530}" type="presParOf" srcId="{BD55C25E-AAE4-5042-A300-68868CB01554}" destId="{76FF0EF5-B77A-9449-8EDA-7B38ED049648}" srcOrd="7" destOrd="0" presId="urn:microsoft.com/office/officeart/2005/8/layout/bProcess3"/>
    <dgm:cxn modelId="{C71423D7-D2A5-A644-81EF-653C0AE128C2}" type="presParOf" srcId="{76FF0EF5-B77A-9449-8EDA-7B38ED049648}" destId="{0FFD8BD1-5F7A-D94A-9153-40713FE0F65F}" srcOrd="0" destOrd="0" presId="urn:microsoft.com/office/officeart/2005/8/layout/bProcess3"/>
    <dgm:cxn modelId="{1C5B7D35-7016-664F-8C97-8323CD8A3D32}" type="presParOf" srcId="{BD55C25E-AAE4-5042-A300-68868CB01554}" destId="{DA4DFC68-5F68-3B44-9932-6FE30CD8B557}" srcOrd="8" destOrd="0" presId="urn:microsoft.com/office/officeart/2005/8/layout/bProcess3"/>
    <dgm:cxn modelId="{BBA92EA2-E24E-C549-8841-C9D14F7675C9}" type="presParOf" srcId="{BD55C25E-AAE4-5042-A300-68868CB01554}" destId="{C7D0B4D4-BEAC-934D-BCFB-C36B87F3E04C}" srcOrd="9" destOrd="0" presId="urn:microsoft.com/office/officeart/2005/8/layout/bProcess3"/>
    <dgm:cxn modelId="{48C81609-A6FF-1F4C-80EC-C1DF7D3E3E64}" type="presParOf" srcId="{C7D0B4D4-BEAC-934D-BCFB-C36B87F3E04C}" destId="{1DA81F50-1CBB-0341-8807-040C971B2D05}" srcOrd="0" destOrd="0" presId="urn:microsoft.com/office/officeart/2005/8/layout/bProcess3"/>
    <dgm:cxn modelId="{171D76FC-C248-6542-BD98-81D42D8E446B}" type="presParOf" srcId="{BD55C25E-AAE4-5042-A300-68868CB01554}" destId="{24E855CE-320A-0D48-8CAD-6E5249CCD944}" srcOrd="10" destOrd="0" presId="urn:microsoft.com/office/officeart/2005/8/layout/bProcess3"/>
    <dgm:cxn modelId="{57F070E0-F0E0-9C40-B345-DBA9DB10612A}" type="presParOf" srcId="{BD55C25E-AAE4-5042-A300-68868CB01554}" destId="{C4C666F2-28FF-AA42-AD47-1846A45BFF57}" srcOrd="11" destOrd="0" presId="urn:microsoft.com/office/officeart/2005/8/layout/bProcess3"/>
    <dgm:cxn modelId="{998453DC-7323-8848-AAFC-4237BA24684B}" type="presParOf" srcId="{C4C666F2-28FF-AA42-AD47-1846A45BFF57}" destId="{569867AF-6E9B-8C45-811F-73D0B8B022C1}" srcOrd="0" destOrd="0" presId="urn:microsoft.com/office/officeart/2005/8/layout/bProcess3"/>
    <dgm:cxn modelId="{823761C7-8F68-7F43-BA0F-79C118961EE2}" type="presParOf" srcId="{BD55C25E-AAE4-5042-A300-68868CB01554}" destId="{FDEC6941-CD84-9A46-826E-4D05425911F9}" srcOrd="12" destOrd="0" presId="urn:microsoft.com/office/officeart/2005/8/layout/bProcess3"/>
    <dgm:cxn modelId="{9F904643-4319-C948-85AC-8F5E9910068A}" type="presParOf" srcId="{BD55C25E-AAE4-5042-A300-68868CB01554}" destId="{A4CB5364-BB49-E444-A49B-AB0FE91545A2}" srcOrd="13" destOrd="0" presId="urn:microsoft.com/office/officeart/2005/8/layout/bProcess3"/>
    <dgm:cxn modelId="{35ADC185-A1AD-E448-B982-10B5D83E4037}" type="presParOf" srcId="{A4CB5364-BB49-E444-A49B-AB0FE91545A2}" destId="{852F1792-1E5E-7441-8914-CF354D647EC8}" srcOrd="0" destOrd="0" presId="urn:microsoft.com/office/officeart/2005/8/layout/bProcess3"/>
    <dgm:cxn modelId="{61738555-92D3-274C-91D9-D2ACAF45DC2C}" type="presParOf" srcId="{BD55C25E-AAE4-5042-A300-68868CB01554}" destId="{0A1B39A3-B6C5-DD45-85DB-791A87CB0881}" srcOrd="14" destOrd="0" presId="urn:microsoft.com/office/officeart/2005/8/layout/bProcess3"/>
    <dgm:cxn modelId="{A5E0ED49-E536-DD49-A43A-F8CF92BD699A}" type="presParOf" srcId="{BD55C25E-AAE4-5042-A300-68868CB01554}" destId="{29BC760E-4DC1-9447-AB61-689B0145B70E}" srcOrd="15" destOrd="0" presId="urn:microsoft.com/office/officeart/2005/8/layout/bProcess3"/>
    <dgm:cxn modelId="{716FF740-E6C7-F340-B1A8-AD81C6EC0E43}" type="presParOf" srcId="{29BC760E-4DC1-9447-AB61-689B0145B70E}" destId="{A3633BBA-7A93-5148-8CA9-E5F092BDCD8E}" srcOrd="0" destOrd="0" presId="urn:microsoft.com/office/officeart/2005/8/layout/bProcess3"/>
    <dgm:cxn modelId="{CFA31E5A-2ECC-3D47-9071-9BA70D70ECFC}" type="presParOf" srcId="{BD55C25E-AAE4-5042-A300-68868CB01554}" destId="{DE6EA246-F093-3243-A739-E5456C64C0E0}" srcOrd="1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011039-27D1-D14E-8CB0-816444E774C1}" type="doc">
      <dgm:prSet loTypeId="urn:microsoft.com/office/officeart/2005/8/layout/bProcess3" loCatId="" qsTypeId="urn:microsoft.com/office/officeart/2005/8/quickstyle/simple1" qsCatId="simple" csTypeId="urn:microsoft.com/office/officeart/2005/8/colors/colorful1" csCatId="colorful" phldr="1"/>
      <dgm:spPr/>
      <dgm:t>
        <a:bodyPr/>
        <a:lstStyle/>
        <a:p>
          <a:endParaRPr lang="es-ES"/>
        </a:p>
      </dgm:t>
    </dgm:pt>
    <dgm:pt modelId="{F0F592B9-79E6-9745-9887-0A52630BF84D}">
      <dgm:prSet phldrT="[Texto]"/>
      <dgm:spPr/>
      <dgm:t>
        <a:bodyPr/>
        <a:lstStyle/>
        <a:p>
          <a:r>
            <a:rPr lang="es-CO" dirty="0"/>
            <a:t>Solicitud suscrita por el titular de la licencia. </a:t>
          </a:r>
          <a:endParaRPr lang="es-ES" dirty="0"/>
        </a:p>
      </dgm:t>
    </dgm:pt>
    <dgm:pt modelId="{D024B879-38C8-CB41-9D6C-7AEA3900DB5B}" type="parTrans" cxnId="{49B453F7-083B-6E4A-8A40-B170D7BA99C2}">
      <dgm:prSet/>
      <dgm:spPr/>
      <dgm:t>
        <a:bodyPr/>
        <a:lstStyle/>
        <a:p>
          <a:endParaRPr lang="es-ES"/>
        </a:p>
      </dgm:t>
    </dgm:pt>
    <dgm:pt modelId="{8E363A57-E859-2648-A122-C4C57E2AA002}" type="sibTrans" cxnId="{49B453F7-083B-6E4A-8A40-B170D7BA99C2}">
      <dgm:prSet/>
      <dgm:spPr/>
      <dgm:t>
        <a:bodyPr/>
        <a:lstStyle/>
        <a:p>
          <a:endParaRPr lang="es-ES"/>
        </a:p>
      </dgm:t>
    </dgm:pt>
    <dgm:pt modelId="{677D6695-458A-F840-A86E-D3F9C790477E}">
      <dgm:prSet/>
      <dgm:spPr/>
      <dgm:t>
        <a:bodyPr/>
        <a:lstStyle/>
        <a:p>
          <a:r>
            <a:rPr lang="es-CO" dirty="0"/>
            <a:t>La descripción de la (s) obra (s) o actividad (es) objeto de modificación</a:t>
          </a:r>
        </a:p>
      </dgm:t>
    </dgm:pt>
    <dgm:pt modelId="{95F07A54-2E7B-FB4B-8F59-9870B7368A3E}" type="parTrans" cxnId="{FC9D3F31-B002-9448-8D76-48EFD049A519}">
      <dgm:prSet/>
      <dgm:spPr/>
      <dgm:t>
        <a:bodyPr/>
        <a:lstStyle/>
        <a:p>
          <a:endParaRPr lang="es-ES"/>
        </a:p>
      </dgm:t>
    </dgm:pt>
    <dgm:pt modelId="{5EF36674-40BA-4F41-A52D-167AB71D1159}" type="sibTrans" cxnId="{FC9D3F31-B002-9448-8D76-48EFD049A519}">
      <dgm:prSet/>
      <dgm:spPr/>
      <dgm:t>
        <a:bodyPr/>
        <a:lstStyle/>
        <a:p>
          <a:endParaRPr lang="es-ES"/>
        </a:p>
      </dgm:t>
    </dgm:pt>
    <dgm:pt modelId="{8692E585-C9C1-1743-AF48-8AA6C8FC9A4E}">
      <dgm:prSet/>
      <dgm:spPr/>
      <dgm:t>
        <a:bodyPr/>
        <a:lstStyle/>
        <a:p>
          <a:r>
            <a:rPr lang="es-CO" dirty="0"/>
            <a:t>El complemento del estudio de impacto ambiental </a:t>
          </a:r>
        </a:p>
      </dgm:t>
    </dgm:pt>
    <dgm:pt modelId="{94168881-C363-CD42-9E5D-3DF40611BF62}" type="parTrans" cxnId="{29467ADF-23C9-444A-9D20-BACA8470C4CD}">
      <dgm:prSet/>
      <dgm:spPr/>
      <dgm:t>
        <a:bodyPr/>
        <a:lstStyle/>
        <a:p>
          <a:endParaRPr lang="es-ES"/>
        </a:p>
      </dgm:t>
    </dgm:pt>
    <dgm:pt modelId="{1344937F-9DBE-534B-9143-3DE03F094A41}" type="sibTrans" cxnId="{29467ADF-23C9-444A-9D20-BACA8470C4CD}">
      <dgm:prSet/>
      <dgm:spPr/>
      <dgm:t>
        <a:bodyPr/>
        <a:lstStyle/>
        <a:p>
          <a:endParaRPr lang="es-ES"/>
        </a:p>
      </dgm:t>
    </dgm:pt>
    <dgm:pt modelId="{B4268991-810C-A147-98A2-5CD0BC06B21B}">
      <dgm:prSet/>
      <dgm:spPr/>
      <dgm:t>
        <a:bodyPr/>
        <a:lstStyle/>
        <a:p>
          <a:r>
            <a:rPr lang="es-CO" dirty="0"/>
            <a:t>Constancia de pago del cobro para la prestación de los servicios de la evaluación de los estudios ambientales del proyecto, obra o actividad</a:t>
          </a:r>
        </a:p>
      </dgm:t>
    </dgm:pt>
    <dgm:pt modelId="{1C59CC95-C250-714B-8E8F-2D7517E269E0}" type="parTrans" cxnId="{F190DF43-9AA5-A44C-80F2-DBE115648563}">
      <dgm:prSet/>
      <dgm:spPr/>
      <dgm:t>
        <a:bodyPr/>
        <a:lstStyle/>
        <a:p>
          <a:endParaRPr lang="es-ES"/>
        </a:p>
      </dgm:t>
    </dgm:pt>
    <dgm:pt modelId="{3C621E77-EB43-C749-93F0-D92C5E8307F9}" type="sibTrans" cxnId="{F190DF43-9AA5-A44C-80F2-DBE115648563}">
      <dgm:prSet/>
      <dgm:spPr/>
      <dgm:t>
        <a:bodyPr/>
        <a:lstStyle/>
        <a:p>
          <a:endParaRPr lang="es-ES"/>
        </a:p>
      </dgm:t>
    </dgm:pt>
    <dgm:pt modelId="{9CD36A71-E96A-4F4A-AC80-2ABE73B5BE44}">
      <dgm:prSet/>
      <dgm:spPr/>
      <dgm:t>
        <a:bodyPr/>
        <a:lstStyle/>
        <a:p>
          <a:r>
            <a:rPr lang="es-CO"/>
            <a:t>Copia de la constancia de radicación del complemento del estudio de impacto ambiental ante la respectiva autoridad ambiental con jurisdicción en el área de influencia directa del proyecto</a:t>
          </a:r>
        </a:p>
      </dgm:t>
    </dgm:pt>
    <dgm:pt modelId="{6AE138F7-25C1-2647-9A8B-DF26D346AE64}" type="parTrans" cxnId="{B1DF23A6-29C0-AA42-BEB6-D4F67C8AF3F8}">
      <dgm:prSet/>
      <dgm:spPr/>
      <dgm:t>
        <a:bodyPr/>
        <a:lstStyle/>
        <a:p>
          <a:endParaRPr lang="es-ES"/>
        </a:p>
      </dgm:t>
    </dgm:pt>
    <dgm:pt modelId="{D4875ADD-FD85-4140-A0BC-CE34E03D3FB4}" type="sibTrans" cxnId="{B1DF23A6-29C0-AA42-BEB6-D4F67C8AF3F8}">
      <dgm:prSet/>
      <dgm:spPr/>
      <dgm:t>
        <a:bodyPr/>
        <a:lstStyle/>
        <a:p>
          <a:endParaRPr lang="es-ES"/>
        </a:p>
      </dgm:t>
    </dgm:pt>
    <dgm:pt modelId="{BD55C25E-AAE4-5042-A300-68868CB01554}" type="pres">
      <dgm:prSet presAssocID="{84011039-27D1-D14E-8CB0-816444E774C1}" presName="Name0" presStyleCnt="0">
        <dgm:presLayoutVars>
          <dgm:dir/>
          <dgm:resizeHandles val="exact"/>
        </dgm:presLayoutVars>
      </dgm:prSet>
      <dgm:spPr/>
    </dgm:pt>
    <dgm:pt modelId="{68470C58-507C-AD4A-A3DA-30921B6C2581}" type="pres">
      <dgm:prSet presAssocID="{F0F592B9-79E6-9745-9887-0A52630BF84D}" presName="node" presStyleLbl="node1" presStyleIdx="0" presStyleCnt="5">
        <dgm:presLayoutVars>
          <dgm:bulletEnabled val="1"/>
        </dgm:presLayoutVars>
      </dgm:prSet>
      <dgm:spPr/>
    </dgm:pt>
    <dgm:pt modelId="{1E77CFF5-548D-7047-8ECE-F4EC179D4C8E}" type="pres">
      <dgm:prSet presAssocID="{8E363A57-E859-2648-A122-C4C57E2AA002}" presName="sibTrans" presStyleLbl="sibTrans1D1" presStyleIdx="0" presStyleCnt="4"/>
      <dgm:spPr/>
    </dgm:pt>
    <dgm:pt modelId="{3C9DC94E-AD6A-2144-AAE0-259671AAD080}" type="pres">
      <dgm:prSet presAssocID="{8E363A57-E859-2648-A122-C4C57E2AA002}" presName="connectorText" presStyleLbl="sibTrans1D1" presStyleIdx="0" presStyleCnt="4"/>
      <dgm:spPr/>
    </dgm:pt>
    <dgm:pt modelId="{039C6D56-DCF6-344B-B350-8BA08D5444C7}" type="pres">
      <dgm:prSet presAssocID="{677D6695-458A-F840-A86E-D3F9C790477E}" presName="node" presStyleLbl="node1" presStyleIdx="1" presStyleCnt="5">
        <dgm:presLayoutVars>
          <dgm:bulletEnabled val="1"/>
        </dgm:presLayoutVars>
      </dgm:prSet>
      <dgm:spPr/>
    </dgm:pt>
    <dgm:pt modelId="{6A68516F-D3EF-1B42-B3F6-727724521340}" type="pres">
      <dgm:prSet presAssocID="{5EF36674-40BA-4F41-A52D-167AB71D1159}" presName="sibTrans" presStyleLbl="sibTrans1D1" presStyleIdx="1" presStyleCnt="4"/>
      <dgm:spPr/>
    </dgm:pt>
    <dgm:pt modelId="{C4C78121-C804-9842-94A5-C6983F8B45D7}" type="pres">
      <dgm:prSet presAssocID="{5EF36674-40BA-4F41-A52D-167AB71D1159}" presName="connectorText" presStyleLbl="sibTrans1D1" presStyleIdx="1" presStyleCnt="4"/>
      <dgm:spPr/>
    </dgm:pt>
    <dgm:pt modelId="{9EF896C2-ADB5-E74A-832D-B0D7B60D1743}" type="pres">
      <dgm:prSet presAssocID="{8692E585-C9C1-1743-AF48-8AA6C8FC9A4E}" presName="node" presStyleLbl="node1" presStyleIdx="2" presStyleCnt="5">
        <dgm:presLayoutVars>
          <dgm:bulletEnabled val="1"/>
        </dgm:presLayoutVars>
      </dgm:prSet>
      <dgm:spPr/>
    </dgm:pt>
    <dgm:pt modelId="{4EEA182E-611C-1941-9FC7-D499B51D0C23}" type="pres">
      <dgm:prSet presAssocID="{1344937F-9DBE-534B-9143-3DE03F094A41}" presName="sibTrans" presStyleLbl="sibTrans1D1" presStyleIdx="2" presStyleCnt="4"/>
      <dgm:spPr/>
    </dgm:pt>
    <dgm:pt modelId="{18FE8F57-E5ED-8042-8D83-DEB34843294B}" type="pres">
      <dgm:prSet presAssocID="{1344937F-9DBE-534B-9143-3DE03F094A41}" presName="connectorText" presStyleLbl="sibTrans1D1" presStyleIdx="2" presStyleCnt="4"/>
      <dgm:spPr/>
    </dgm:pt>
    <dgm:pt modelId="{7D57749A-20A1-DF44-8788-76DC83D5D68D}" type="pres">
      <dgm:prSet presAssocID="{B4268991-810C-A147-98A2-5CD0BC06B21B}" presName="node" presStyleLbl="node1" presStyleIdx="3" presStyleCnt="5">
        <dgm:presLayoutVars>
          <dgm:bulletEnabled val="1"/>
        </dgm:presLayoutVars>
      </dgm:prSet>
      <dgm:spPr/>
    </dgm:pt>
    <dgm:pt modelId="{C11038AE-4D00-AC42-81A0-DDA62E663EB6}" type="pres">
      <dgm:prSet presAssocID="{3C621E77-EB43-C749-93F0-D92C5E8307F9}" presName="sibTrans" presStyleLbl="sibTrans1D1" presStyleIdx="3" presStyleCnt="4"/>
      <dgm:spPr/>
    </dgm:pt>
    <dgm:pt modelId="{0E273E15-9597-9043-B3BF-32C3FAD0DFB3}" type="pres">
      <dgm:prSet presAssocID="{3C621E77-EB43-C749-93F0-D92C5E8307F9}" presName="connectorText" presStyleLbl="sibTrans1D1" presStyleIdx="3" presStyleCnt="4"/>
      <dgm:spPr/>
    </dgm:pt>
    <dgm:pt modelId="{1C398E1C-9824-A946-B5B4-E69C5A357B7A}" type="pres">
      <dgm:prSet presAssocID="{9CD36A71-E96A-4F4A-AC80-2ABE73B5BE44}" presName="node" presStyleLbl="node1" presStyleIdx="4" presStyleCnt="5">
        <dgm:presLayoutVars>
          <dgm:bulletEnabled val="1"/>
        </dgm:presLayoutVars>
      </dgm:prSet>
      <dgm:spPr/>
    </dgm:pt>
  </dgm:ptLst>
  <dgm:cxnLst>
    <dgm:cxn modelId="{98CADB0B-26F1-094B-A91E-0B219A7D695F}" type="presOf" srcId="{5EF36674-40BA-4F41-A52D-167AB71D1159}" destId="{C4C78121-C804-9842-94A5-C6983F8B45D7}" srcOrd="1" destOrd="0" presId="urn:microsoft.com/office/officeart/2005/8/layout/bProcess3"/>
    <dgm:cxn modelId="{BDD4710C-B07B-C345-BB89-7B320DCE4D9B}" type="presOf" srcId="{8E363A57-E859-2648-A122-C4C57E2AA002}" destId="{1E77CFF5-548D-7047-8ECE-F4EC179D4C8E}" srcOrd="0" destOrd="0" presId="urn:microsoft.com/office/officeart/2005/8/layout/bProcess3"/>
    <dgm:cxn modelId="{64741925-2321-074F-8AD3-1348792C8F60}" type="presOf" srcId="{8E363A57-E859-2648-A122-C4C57E2AA002}" destId="{3C9DC94E-AD6A-2144-AAE0-259671AAD080}" srcOrd="1" destOrd="0" presId="urn:microsoft.com/office/officeart/2005/8/layout/bProcess3"/>
    <dgm:cxn modelId="{FC9D3F31-B002-9448-8D76-48EFD049A519}" srcId="{84011039-27D1-D14E-8CB0-816444E774C1}" destId="{677D6695-458A-F840-A86E-D3F9C790477E}" srcOrd="1" destOrd="0" parTransId="{95F07A54-2E7B-FB4B-8F59-9870B7368A3E}" sibTransId="{5EF36674-40BA-4F41-A52D-167AB71D1159}"/>
    <dgm:cxn modelId="{EFD1CF36-1064-134B-A673-5604F35AF5AE}" type="presOf" srcId="{3C621E77-EB43-C749-93F0-D92C5E8307F9}" destId="{0E273E15-9597-9043-B3BF-32C3FAD0DFB3}" srcOrd="1" destOrd="0" presId="urn:microsoft.com/office/officeart/2005/8/layout/bProcess3"/>
    <dgm:cxn modelId="{F190DF43-9AA5-A44C-80F2-DBE115648563}" srcId="{84011039-27D1-D14E-8CB0-816444E774C1}" destId="{B4268991-810C-A147-98A2-5CD0BC06B21B}" srcOrd="3" destOrd="0" parTransId="{1C59CC95-C250-714B-8E8F-2D7517E269E0}" sibTransId="{3C621E77-EB43-C749-93F0-D92C5E8307F9}"/>
    <dgm:cxn modelId="{752E6F46-7673-C244-8C1B-97522D4B6126}" type="presOf" srcId="{3C621E77-EB43-C749-93F0-D92C5E8307F9}" destId="{C11038AE-4D00-AC42-81A0-DDA62E663EB6}" srcOrd="0" destOrd="0" presId="urn:microsoft.com/office/officeart/2005/8/layout/bProcess3"/>
    <dgm:cxn modelId="{510BB646-4C67-F445-9F6E-1F358DC5FE06}" type="presOf" srcId="{1344937F-9DBE-534B-9143-3DE03F094A41}" destId="{18FE8F57-E5ED-8042-8D83-DEB34843294B}" srcOrd="1" destOrd="0" presId="urn:microsoft.com/office/officeart/2005/8/layout/bProcess3"/>
    <dgm:cxn modelId="{C1389C56-1F13-4240-A32F-C7A85A3A3707}" type="presOf" srcId="{1344937F-9DBE-534B-9143-3DE03F094A41}" destId="{4EEA182E-611C-1941-9FC7-D499B51D0C23}" srcOrd="0" destOrd="0" presId="urn:microsoft.com/office/officeart/2005/8/layout/bProcess3"/>
    <dgm:cxn modelId="{E53C8C80-29FE-9244-B20B-CB766F5E31E1}" type="presOf" srcId="{F0F592B9-79E6-9745-9887-0A52630BF84D}" destId="{68470C58-507C-AD4A-A3DA-30921B6C2581}" srcOrd="0" destOrd="0" presId="urn:microsoft.com/office/officeart/2005/8/layout/bProcess3"/>
    <dgm:cxn modelId="{B1DF23A6-29C0-AA42-BEB6-D4F67C8AF3F8}" srcId="{84011039-27D1-D14E-8CB0-816444E774C1}" destId="{9CD36A71-E96A-4F4A-AC80-2ABE73B5BE44}" srcOrd="4" destOrd="0" parTransId="{6AE138F7-25C1-2647-9A8B-DF26D346AE64}" sibTransId="{D4875ADD-FD85-4140-A0BC-CE34E03D3FB4}"/>
    <dgm:cxn modelId="{6F72D8A7-7F13-474B-A6E6-2CA2D04FB4C3}" type="presOf" srcId="{84011039-27D1-D14E-8CB0-816444E774C1}" destId="{BD55C25E-AAE4-5042-A300-68868CB01554}" srcOrd="0" destOrd="0" presId="urn:microsoft.com/office/officeart/2005/8/layout/bProcess3"/>
    <dgm:cxn modelId="{CBB053C7-B7B4-044D-9897-834DD6AD4502}" type="presOf" srcId="{677D6695-458A-F840-A86E-D3F9C790477E}" destId="{039C6D56-DCF6-344B-B350-8BA08D5444C7}" srcOrd="0" destOrd="0" presId="urn:microsoft.com/office/officeart/2005/8/layout/bProcess3"/>
    <dgm:cxn modelId="{8C0734CD-860C-354F-A8E0-FD9C90558BE8}" type="presOf" srcId="{9CD36A71-E96A-4F4A-AC80-2ABE73B5BE44}" destId="{1C398E1C-9824-A946-B5B4-E69C5A357B7A}" srcOrd="0" destOrd="0" presId="urn:microsoft.com/office/officeart/2005/8/layout/bProcess3"/>
    <dgm:cxn modelId="{73F0B7D9-E2A6-DC49-A5C0-47CC982C7130}" type="presOf" srcId="{B4268991-810C-A147-98A2-5CD0BC06B21B}" destId="{7D57749A-20A1-DF44-8788-76DC83D5D68D}" srcOrd="0" destOrd="0" presId="urn:microsoft.com/office/officeart/2005/8/layout/bProcess3"/>
    <dgm:cxn modelId="{29467ADF-23C9-444A-9D20-BACA8470C4CD}" srcId="{84011039-27D1-D14E-8CB0-816444E774C1}" destId="{8692E585-C9C1-1743-AF48-8AA6C8FC9A4E}" srcOrd="2" destOrd="0" parTransId="{94168881-C363-CD42-9E5D-3DF40611BF62}" sibTransId="{1344937F-9DBE-534B-9143-3DE03F094A41}"/>
    <dgm:cxn modelId="{5A4A67E9-474F-F64F-A656-EA6F4F0C7C41}" type="presOf" srcId="{8692E585-C9C1-1743-AF48-8AA6C8FC9A4E}" destId="{9EF896C2-ADB5-E74A-832D-B0D7B60D1743}" srcOrd="0" destOrd="0" presId="urn:microsoft.com/office/officeart/2005/8/layout/bProcess3"/>
    <dgm:cxn modelId="{635CBAEE-B95D-5344-B099-1BDD1F2C3451}" type="presOf" srcId="{5EF36674-40BA-4F41-A52D-167AB71D1159}" destId="{6A68516F-D3EF-1B42-B3F6-727724521340}" srcOrd="0" destOrd="0" presId="urn:microsoft.com/office/officeart/2005/8/layout/bProcess3"/>
    <dgm:cxn modelId="{49B453F7-083B-6E4A-8A40-B170D7BA99C2}" srcId="{84011039-27D1-D14E-8CB0-816444E774C1}" destId="{F0F592B9-79E6-9745-9887-0A52630BF84D}" srcOrd="0" destOrd="0" parTransId="{D024B879-38C8-CB41-9D6C-7AEA3900DB5B}" sibTransId="{8E363A57-E859-2648-A122-C4C57E2AA002}"/>
    <dgm:cxn modelId="{D782B347-04C9-C44D-899F-F38680160159}" type="presParOf" srcId="{BD55C25E-AAE4-5042-A300-68868CB01554}" destId="{68470C58-507C-AD4A-A3DA-30921B6C2581}" srcOrd="0" destOrd="0" presId="urn:microsoft.com/office/officeart/2005/8/layout/bProcess3"/>
    <dgm:cxn modelId="{28C16B31-D530-5147-83D7-671F875EC67D}" type="presParOf" srcId="{BD55C25E-AAE4-5042-A300-68868CB01554}" destId="{1E77CFF5-548D-7047-8ECE-F4EC179D4C8E}" srcOrd="1" destOrd="0" presId="urn:microsoft.com/office/officeart/2005/8/layout/bProcess3"/>
    <dgm:cxn modelId="{B10E24D9-66F8-5C4F-95B6-3C974FC1F44B}" type="presParOf" srcId="{1E77CFF5-548D-7047-8ECE-F4EC179D4C8E}" destId="{3C9DC94E-AD6A-2144-AAE0-259671AAD080}" srcOrd="0" destOrd="0" presId="urn:microsoft.com/office/officeart/2005/8/layout/bProcess3"/>
    <dgm:cxn modelId="{9C224AED-F438-0F46-BC1F-EF797FA86921}" type="presParOf" srcId="{BD55C25E-AAE4-5042-A300-68868CB01554}" destId="{039C6D56-DCF6-344B-B350-8BA08D5444C7}" srcOrd="2" destOrd="0" presId="urn:microsoft.com/office/officeart/2005/8/layout/bProcess3"/>
    <dgm:cxn modelId="{FC2CD78B-CE08-224B-9DCA-27FC3E5698BB}" type="presParOf" srcId="{BD55C25E-AAE4-5042-A300-68868CB01554}" destId="{6A68516F-D3EF-1B42-B3F6-727724521340}" srcOrd="3" destOrd="0" presId="urn:microsoft.com/office/officeart/2005/8/layout/bProcess3"/>
    <dgm:cxn modelId="{2574506E-5425-6949-B110-937E97DCD400}" type="presParOf" srcId="{6A68516F-D3EF-1B42-B3F6-727724521340}" destId="{C4C78121-C804-9842-94A5-C6983F8B45D7}" srcOrd="0" destOrd="0" presId="urn:microsoft.com/office/officeart/2005/8/layout/bProcess3"/>
    <dgm:cxn modelId="{FEAF3A4D-C00A-9742-9A09-EAA8900FED9A}" type="presParOf" srcId="{BD55C25E-AAE4-5042-A300-68868CB01554}" destId="{9EF896C2-ADB5-E74A-832D-B0D7B60D1743}" srcOrd="4" destOrd="0" presId="urn:microsoft.com/office/officeart/2005/8/layout/bProcess3"/>
    <dgm:cxn modelId="{9B5C1C08-B871-FE41-B284-3BFBF70B06F3}" type="presParOf" srcId="{BD55C25E-AAE4-5042-A300-68868CB01554}" destId="{4EEA182E-611C-1941-9FC7-D499B51D0C23}" srcOrd="5" destOrd="0" presId="urn:microsoft.com/office/officeart/2005/8/layout/bProcess3"/>
    <dgm:cxn modelId="{1F937BC3-3D1E-7A45-94F7-5B52C0B52C84}" type="presParOf" srcId="{4EEA182E-611C-1941-9FC7-D499B51D0C23}" destId="{18FE8F57-E5ED-8042-8D83-DEB34843294B}" srcOrd="0" destOrd="0" presId="urn:microsoft.com/office/officeart/2005/8/layout/bProcess3"/>
    <dgm:cxn modelId="{B45DA1C4-AA15-E744-B4B8-4B8CEFDC9AB0}" type="presParOf" srcId="{BD55C25E-AAE4-5042-A300-68868CB01554}" destId="{7D57749A-20A1-DF44-8788-76DC83D5D68D}" srcOrd="6" destOrd="0" presId="urn:microsoft.com/office/officeart/2005/8/layout/bProcess3"/>
    <dgm:cxn modelId="{0B637B3E-2881-9841-A637-CE4071DD7FE1}" type="presParOf" srcId="{BD55C25E-AAE4-5042-A300-68868CB01554}" destId="{C11038AE-4D00-AC42-81A0-DDA62E663EB6}" srcOrd="7" destOrd="0" presId="urn:microsoft.com/office/officeart/2005/8/layout/bProcess3"/>
    <dgm:cxn modelId="{74745936-66F4-4045-9B89-EB596040DF9F}" type="presParOf" srcId="{C11038AE-4D00-AC42-81A0-DDA62E663EB6}" destId="{0E273E15-9597-9043-B3BF-32C3FAD0DFB3}" srcOrd="0" destOrd="0" presId="urn:microsoft.com/office/officeart/2005/8/layout/bProcess3"/>
    <dgm:cxn modelId="{A26007BE-2387-3448-9D64-37C11D3B8C96}" type="presParOf" srcId="{BD55C25E-AAE4-5042-A300-68868CB01554}" destId="{1C398E1C-9824-A946-B5B4-E69C5A357B7A}"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BBC50A-C30D-0245-B691-AA6B7354A688}"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s-ES"/>
        </a:p>
      </dgm:t>
    </dgm:pt>
    <dgm:pt modelId="{A3B3D58A-57E7-2B47-A01D-46ACEB6B0C65}">
      <dgm:prSet phldrT="[Texto]"/>
      <dgm:spPr/>
      <dgm:t>
        <a:bodyPr/>
        <a:lstStyle/>
        <a:p>
          <a:r>
            <a:rPr lang="es-CO" dirty="0"/>
            <a:t>Copia de los documentos de identificación y de los certificados de existencia y representación legal</a:t>
          </a:r>
          <a:endParaRPr lang="es-ES" dirty="0"/>
        </a:p>
      </dgm:t>
    </dgm:pt>
    <dgm:pt modelId="{921FE3B1-2E77-CB47-A4FD-5BA80A997F3A}" type="parTrans" cxnId="{D00B2F47-8BB1-3F4A-9503-654A3EE3684F}">
      <dgm:prSet/>
      <dgm:spPr/>
      <dgm:t>
        <a:bodyPr/>
        <a:lstStyle/>
        <a:p>
          <a:endParaRPr lang="es-ES"/>
        </a:p>
      </dgm:t>
    </dgm:pt>
    <dgm:pt modelId="{498B8663-4CCF-FA43-B910-F5701573B214}" type="sibTrans" cxnId="{D00B2F47-8BB1-3F4A-9503-654A3EE3684F}">
      <dgm:prSet/>
      <dgm:spPr/>
      <dgm:t>
        <a:bodyPr/>
        <a:lstStyle/>
        <a:p>
          <a:endParaRPr lang="es-ES"/>
        </a:p>
      </dgm:t>
    </dgm:pt>
    <dgm:pt modelId="{D3A1DBDD-5E0D-164A-8492-844E06DB245D}">
      <dgm:prSet/>
      <dgm:spPr/>
      <dgm:t>
        <a:bodyPr/>
        <a:lstStyle/>
        <a:p>
          <a:r>
            <a:rPr lang="es-CO" dirty="0"/>
            <a:t>Documento de cesión</a:t>
          </a:r>
        </a:p>
      </dgm:t>
    </dgm:pt>
    <dgm:pt modelId="{E2A344F3-0C52-7D4B-ABEB-859CA5544A3F}" type="parTrans" cxnId="{894038A2-48B5-C942-A4CB-C6877CED7E53}">
      <dgm:prSet/>
      <dgm:spPr/>
      <dgm:t>
        <a:bodyPr/>
        <a:lstStyle/>
        <a:p>
          <a:endParaRPr lang="es-ES"/>
        </a:p>
      </dgm:t>
    </dgm:pt>
    <dgm:pt modelId="{4F4F66E5-1E19-7744-9E0A-7E5F7D5EB079}" type="sibTrans" cxnId="{894038A2-48B5-C942-A4CB-C6877CED7E53}">
      <dgm:prSet/>
      <dgm:spPr/>
      <dgm:t>
        <a:bodyPr/>
        <a:lstStyle/>
        <a:p>
          <a:endParaRPr lang="es-ES"/>
        </a:p>
      </dgm:t>
    </dgm:pt>
    <dgm:pt modelId="{E0E8EB3F-FB27-5E45-AA31-4A2251BCF6C5}">
      <dgm:prSet/>
      <dgm:spPr/>
      <dgm:t>
        <a:bodyPr/>
        <a:lstStyle/>
        <a:p>
          <a:r>
            <a:rPr lang="es-CO" dirty="0"/>
            <a:t>Acto administrativo de aprobación</a:t>
          </a:r>
        </a:p>
      </dgm:t>
    </dgm:pt>
    <dgm:pt modelId="{84FCA9F3-A1F1-EA44-A5D6-D3CC5B5AAB36}" type="parTrans" cxnId="{43C3586E-0407-3245-A479-FA1A564D34F9}">
      <dgm:prSet/>
      <dgm:spPr/>
      <dgm:t>
        <a:bodyPr/>
        <a:lstStyle/>
        <a:p>
          <a:endParaRPr lang="es-ES"/>
        </a:p>
      </dgm:t>
    </dgm:pt>
    <dgm:pt modelId="{2ABA7278-28AC-3147-A3FA-DA0803107195}" type="sibTrans" cxnId="{43C3586E-0407-3245-A479-FA1A564D34F9}">
      <dgm:prSet/>
      <dgm:spPr/>
      <dgm:t>
        <a:bodyPr/>
        <a:lstStyle/>
        <a:p>
          <a:endParaRPr lang="es-ES"/>
        </a:p>
      </dgm:t>
    </dgm:pt>
    <dgm:pt modelId="{F7581676-DD41-6945-B325-17F69380AB9D}">
      <dgm:prSet/>
      <dgm:spPr/>
      <dgm:t>
        <a:bodyPr/>
        <a:lstStyle/>
        <a:p>
          <a:r>
            <a:rPr lang="es-CO" dirty="0"/>
            <a:t>A efectos de la cesión parcial de la licencia ambiental el cedente y el cesionario deberán anexar Documento de detalle </a:t>
          </a:r>
        </a:p>
      </dgm:t>
    </dgm:pt>
    <dgm:pt modelId="{F61F47D4-AD66-B84B-8183-4431CADD7A29}" type="parTrans" cxnId="{174B63B4-E100-7C4B-9D8C-EC53A261123F}">
      <dgm:prSet/>
      <dgm:spPr/>
      <dgm:t>
        <a:bodyPr/>
        <a:lstStyle/>
        <a:p>
          <a:endParaRPr lang="es-ES"/>
        </a:p>
      </dgm:t>
    </dgm:pt>
    <dgm:pt modelId="{30E78F30-4B94-AC42-B5A2-B32213F73BAC}" type="sibTrans" cxnId="{174B63B4-E100-7C4B-9D8C-EC53A261123F}">
      <dgm:prSet/>
      <dgm:spPr/>
      <dgm:t>
        <a:bodyPr/>
        <a:lstStyle/>
        <a:p>
          <a:endParaRPr lang="es-ES"/>
        </a:p>
      </dgm:t>
    </dgm:pt>
    <dgm:pt modelId="{69700C8E-2566-E24D-A786-3889AA1D3070}" type="pres">
      <dgm:prSet presAssocID="{24BBC50A-C30D-0245-B691-AA6B7354A688}" presName="diagram" presStyleCnt="0">
        <dgm:presLayoutVars>
          <dgm:dir/>
          <dgm:resizeHandles val="exact"/>
        </dgm:presLayoutVars>
      </dgm:prSet>
      <dgm:spPr/>
    </dgm:pt>
    <dgm:pt modelId="{17A12444-5211-974C-99A6-4C5BB38FA263}" type="pres">
      <dgm:prSet presAssocID="{A3B3D58A-57E7-2B47-A01D-46ACEB6B0C65}" presName="node" presStyleLbl="node1" presStyleIdx="0" presStyleCnt="4">
        <dgm:presLayoutVars>
          <dgm:bulletEnabled val="1"/>
        </dgm:presLayoutVars>
      </dgm:prSet>
      <dgm:spPr/>
    </dgm:pt>
    <dgm:pt modelId="{DD05BE3A-8EAC-3645-BA42-8F22D7D8753B}" type="pres">
      <dgm:prSet presAssocID="{498B8663-4CCF-FA43-B910-F5701573B214}" presName="sibTrans" presStyleLbl="sibTrans2D1" presStyleIdx="0" presStyleCnt="3"/>
      <dgm:spPr/>
    </dgm:pt>
    <dgm:pt modelId="{40849B40-6F7F-8744-BC6F-D6DD075898CD}" type="pres">
      <dgm:prSet presAssocID="{498B8663-4CCF-FA43-B910-F5701573B214}" presName="connectorText" presStyleLbl="sibTrans2D1" presStyleIdx="0" presStyleCnt="3"/>
      <dgm:spPr/>
    </dgm:pt>
    <dgm:pt modelId="{385D149A-C1C2-2F4D-99E2-6B8C90F9D5B1}" type="pres">
      <dgm:prSet presAssocID="{D3A1DBDD-5E0D-164A-8492-844E06DB245D}" presName="node" presStyleLbl="node1" presStyleIdx="1" presStyleCnt="4">
        <dgm:presLayoutVars>
          <dgm:bulletEnabled val="1"/>
        </dgm:presLayoutVars>
      </dgm:prSet>
      <dgm:spPr/>
    </dgm:pt>
    <dgm:pt modelId="{34A0637A-7E53-C04F-A770-DABB262442CA}" type="pres">
      <dgm:prSet presAssocID="{4F4F66E5-1E19-7744-9E0A-7E5F7D5EB079}" presName="sibTrans" presStyleLbl="sibTrans2D1" presStyleIdx="1" presStyleCnt="3"/>
      <dgm:spPr/>
    </dgm:pt>
    <dgm:pt modelId="{7965F35F-0D39-904A-BB9B-00CB222310C8}" type="pres">
      <dgm:prSet presAssocID="{4F4F66E5-1E19-7744-9E0A-7E5F7D5EB079}" presName="connectorText" presStyleLbl="sibTrans2D1" presStyleIdx="1" presStyleCnt="3"/>
      <dgm:spPr/>
    </dgm:pt>
    <dgm:pt modelId="{DF7C2FC9-A5D3-DA47-8EE1-DF7731DD4268}" type="pres">
      <dgm:prSet presAssocID="{E0E8EB3F-FB27-5E45-AA31-4A2251BCF6C5}" presName="node" presStyleLbl="node1" presStyleIdx="2" presStyleCnt="4">
        <dgm:presLayoutVars>
          <dgm:bulletEnabled val="1"/>
        </dgm:presLayoutVars>
      </dgm:prSet>
      <dgm:spPr/>
    </dgm:pt>
    <dgm:pt modelId="{D9FB85A0-9968-294D-BA54-1E10600D7B4D}" type="pres">
      <dgm:prSet presAssocID="{2ABA7278-28AC-3147-A3FA-DA0803107195}" presName="sibTrans" presStyleLbl="sibTrans2D1" presStyleIdx="2" presStyleCnt="3"/>
      <dgm:spPr/>
    </dgm:pt>
    <dgm:pt modelId="{FFD567EF-44F2-034F-8B1C-96F0F12D9447}" type="pres">
      <dgm:prSet presAssocID="{2ABA7278-28AC-3147-A3FA-DA0803107195}" presName="connectorText" presStyleLbl="sibTrans2D1" presStyleIdx="2" presStyleCnt="3"/>
      <dgm:spPr/>
    </dgm:pt>
    <dgm:pt modelId="{5393315F-F4FB-0343-9F09-26DC93A3B0BC}" type="pres">
      <dgm:prSet presAssocID="{F7581676-DD41-6945-B325-17F69380AB9D}" presName="node" presStyleLbl="node1" presStyleIdx="3" presStyleCnt="4">
        <dgm:presLayoutVars>
          <dgm:bulletEnabled val="1"/>
        </dgm:presLayoutVars>
      </dgm:prSet>
      <dgm:spPr/>
    </dgm:pt>
  </dgm:ptLst>
  <dgm:cxnLst>
    <dgm:cxn modelId="{3423051C-6992-3E49-B79B-730E5B39ED1E}" type="presOf" srcId="{498B8663-4CCF-FA43-B910-F5701573B214}" destId="{DD05BE3A-8EAC-3645-BA42-8F22D7D8753B}" srcOrd="0" destOrd="0" presId="urn:microsoft.com/office/officeart/2005/8/layout/process5"/>
    <dgm:cxn modelId="{8071B935-6033-4B4D-B278-F8F7E464E065}" type="presOf" srcId="{A3B3D58A-57E7-2B47-A01D-46ACEB6B0C65}" destId="{17A12444-5211-974C-99A6-4C5BB38FA263}" srcOrd="0" destOrd="0" presId="urn:microsoft.com/office/officeart/2005/8/layout/process5"/>
    <dgm:cxn modelId="{68FFCA3C-F3FA-7E4D-9935-F8D23C9E3F14}" type="presOf" srcId="{D3A1DBDD-5E0D-164A-8492-844E06DB245D}" destId="{385D149A-C1C2-2F4D-99E2-6B8C90F9D5B1}" srcOrd="0" destOrd="0" presId="urn:microsoft.com/office/officeart/2005/8/layout/process5"/>
    <dgm:cxn modelId="{D00B2F47-8BB1-3F4A-9503-654A3EE3684F}" srcId="{24BBC50A-C30D-0245-B691-AA6B7354A688}" destId="{A3B3D58A-57E7-2B47-A01D-46ACEB6B0C65}" srcOrd="0" destOrd="0" parTransId="{921FE3B1-2E77-CB47-A4FD-5BA80A997F3A}" sibTransId="{498B8663-4CCF-FA43-B910-F5701573B214}"/>
    <dgm:cxn modelId="{C074EE63-69D1-8449-9936-C7D0A3AAA548}" type="presOf" srcId="{4F4F66E5-1E19-7744-9E0A-7E5F7D5EB079}" destId="{34A0637A-7E53-C04F-A770-DABB262442CA}" srcOrd="0" destOrd="0" presId="urn:microsoft.com/office/officeart/2005/8/layout/process5"/>
    <dgm:cxn modelId="{43C3586E-0407-3245-A479-FA1A564D34F9}" srcId="{24BBC50A-C30D-0245-B691-AA6B7354A688}" destId="{E0E8EB3F-FB27-5E45-AA31-4A2251BCF6C5}" srcOrd="2" destOrd="0" parTransId="{84FCA9F3-A1F1-EA44-A5D6-D3CC5B5AAB36}" sibTransId="{2ABA7278-28AC-3147-A3FA-DA0803107195}"/>
    <dgm:cxn modelId="{31603E75-E852-3E47-8687-31864FD06A47}" type="presOf" srcId="{4F4F66E5-1E19-7744-9E0A-7E5F7D5EB079}" destId="{7965F35F-0D39-904A-BB9B-00CB222310C8}" srcOrd="1" destOrd="0" presId="urn:microsoft.com/office/officeart/2005/8/layout/process5"/>
    <dgm:cxn modelId="{8CD36380-88BD-6A4A-86B5-C948F8865AA7}" type="presOf" srcId="{F7581676-DD41-6945-B325-17F69380AB9D}" destId="{5393315F-F4FB-0343-9F09-26DC93A3B0BC}" srcOrd="0" destOrd="0" presId="urn:microsoft.com/office/officeart/2005/8/layout/process5"/>
    <dgm:cxn modelId="{A4F48E8F-4BB6-A140-90BF-D2AD19B357A4}" type="presOf" srcId="{2ABA7278-28AC-3147-A3FA-DA0803107195}" destId="{FFD567EF-44F2-034F-8B1C-96F0F12D9447}" srcOrd="1" destOrd="0" presId="urn:microsoft.com/office/officeart/2005/8/layout/process5"/>
    <dgm:cxn modelId="{2558D79C-1F8B-BB4F-A227-B9947CFD3543}" type="presOf" srcId="{24BBC50A-C30D-0245-B691-AA6B7354A688}" destId="{69700C8E-2566-E24D-A786-3889AA1D3070}" srcOrd="0" destOrd="0" presId="urn:microsoft.com/office/officeart/2005/8/layout/process5"/>
    <dgm:cxn modelId="{894038A2-48B5-C942-A4CB-C6877CED7E53}" srcId="{24BBC50A-C30D-0245-B691-AA6B7354A688}" destId="{D3A1DBDD-5E0D-164A-8492-844E06DB245D}" srcOrd="1" destOrd="0" parTransId="{E2A344F3-0C52-7D4B-ABEB-859CA5544A3F}" sibTransId="{4F4F66E5-1E19-7744-9E0A-7E5F7D5EB079}"/>
    <dgm:cxn modelId="{174B63B4-E100-7C4B-9D8C-EC53A261123F}" srcId="{24BBC50A-C30D-0245-B691-AA6B7354A688}" destId="{F7581676-DD41-6945-B325-17F69380AB9D}" srcOrd="3" destOrd="0" parTransId="{F61F47D4-AD66-B84B-8183-4431CADD7A29}" sibTransId="{30E78F30-4B94-AC42-B5A2-B32213F73BAC}"/>
    <dgm:cxn modelId="{38E3B9C9-6117-8A4E-B27F-53AE4A7BF1D1}" type="presOf" srcId="{E0E8EB3F-FB27-5E45-AA31-4A2251BCF6C5}" destId="{DF7C2FC9-A5D3-DA47-8EE1-DF7731DD4268}" srcOrd="0" destOrd="0" presId="urn:microsoft.com/office/officeart/2005/8/layout/process5"/>
    <dgm:cxn modelId="{A357B7CD-AB0E-344D-8BD6-47CDE036ABFD}" type="presOf" srcId="{498B8663-4CCF-FA43-B910-F5701573B214}" destId="{40849B40-6F7F-8744-BC6F-D6DD075898CD}" srcOrd="1" destOrd="0" presId="urn:microsoft.com/office/officeart/2005/8/layout/process5"/>
    <dgm:cxn modelId="{42CF8CEB-E4DF-1C41-A54E-DB989DD8DDB5}" type="presOf" srcId="{2ABA7278-28AC-3147-A3FA-DA0803107195}" destId="{D9FB85A0-9968-294D-BA54-1E10600D7B4D}" srcOrd="0" destOrd="0" presId="urn:microsoft.com/office/officeart/2005/8/layout/process5"/>
    <dgm:cxn modelId="{9E81A365-4813-1B4C-9D99-E2B6FA6C9AB6}" type="presParOf" srcId="{69700C8E-2566-E24D-A786-3889AA1D3070}" destId="{17A12444-5211-974C-99A6-4C5BB38FA263}" srcOrd="0" destOrd="0" presId="urn:microsoft.com/office/officeart/2005/8/layout/process5"/>
    <dgm:cxn modelId="{6E243FFE-1AFB-8C4B-A7BF-23CC4C64C4D8}" type="presParOf" srcId="{69700C8E-2566-E24D-A786-3889AA1D3070}" destId="{DD05BE3A-8EAC-3645-BA42-8F22D7D8753B}" srcOrd="1" destOrd="0" presId="urn:microsoft.com/office/officeart/2005/8/layout/process5"/>
    <dgm:cxn modelId="{5B550217-79DE-2D47-8F8A-6BAA91332144}" type="presParOf" srcId="{DD05BE3A-8EAC-3645-BA42-8F22D7D8753B}" destId="{40849B40-6F7F-8744-BC6F-D6DD075898CD}" srcOrd="0" destOrd="0" presId="urn:microsoft.com/office/officeart/2005/8/layout/process5"/>
    <dgm:cxn modelId="{443A4C68-A431-8548-AC13-D80C5879FBBF}" type="presParOf" srcId="{69700C8E-2566-E24D-A786-3889AA1D3070}" destId="{385D149A-C1C2-2F4D-99E2-6B8C90F9D5B1}" srcOrd="2" destOrd="0" presId="urn:microsoft.com/office/officeart/2005/8/layout/process5"/>
    <dgm:cxn modelId="{BFC53208-9829-1340-97BB-A3B6F3424870}" type="presParOf" srcId="{69700C8E-2566-E24D-A786-3889AA1D3070}" destId="{34A0637A-7E53-C04F-A770-DABB262442CA}" srcOrd="3" destOrd="0" presId="urn:microsoft.com/office/officeart/2005/8/layout/process5"/>
    <dgm:cxn modelId="{B47138B4-D7CD-0B40-9402-5E8F8B0ADE8B}" type="presParOf" srcId="{34A0637A-7E53-C04F-A770-DABB262442CA}" destId="{7965F35F-0D39-904A-BB9B-00CB222310C8}" srcOrd="0" destOrd="0" presId="urn:microsoft.com/office/officeart/2005/8/layout/process5"/>
    <dgm:cxn modelId="{CA55749C-F74F-2044-868C-299099194CC5}" type="presParOf" srcId="{69700C8E-2566-E24D-A786-3889AA1D3070}" destId="{DF7C2FC9-A5D3-DA47-8EE1-DF7731DD4268}" srcOrd="4" destOrd="0" presId="urn:microsoft.com/office/officeart/2005/8/layout/process5"/>
    <dgm:cxn modelId="{231671A7-2A10-A945-BB05-1C8F82B06DEE}" type="presParOf" srcId="{69700C8E-2566-E24D-A786-3889AA1D3070}" destId="{D9FB85A0-9968-294D-BA54-1E10600D7B4D}" srcOrd="5" destOrd="0" presId="urn:microsoft.com/office/officeart/2005/8/layout/process5"/>
    <dgm:cxn modelId="{5A8CAB77-BB83-2E46-A10C-DA56987B92F9}" type="presParOf" srcId="{D9FB85A0-9968-294D-BA54-1E10600D7B4D}" destId="{FFD567EF-44F2-034F-8B1C-96F0F12D9447}" srcOrd="0" destOrd="0" presId="urn:microsoft.com/office/officeart/2005/8/layout/process5"/>
    <dgm:cxn modelId="{29906381-6617-1A43-996F-1C9415C3EE84}" type="presParOf" srcId="{69700C8E-2566-E24D-A786-3889AA1D3070}" destId="{5393315F-F4FB-0343-9F09-26DC93A3B0BC}"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AC827A-E2FE-1444-A727-326441C9A99C}" type="doc">
      <dgm:prSet loTypeId="urn:microsoft.com/office/officeart/2005/8/layout/process5" loCatId="" qsTypeId="urn:microsoft.com/office/officeart/2005/8/quickstyle/simple1" qsCatId="simple" csTypeId="urn:microsoft.com/office/officeart/2005/8/colors/accent3_2" csCatId="accent3" phldr="1"/>
      <dgm:spPr/>
      <dgm:t>
        <a:bodyPr/>
        <a:lstStyle/>
        <a:p>
          <a:endParaRPr lang="es-ES"/>
        </a:p>
      </dgm:t>
    </dgm:pt>
    <dgm:pt modelId="{541B0E08-8CA4-9E43-B070-4169B1E81BE3}">
      <dgm:prSet phldrT="[Texto]"/>
      <dgm:spPr/>
      <dgm:t>
        <a:bodyPr/>
        <a:lstStyle/>
        <a:p>
          <a:r>
            <a:rPr lang="es-CO" dirty="0"/>
            <a:t>Constancia de pago del cobro para la Evaluación de los estudios ambientales</a:t>
          </a:r>
          <a:endParaRPr lang="es-ES" dirty="0"/>
        </a:p>
      </dgm:t>
    </dgm:pt>
    <dgm:pt modelId="{F811D2E6-FB9D-424E-9BF3-2CD16897DF44}" type="parTrans" cxnId="{6DE9A427-D4B4-384B-9F0A-438E1B2E3348}">
      <dgm:prSet/>
      <dgm:spPr/>
      <dgm:t>
        <a:bodyPr/>
        <a:lstStyle/>
        <a:p>
          <a:endParaRPr lang="es-ES"/>
        </a:p>
      </dgm:t>
    </dgm:pt>
    <dgm:pt modelId="{16E54A80-5BAA-7942-ACAD-BBD4F8C67F1F}" type="sibTrans" cxnId="{6DE9A427-D4B4-384B-9F0A-438E1B2E3348}">
      <dgm:prSet/>
      <dgm:spPr/>
      <dgm:t>
        <a:bodyPr/>
        <a:lstStyle/>
        <a:p>
          <a:endParaRPr lang="es-ES"/>
        </a:p>
      </dgm:t>
    </dgm:pt>
    <dgm:pt modelId="{DDF57655-363F-334D-A149-805CCED32963}">
      <dgm:prSet/>
      <dgm:spPr/>
      <dgm:t>
        <a:bodyPr/>
        <a:lstStyle/>
        <a:p>
          <a:r>
            <a:rPr lang="es-CO" dirty="0"/>
            <a:t>Documento de identificación y certificados de existencia y representación legal</a:t>
          </a:r>
        </a:p>
      </dgm:t>
    </dgm:pt>
    <dgm:pt modelId="{5AB8D6E3-65AD-2F45-A0CD-9230C75C932F}" type="parTrans" cxnId="{9CEA624D-3133-DD4A-8B1B-8F85802FEFAC}">
      <dgm:prSet/>
      <dgm:spPr/>
      <dgm:t>
        <a:bodyPr/>
        <a:lstStyle/>
        <a:p>
          <a:endParaRPr lang="es-ES"/>
        </a:p>
      </dgm:t>
    </dgm:pt>
    <dgm:pt modelId="{A6E2A13E-DC6D-DD43-8B8A-F5DF1748AC30}" type="sibTrans" cxnId="{9CEA624D-3133-DD4A-8B1B-8F85802FEFAC}">
      <dgm:prSet/>
      <dgm:spPr/>
      <dgm:t>
        <a:bodyPr/>
        <a:lstStyle/>
        <a:p>
          <a:endParaRPr lang="es-ES"/>
        </a:p>
      </dgm:t>
    </dgm:pt>
    <dgm:pt modelId="{169F00CC-7F8B-0B4F-8FFC-0F3007331CF3}">
      <dgm:prSet/>
      <dgm:spPr/>
      <dgm:t>
        <a:bodyPr/>
        <a:lstStyle/>
        <a:p>
          <a:r>
            <a:rPr lang="es-CO" dirty="0"/>
            <a:t>Estudio de Impacto Ambiental</a:t>
          </a:r>
        </a:p>
      </dgm:t>
    </dgm:pt>
    <dgm:pt modelId="{C09EB92F-8C80-F842-AF59-88B16B76BC51}" type="parTrans" cxnId="{401E653C-C6B8-0C41-BFA9-68B046162A8D}">
      <dgm:prSet/>
      <dgm:spPr/>
      <dgm:t>
        <a:bodyPr/>
        <a:lstStyle/>
        <a:p>
          <a:endParaRPr lang="es-ES"/>
        </a:p>
      </dgm:t>
    </dgm:pt>
    <dgm:pt modelId="{5D374F5B-82CC-854C-A235-686C8F526B5D}" type="sibTrans" cxnId="{401E653C-C6B8-0C41-BFA9-68B046162A8D}">
      <dgm:prSet/>
      <dgm:spPr/>
      <dgm:t>
        <a:bodyPr/>
        <a:lstStyle/>
        <a:p>
          <a:endParaRPr lang="es-ES"/>
        </a:p>
      </dgm:t>
    </dgm:pt>
    <dgm:pt modelId="{0942FB56-692D-DF4F-9F94-23584B100990}">
      <dgm:prSet/>
      <dgm:spPr/>
      <dgm:t>
        <a:bodyPr/>
        <a:lstStyle/>
        <a:p>
          <a:r>
            <a:rPr lang="es-CO" dirty="0"/>
            <a:t>Obligaciones derivadas de los actos administrativos</a:t>
          </a:r>
        </a:p>
      </dgm:t>
    </dgm:pt>
    <dgm:pt modelId="{4AC71A19-8B54-7A44-B718-69C19017D980}" type="parTrans" cxnId="{9C443886-3055-3E4A-AB19-794402301149}">
      <dgm:prSet/>
      <dgm:spPr/>
      <dgm:t>
        <a:bodyPr/>
        <a:lstStyle/>
        <a:p>
          <a:endParaRPr lang="es-ES"/>
        </a:p>
      </dgm:t>
    </dgm:pt>
    <dgm:pt modelId="{B5BEC9D5-2538-BE49-BF31-BB89BA8A4EE4}" type="sibTrans" cxnId="{9C443886-3055-3E4A-AB19-794402301149}">
      <dgm:prSet/>
      <dgm:spPr/>
      <dgm:t>
        <a:bodyPr/>
        <a:lstStyle/>
        <a:p>
          <a:endParaRPr lang="es-ES"/>
        </a:p>
      </dgm:t>
    </dgm:pt>
    <dgm:pt modelId="{FF64C1B6-0B62-A843-8715-5F8F4AC355D3}">
      <dgm:prSet/>
      <dgm:spPr/>
      <dgm:t>
        <a:bodyPr/>
        <a:lstStyle/>
        <a:p>
          <a:r>
            <a:rPr lang="es-CO" dirty="0"/>
            <a:t>Obligaciones derivadas de los actos administrativos a integrar</a:t>
          </a:r>
        </a:p>
      </dgm:t>
    </dgm:pt>
    <dgm:pt modelId="{AB0306AD-894A-6B4D-A592-30F3CDFB0BA5}" type="parTrans" cxnId="{563DECFF-A925-4040-AC1C-FC89CAA41B29}">
      <dgm:prSet/>
      <dgm:spPr/>
      <dgm:t>
        <a:bodyPr/>
        <a:lstStyle/>
        <a:p>
          <a:endParaRPr lang="es-ES"/>
        </a:p>
      </dgm:t>
    </dgm:pt>
    <dgm:pt modelId="{5D4C63FD-D2F4-064A-89B4-656F19B2BE0E}" type="sibTrans" cxnId="{563DECFF-A925-4040-AC1C-FC89CAA41B29}">
      <dgm:prSet/>
      <dgm:spPr/>
      <dgm:t>
        <a:bodyPr/>
        <a:lstStyle/>
        <a:p>
          <a:endParaRPr lang="es-ES"/>
        </a:p>
      </dgm:t>
    </dgm:pt>
    <dgm:pt modelId="{16F5DEEE-0BCB-FF49-9D84-BD99956A9587}" type="pres">
      <dgm:prSet presAssocID="{53AC827A-E2FE-1444-A727-326441C9A99C}" presName="diagram" presStyleCnt="0">
        <dgm:presLayoutVars>
          <dgm:dir/>
          <dgm:resizeHandles val="exact"/>
        </dgm:presLayoutVars>
      </dgm:prSet>
      <dgm:spPr/>
    </dgm:pt>
    <dgm:pt modelId="{9AE020C5-B09B-454A-BFE3-8D8E0CB1FE12}" type="pres">
      <dgm:prSet presAssocID="{541B0E08-8CA4-9E43-B070-4169B1E81BE3}" presName="node" presStyleLbl="node1" presStyleIdx="0" presStyleCnt="5">
        <dgm:presLayoutVars>
          <dgm:bulletEnabled val="1"/>
        </dgm:presLayoutVars>
      </dgm:prSet>
      <dgm:spPr/>
    </dgm:pt>
    <dgm:pt modelId="{E4BB0B43-1E8F-4846-83DD-51D7A0AA4FB3}" type="pres">
      <dgm:prSet presAssocID="{16E54A80-5BAA-7942-ACAD-BBD4F8C67F1F}" presName="sibTrans" presStyleLbl="sibTrans2D1" presStyleIdx="0" presStyleCnt="4"/>
      <dgm:spPr/>
    </dgm:pt>
    <dgm:pt modelId="{22FE4F48-CD04-E44B-967E-87ADF793A8B7}" type="pres">
      <dgm:prSet presAssocID="{16E54A80-5BAA-7942-ACAD-BBD4F8C67F1F}" presName="connectorText" presStyleLbl="sibTrans2D1" presStyleIdx="0" presStyleCnt="4"/>
      <dgm:spPr/>
    </dgm:pt>
    <dgm:pt modelId="{57E825CE-E196-C64B-A119-A8FA5DB2C6C2}" type="pres">
      <dgm:prSet presAssocID="{DDF57655-363F-334D-A149-805CCED32963}" presName="node" presStyleLbl="node1" presStyleIdx="1" presStyleCnt="5">
        <dgm:presLayoutVars>
          <dgm:bulletEnabled val="1"/>
        </dgm:presLayoutVars>
      </dgm:prSet>
      <dgm:spPr/>
    </dgm:pt>
    <dgm:pt modelId="{89167700-FBED-C344-95DF-F4DD3A6DC4F3}" type="pres">
      <dgm:prSet presAssocID="{A6E2A13E-DC6D-DD43-8B8A-F5DF1748AC30}" presName="sibTrans" presStyleLbl="sibTrans2D1" presStyleIdx="1" presStyleCnt="4"/>
      <dgm:spPr/>
    </dgm:pt>
    <dgm:pt modelId="{AF721D4D-6A19-EE44-966A-8AC6C383BCAD}" type="pres">
      <dgm:prSet presAssocID="{A6E2A13E-DC6D-DD43-8B8A-F5DF1748AC30}" presName="connectorText" presStyleLbl="sibTrans2D1" presStyleIdx="1" presStyleCnt="4"/>
      <dgm:spPr/>
    </dgm:pt>
    <dgm:pt modelId="{1AE9257E-1D96-5F43-9318-F96ED664568C}" type="pres">
      <dgm:prSet presAssocID="{169F00CC-7F8B-0B4F-8FFC-0F3007331CF3}" presName="node" presStyleLbl="node1" presStyleIdx="2" presStyleCnt="5">
        <dgm:presLayoutVars>
          <dgm:bulletEnabled val="1"/>
        </dgm:presLayoutVars>
      </dgm:prSet>
      <dgm:spPr/>
    </dgm:pt>
    <dgm:pt modelId="{AFEFF6A8-D8F9-5E49-A32D-7D11F902C3BA}" type="pres">
      <dgm:prSet presAssocID="{5D374F5B-82CC-854C-A235-686C8F526B5D}" presName="sibTrans" presStyleLbl="sibTrans2D1" presStyleIdx="2" presStyleCnt="4"/>
      <dgm:spPr/>
    </dgm:pt>
    <dgm:pt modelId="{45E28668-C6F6-084C-9075-002C73756269}" type="pres">
      <dgm:prSet presAssocID="{5D374F5B-82CC-854C-A235-686C8F526B5D}" presName="connectorText" presStyleLbl="sibTrans2D1" presStyleIdx="2" presStyleCnt="4"/>
      <dgm:spPr/>
    </dgm:pt>
    <dgm:pt modelId="{5F2728FB-A008-BC40-863B-A8364F665C3F}" type="pres">
      <dgm:prSet presAssocID="{0942FB56-692D-DF4F-9F94-23584B100990}" presName="node" presStyleLbl="node1" presStyleIdx="3" presStyleCnt="5">
        <dgm:presLayoutVars>
          <dgm:bulletEnabled val="1"/>
        </dgm:presLayoutVars>
      </dgm:prSet>
      <dgm:spPr/>
    </dgm:pt>
    <dgm:pt modelId="{995F543B-8087-E44A-BC6D-BDE37667CE02}" type="pres">
      <dgm:prSet presAssocID="{B5BEC9D5-2538-BE49-BF31-BB89BA8A4EE4}" presName="sibTrans" presStyleLbl="sibTrans2D1" presStyleIdx="3" presStyleCnt="4"/>
      <dgm:spPr/>
    </dgm:pt>
    <dgm:pt modelId="{955E1C72-4C96-7249-8E9B-DB262E4E1229}" type="pres">
      <dgm:prSet presAssocID="{B5BEC9D5-2538-BE49-BF31-BB89BA8A4EE4}" presName="connectorText" presStyleLbl="sibTrans2D1" presStyleIdx="3" presStyleCnt="4"/>
      <dgm:spPr/>
    </dgm:pt>
    <dgm:pt modelId="{D7ED6CAB-C633-A14A-A4AF-166EA2B0DAE0}" type="pres">
      <dgm:prSet presAssocID="{FF64C1B6-0B62-A843-8715-5F8F4AC355D3}" presName="node" presStyleLbl="node1" presStyleIdx="4" presStyleCnt="5">
        <dgm:presLayoutVars>
          <dgm:bulletEnabled val="1"/>
        </dgm:presLayoutVars>
      </dgm:prSet>
      <dgm:spPr/>
    </dgm:pt>
  </dgm:ptLst>
  <dgm:cxnLst>
    <dgm:cxn modelId="{47551C11-ED83-764D-8C4A-041C365FBF23}" type="presOf" srcId="{B5BEC9D5-2538-BE49-BF31-BB89BA8A4EE4}" destId="{955E1C72-4C96-7249-8E9B-DB262E4E1229}" srcOrd="1" destOrd="0" presId="urn:microsoft.com/office/officeart/2005/8/layout/process5"/>
    <dgm:cxn modelId="{29669012-406A-FD46-9E9D-23A38D37E944}" type="presOf" srcId="{5D374F5B-82CC-854C-A235-686C8F526B5D}" destId="{45E28668-C6F6-084C-9075-002C73756269}" srcOrd="1" destOrd="0" presId="urn:microsoft.com/office/officeart/2005/8/layout/process5"/>
    <dgm:cxn modelId="{ECB44325-E1EE-A548-9EA7-7A1D0CDA50FE}" type="presOf" srcId="{A6E2A13E-DC6D-DD43-8B8A-F5DF1748AC30}" destId="{89167700-FBED-C344-95DF-F4DD3A6DC4F3}" srcOrd="0" destOrd="0" presId="urn:microsoft.com/office/officeart/2005/8/layout/process5"/>
    <dgm:cxn modelId="{53B67225-DF07-7E4E-8252-823D358D0366}" type="presOf" srcId="{541B0E08-8CA4-9E43-B070-4169B1E81BE3}" destId="{9AE020C5-B09B-454A-BFE3-8D8E0CB1FE12}" srcOrd="0" destOrd="0" presId="urn:microsoft.com/office/officeart/2005/8/layout/process5"/>
    <dgm:cxn modelId="{A452C425-DE5A-6347-9E91-9B1619D0714F}" type="presOf" srcId="{169F00CC-7F8B-0B4F-8FFC-0F3007331CF3}" destId="{1AE9257E-1D96-5F43-9318-F96ED664568C}" srcOrd="0" destOrd="0" presId="urn:microsoft.com/office/officeart/2005/8/layout/process5"/>
    <dgm:cxn modelId="{6DE9A427-D4B4-384B-9F0A-438E1B2E3348}" srcId="{53AC827A-E2FE-1444-A727-326441C9A99C}" destId="{541B0E08-8CA4-9E43-B070-4169B1E81BE3}" srcOrd="0" destOrd="0" parTransId="{F811D2E6-FB9D-424E-9BF3-2CD16897DF44}" sibTransId="{16E54A80-5BAA-7942-ACAD-BBD4F8C67F1F}"/>
    <dgm:cxn modelId="{0A763B33-2936-0944-9BD3-F6583D355C71}" type="presOf" srcId="{DDF57655-363F-334D-A149-805CCED32963}" destId="{57E825CE-E196-C64B-A119-A8FA5DB2C6C2}" srcOrd="0" destOrd="0" presId="urn:microsoft.com/office/officeart/2005/8/layout/process5"/>
    <dgm:cxn modelId="{401E653C-C6B8-0C41-BFA9-68B046162A8D}" srcId="{53AC827A-E2FE-1444-A727-326441C9A99C}" destId="{169F00CC-7F8B-0B4F-8FFC-0F3007331CF3}" srcOrd="2" destOrd="0" parTransId="{C09EB92F-8C80-F842-AF59-88B16B76BC51}" sibTransId="{5D374F5B-82CC-854C-A235-686C8F526B5D}"/>
    <dgm:cxn modelId="{3CA4AF4B-BD0C-5640-BBFE-E619FEC922CD}" type="presOf" srcId="{A6E2A13E-DC6D-DD43-8B8A-F5DF1748AC30}" destId="{AF721D4D-6A19-EE44-966A-8AC6C383BCAD}" srcOrd="1" destOrd="0" presId="urn:microsoft.com/office/officeart/2005/8/layout/process5"/>
    <dgm:cxn modelId="{9CEA624D-3133-DD4A-8B1B-8F85802FEFAC}" srcId="{53AC827A-E2FE-1444-A727-326441C9A99C}" destId="{DDF57655-363F-334D-A149-805CCED32963}" srcOrd="1" destOrd="0" parTransId="{5AB8D6E3-65AD-2F45-A0CD-9230C75C932F}" sibTransId="{A6E2A13E-DC6D-DD43-8B8A-F5DF1748AC30}"/>
    <dgm:cxn modelId="{FA03ED4D-7EA1-4945-8D34-CA18E71A9830}" type="presOf" srcId="{5D374F5B-82CC-854C-A235-686C8F526B5D}" destId="{AFEFF6A8-D8F9-5E49-A32D-7D11F902C3BA}" srcOrd="0" destOrd="0" presId="urn:microsoft.com/office/officeart/2005/8/layout/process5"/>
    <dgm:cxn modelId="{9C443886-3055-3E4A-AB19-794402301149}" srcId="{53AC827A-E2FE-1444-A727-326441C9A99C}" destId="{0942FB56-692D-DF4F-9F94-23584B100990}" srcOrd="3" destOrd="0" parTransId="{4AC71A19-8B54-7A44-B718-69C19017D980}" sibTransId="{B5BEC9D5-2538-BE49-BF31-BB89BA8A4EE4}"/>
    <dgm:cxn modelId="{477E5787-082E-2742-8E9C-3F19EA9FB3B6}" type="presOf" srcId="{16E54A80-5BAA-7942-ACAD-BBD4F8C67F1F}" destId="{E4BB0B43-1E8F-4846-83DD-51D7A0AA4FB3}" srcOrd="0" destOrd="0" presId="urn:microsoft.com/office/officeart/2005/8/layout/process5"/>
    <dgm:cxn modelId="{48592F90-5DA9-0F4F-A9A6-AA47B82F5948}" type="presOf" srcId="{FF64C1B6-0B62-A843-8715-5F8F4AC355D3}" destId="{D7ED6CAB-C633-A14A-A4AF-166EA2B0DAE0}" srcOrd="0" destOrd="0" presId="urn:microsoft.com/office/officeart/2005/8/layout/process5"/>
    <dgm:cxn modelId="{B870FF9D-583C-6B4C-927D-01A6DE147278}" type="presOf" srcId="{53AC827A-E2FE-1444-A727-326441C9A99C}" destId="{16F5DEEE-0BCB-FF49-9D84-BD99956A9587}" srcOrd="0" destOrd="0" presId="urn:microsoft.com/office/officeart/2005/8/layout/process5"/>
    <dgm:cxn modelId="{6224EDB0-9727-D54E-B81F-72640E387AD8}" type="presOf" srcId="{B5BEC9D5-2538-BE49-BF31-BB89BA8A4EE4}" destId="{995F543B-8087-E44A-BC6D-BDE37667CE02}" srcOrd="0" destOrd="0" presId="urn:microsoft.com/office/officeart/2005/8/layout/process5"/>
    <dgm:cxn modelId="{4F0BABBC-CC1F-6543-8FFB-87EA3FA826E2}" type="presOf" srcId="{0942FB56-692D-DF4F-9F94-23584B100990}" destId="{5F2728FB-A008-BC40-863B-A8364F665C3F}" srcOrd="0" destOrd="0" presId="urn:microsoft.com/office/officeart/2005/8/layout/process5"/>
    <dgm:cxn modelId="{44942DCE-4F8B-504A-BA7C-FAFDCC561D96}" type="presOf" srcId="{16E54A80-5BAA-7942-ACAD-BBD4F8C67F1F}" destId="{22FE4F48-CD04-E44B-967E-87ADF793A8B7}" srcOrd="1" destOrd="0" presId="urn:microsoft.com/office/officeart/2005/8/layout/process5"/>
    <dgm:cxn modelId="{563DECFF-A925-4040-AC1C-FC89CAA41B29}" srcId="{53AC827A-E2FE-1444-A727-326441C9A99C}" destId="{FF64C1B6-0B62-A843-8715-5F8F4AC355D3}" srcOrd="4" destOrd="0" parTransId="{AB0306AD-894A-6B4D-A592-30F3CDFB0BA5}" sibTransId="{5D4C63FD-D2F4-064A-89B4-656F19B2BE0E}"/>
    <dgm:cxn modelId="{0E432EE4-D7C4-4049-82E4-E1380B6776FD}" type="presParOf" srcId="{16F5DEEE-0BCB-FF49-9D84-BD99956A9587}" destId="{9AE020C5-B09B-454A-BFE3-8D8E0CB1FE12}" srcOrd="0" destOrd="0" presId="urn:microsoft.com/office/officeart/2005/8/layout/process5"/>
    <dgm:cxn modelId="{6940346A-6248-6347-9F39-573C89D7B873}" type="presParOf" srcId="{16F5DEEE-0BCB-FF49-9D84-BD99956A9587}" destId="{E4BB0B43-1E8F-4846-83DD-51D7A0AA4FB3}" srcOrd="1" destOrd="0" presId="urn:microsoft.com/office/officeart/2005/8/layout/process5"/>
    <dgm:cxn modelId="{245B2AC0-7711-F049-83C6-F1C61FD871A7}" type="presParOf" srcId="{E4BB0B43-1E8F-4846-83DD-51D7A0AA4FB3}" destId="{22FE4F48-CD04-E44B-967E-87ADF793A8B7}" srcOrd="0" destOrd="0" presId="urn:microsoft.com/office/officeart/2005/8/layout/process5"/>
    <dgm:cxn modelId="{69264930-9C0C-B745-8568-990781AE7FD0}" type="presParOf" srcId="{16F5DEEE-0BCB-FF49-9D84-BD99956A9587}" destId="{57E825CE-E196-C64B-A119-A8FA5DB2C6C2}" srcOrd="2" destOrd="0" presId="urn:microsoft.com/office/officeart/2005/8/layout/process5"/>
    <dgm:cxn modelId="{3C197923-3FEC-ED4B-A68A-0A846109C6F6}" type="presParOf" srcId="{16F5DEEE-0BCB-FF49-9D84-BD99956A9587}" destId="{89167700-FBED-C344-95DF-F4DD3A6DC4F3}" srcOrd="3" destOrd="0" presId="urn:microsoft.com/office/officeart/2005/8/layout/process5"/>
    <dgm:cxn modelId="{4820C4CA-B221-A549-8C72-FE2C33227EE3}" type="presParOf" srcId="{89167700-FBED-C344-95DF-F4DD3A6DC4F3}" destId="{AF721D4D-6A19-EE44-966A-8AC6C383BCAD}" srcOrd="0" destOrd="0" presId="urn:microsoft.com/office/officeart/2005/8/layout/process5"/>
    <dgm:cxn modelId="{070D9BB1-FC4A-CB4A-80C3-41429F221FA8}" type="presParOf" srcId="{16F5DEEE-0BCB-FF49-9D84-BD99956A9587}" destId="{1AE9257E-1D96-5F43-9318-F96ED664568C}" srcOrd="4" destOrd="0" presId="urn:microsoft.com/office/officeart/2005/8/layout/process5"/>
    <dgm:cxn modelId="{2BF439F2-1408-574B-8688-51A7D731A458}" type="presParOf" srcId="{16F5DEEE-0BCB-FF49-9D84-BD99956A9587}" destId="{AFEFF6A8-D8F9-5E49-A32D-7D11F902C3BA}" srcOrd="5" destOrd="0" presId="urn:microsoft.com/office/officeart/2005/8/layout/process5"/>
    <dgm:cxn modelId="{B6576BB1-58DC-984D-8610-A304CCF9565E}" type="presParOf" srcId="{AFEFF6A8-D8F9-5E49-A32D-7D11F902C3BA}" destId="{45E28668-C6F6-084C-9075-002C73756269}" srcOrd="0" destOrd="0" presId="urn:microsoft.com/office/officeart/2005/8/layout/process5"/>
    <dgm:cxn modelId="{86BA8A7A-E727-A740-BB30-7E3C691E8D9A}" type="presParOf" srcId="{16F5DEEE-0BCB-FF49-9D84-BD99956A9587}" destId="{5F2728FB-A008-BC40-863B-A8364F665C3F}" srcOrd="6" destOrd="0" presId="urn:microsoft.com/office/officeart/2005/8/layout/process5"/>
    <dgm:cxn modelId="{6A6A4AAD-4B77-0F4D-849B-EDBCDBF37662}" type="presParOf" srcId="{16F5DEEE-0BCB-FF49-9D84-BD99956A9587}" destId="{995F543B-8087-E44A-BC6D-BDE37667CE02}" srcOrd="7" destOrd="0" presId="urn:microsoft.com/office/officeart/2005/8/layout/process5"/>
    <dgm:cxn modelId="{9B7D21D2-8012-E44E-9336-654A8F81285D}" type="presParOf" srcId="{995F543B-8087-E44A-BC6D-BDE37667CE02}" destId="{955E1C72-4C96-7249-8E9B-DB262E4E1229}" srcOrd="0" destOrd="0" presId="urn:microsoft.com/office/officeart/2005/8/layout/process5"/>
    <dgm:cxn modelId="{63FAF971-FE00-7A4C-AD8B-1DF84FE91BCD}" type="presParOf" srcId="{16F5DEEE-0BCB-FF49-9D84-BD99956A9587}" destId="{D7ED6CAB-C633-A14A-A4AF-166EA2B0DAE0}"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8618F-C12E-6744-B1BC-E6C3CF401BAB}">
      <dsp:nvSpPr>
        <dsp:cNvPr id="0" name=""/>
        <dsp:cNvSpPr/>
      </dsp:nvSpPr>
      <dsp:spPr>
        <a:xfrm>
          <a:off x="3238792" y="995"/>
          <a:ext cx="1932258" cy="68863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a:t>Ministerio de Ambiente y Desarrollo Sostenible</a:t>
          </a:r>
          <a:endParaRPr lang="es-ES" sz="1100" kern="1200" dirty="0"/>
        </a:p>
      </dsp:txBody>
      <dsp:txXfrm>
        <a:off x="3272408" y="34611"/>
        <a:ext cx="1865026" cy="621403"/>
      </dsp:txXfrm>
    </dsp:sp>
    <dsp:sp modelId="{4599A95E-C031-5540-8DD9-3D1DE6B06D44}">
      <dsp:nvSpPr>
        <dsp:cNvPr id="0" name=""/>
        <dsp:cNvSpPr/>
      </dsp:nvSpPr>
      <dsp:spPr>
        <a:xfrm>
          <a:off x="2237190" y="345313"/>
          <a:ext cx="3935462" cy="3935462"/>
        </a:xfrm>
        <a:custGeom>
          <a:avLst/>
          <a:gdLst/>
          <a:ahLst/>
          <a:cxnLst/>
          <a:rect l="0" t="0" r="0" b="0"/>
          <a:pathLst>
            <a:path>
              <a:moveTo>
                <a:pt x="2936134" y="254791"/>
              </a:moveTo>
              <a:arcTo wR="1967731" hR="1967731" stAng="17968888" swAng="447483"/>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7DB0DE-2D23-4A46-9617-DF8B690C7D2C}">
      <dsp:nvSpPr>
        <dsp:cNvPr id="0" name=""/>
        <dsp:cNvSpPr/>
      </dsp:nvSpPr>
      <dsp:spPr>
        <a:xfrm>
          <a:off x="4952627" y="741866"/>
          <a:ext cx="1581456" cy="68863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a:t>33 Corporaciones Autónomas Regionales y Desarrollo Sostenible</a:t>
          </a:r>
          <a:endParaRPr lang="es-ES" sz="1100" kern="1200" dirty="0"/>
        </a:p>
      </dsp:txBody>
      <dsp:txXfrm>
        <a:off x="4986243" y="775482"/>
        <a:ext cx="1514224" cy="621403"/>
      </dsp:txXfrm>
    </dsp:sp>
    <dsp:sp modelId="{75B97B47-BB29-6649-8D1E-6C5F3A1CE2AD}">
      <dsp:nvSpPr>
        <dsp:cNvPr id="0" name=""/>
        <dsp:cNvSpPr/>
      </dsp:nvSpPr>
      <dsp:spPr>
        <a:xfrm>
          <a:off x="2237190" y="345313"/>
          <a:ext cx="3935462" cy="3935462"/>
        </a:xfrm>
        <a:custGeom>
          <a:avLst/>
          <a:gdLst/>
          <a:ahLst/>
          <a:cxnLst/>
          <a:rect l="0" t="0" r="0" b="0"/>
          <a:pathLst>
            <a:path>
              <a:moveTo>
                <a:pt x="3730900" y="1094117"/>
              </a:moveTo>
              <a:arcTo wR="1967731" hR="1967731" stAng="20018552" swAng="1727504"/>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7098D8-CD71-B743-90FA-D19037C115F1}">
      <dsp:nvSpPr>
        <dsp:cNvPr id="0" name=""/>
        <dsp:cNvSpPr/>
      </dsp:nvSpPr>
      <dsp:spPr>
        <a:xfrm>
          <a:off x="5332986" y="2406587"/>
          <a:ext cx="1580662" cy="68863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a:t>Autoridades Ambientales Urbanas </a:t>
          </a:r>
          <a:r>
            <a:rPr lang="es-CO" sz="1100" kern="1200" dirty="0"/>
            <a:t>AAU</a:t>
          </a:r>
          <a:endParaRPr lang="es-ES" sz="1100" kern="1200" dirty="0"/>
        </a:p>
      </dsp:txBody>
      <dsp:txXfrm>
        <a:off x="5366602" y="2440203"/>
        <a:ext cx="1513430" cy="621403"/>
      </dsp:txXfrm>
    </dsp:sp>
    <dsp:sp modelId="{107EDADC-1022-CE48-A6E2-54767D7D2670}">
      <dsp:nvSpPr>
        <dsp:cNvPr id="0" name=""/>
        <dsp:cNvSpPr/>
      </dsp:nvSpPr>
      <dsp:spPr>
        <a:xfrm>
          <a:off x="2237190" y="345313"/>
          <a:ext cx="3935462" cy="3935462"/>
        </a:xfrm>
        <a:custGeom>
          <a:avLst/>
          <a:gdLst/>
          <a:ahLst/>
          <a:cxnLst/>
          <a:rect l="0" t="0" r="0" b="0"/>
          <a:pathLst>
            <a:path>
              <a:moveTo>
                <a:pt x="3770172" y="2757143"/>
              </a:moveTo>
              <a:arcTo wR="1967731" hR="1967731" stAng="1419114" swAng="1360163"/>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4CBEAF-D9EA-4545-A5EA-784108BA87EB}">
      <dsp:nvSpPr>
        <dsp:cNvPr id="0" name=""/>
        <dsp:cNvSpPr/>
      </dsp:nvSpPr>
      <dsp:spPr>
        <a:xfrm>
          <a:off x="4251353" y="3741591"/>
          <a:ext cx="1614670" cy="68863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a:t>Entes Territoriales</a:t>
          </a:r>
          <a:endParaRPr lang="es-ES" sz="1100" kern="1200" dirty="0"/>
        </a:p>
      </dsp:txBody>
      <dsp:txXfrm>
        <a:off x="4284969" y="3775207"/>
        <a:ext cx="1547438" cy="621403"/>
      </dsp:txXfrm>
    </dsp:sp>
    <dsp:sp modelId="{EBAAA0B9-4A61-DA42-B564-04B328A1838C}">
      <dsp:nvSpPr>
        <dsp:cNvPr id="0" name=""/>
        <dsp:cNvSpPr/>
      </dsp:nvSpPr>
      <dsp:spPr>
        <a:xfrm>
          <a:off x="2237190" y="345313"/>
          <a:ext cx="3935462" cy="3935462"/>
        </a:xfrm>
        <a:custGeom>
          <a:avLst/>
          <a:gdLst/>
          <a:ahLst/>
          <a:cxnLst/>
          <a:rect l="0" t="0" r="0" b="0"/>
          <a:pathLst>
            <a:path>
              <a:moveTo>
                <a:pt x="2013482" y="3934930"/>
              </a:moveTo>
              <a:arcTo wR="1967731" hR="1967731" stAng="5320062" swAng="116465"/>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C85D0DA-EA9F-5C45-80EA-5A8E47BEF8D5}">
      <dsp:nvSpPr>
        <dsp:cNvPr id="0" name=""/>
        <dsp:cNvSpPr/>
      </dsp:nvSpPr>
      <dsp:spPr>
        <a:xfrm>
          <a:off x="2518976" y="3741591"/>
          <a:ext cx="1664357" cy="6886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a:t>Instituto de Investigación y UAESPNN</a:t>
          </a:r>
          <a:endParaRPr lang="es-ES" sz="1100" kern="1200" dirty="0"/>
        </a:p>
      </dsp:txBody>
      <dsp:txXfrm>
        <a:off x="2552592" y="3775207"/>
        <a:ext cx="1597125" cy="621403"/>
      </dsp:txXfrm>
    </dsp:sp>
    <dsp:sp modelId="{16B0AABB-75B8-4040-A421-23B8EE0B04B3}">
      <dsp:nvSpPr>
        <dsp:cNvPr id="0" name=""/>
        <dsp:cNvSpPr/>
      </dsp:nvSpPr>
      <dsp:spPr>
        <a:xfrm>
          <a:off x="2237190" y="345313"/>
          <a:ext cx="3935462" cy="3935462"/>
        </a:xfrm>
        <a:custGeom>
          <a:avLst/>
          <a:gdLst/>
          <a:ahLst/>
          <a:cxnLst/>
          <a:rect l="0" t="0" r="0" b="0"/>
          <a:pathLst>
            <a:path>
              <a:moveTo>
                <a:pt x="608788" y="3390841"/>
              </a:moveTo>
              <a:arcTo wR="1967731" hR="1967731" stAng="8020723" swAng="1360163"/>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CB8B5B-15A0-AA49-924F-EF49D176C23D}">
      <dsp:nvSpPr>
        <dsp:cNvPr id="0" name=""/>
        <dsp:cNvSpPr/>
      </dsp:nvSpPr>
      <dsp:spPr>
        <a:xfrm>
          <a:off x="1367769" y="2406587"/>
          <a:ext cx="1837512" cy="68863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a:t>Academia, ONG, Sociedad Civil, Sector Privado</a:t>
          </a:r>
          <a:endParaRPr lang="es-ES" sz="1100" kern="1200" dirty="0"/>
        </a:p>
      </dsp:txBody>
      <dsp:txXfrm>
        <a:off x="1401385" y="2440203"/>
        <a:ext cx="1770280" cy="621403"/>
      </dsp:txXfrm>
    </dsp:sp>
    <dsp:sp modelId="{F39855D3-E9F2-DD4A-AA82-8FAAB16A4899}">
      <dsp:nvSpPr>
        <dsp:cNvPr id="0" name=""/>
        <dsp:cNvSpPr/>
      </dsp:nvSpPr>
      <dsp:spPr>
        <a:xfrm>
          <a:off x="2237190" y="345313"/>
          <a:ext cx="3935462" cy="3935462"/>
        </a:xfrm>
        <a:custGeom>
          <a:avLst/>
          <a:gdLst/>
          <a:ahLst/>
          <a:cxnLst/>
          <a:rect l="0" t="0" r="0" b="0"/>
          <a:pathLst>
            <a:path>
              <a:moveTo>
                <a:pt x="1775" y="2051307"/>
              </a:moveTo>
              <a:arcTo wR="1967731" hR="1967731" stAng="10653943" swAng="1727504"/>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A29AFE-A31C-6646-A23C-CA3B7C02D488}">
      <dsp:nvSpPr>
        <dsp:cNvPr id="0" name=""/>
        <dsp:cNvSpPr/>
      </dsp:nvSpPr>
      <dsp:spPr>
        <a:xfrm>
          <a:off x="1806810" y="741866"/>
          <a:ext cx="1719353" cy="68863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a:t>Policía Ambiental y Fuerzas Armadas</a:t>
          </a:r>
          <a:endParaRPr lang="es-ES" sz="1100" kern="1200" dirty="0"/>
        </a:p>
      </dsp:txBody>
      <dsp:txXfrm>
        <a:off x="1840426" y="775482"/>
        <a:ext cx="1652121" cy="621403"/>
      </dsp:txXfrm>
    </dsp:sp>
    <dsp:sp modelId="{E863E114-1B37-D74B-81DE-E99AC3081115}">
      <dsp:nvSpPr>
        <dsp:cNvPr id="0" name=""/>
        <dsp:cNvSpPr/>
      </dsp:nvSpPr>
      <dsp:spPr>
        <a:xfrm>
          <a:off x="2237190" y="345313"/>
          <a:ext cx="3935462" cy="3935462"/>
        </a:xfrm>
        <a:custGeom>
          <a:avLst/>
          <a:gdLst/>
          <a:ahLst/>
          <a:cxnLst/>
          <a:rect l="0" t="0" r="0" b="0"/>
          <a:pathLst>
            <a:path>
              <a:moveTo>
                <a:pt x="785180" y="394982"/>
              </a:moveTo>
              <a:arcTo wR="1967731" hR="1967731" stAng="13983628" swAng="447483"/>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3EC28-5A38-8D4E-875C-3DE700FF4DF6}">
      <dsp:nvSpPr>
        <dsp:cNvPr id="0" name=""/>
        <dsp:cNvSpPr/>
      </dsp:nvSpPr>
      <dsp:spPr>
        <a:xfrm>
          <a:off x="4680" y="17252"/>
          <a:ext cx="503800" cy="503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031F6C-F458-FB47-A745-C089CE4898DD}">
      <dsp:nvSpPr>
        <dsp:cNvPr id="0" name=""/>
        <dsp:cNvSpPr/>
      </dsp:nvSpPr>
      <dsp:spPr>
        <a:xfrm>
          <a:off x="55060" y="67632"/>
          <a:ext cx="403040" cy="403040"/>
        </a:xfrm>
        <a:prstGeom prst="chord">
          <a:avLst>
            <a:gd name="adj1" fmla="val 1800000"/>
            <a:gd name="adj2" fmla="val 90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6C1EEC-BA35-AC42-B913-2FF8EDDF5601}">
      <dsp:nvSpPr>
        <dsp:cNvPr id="0" name=""/>
        <dsp:cNvSpPr/>
      </dsp:nvSpPr>
      <dsp:spPr>
        <a:xfrm>
          <a:off x="613440" y="17252"/>
          <a:ext cx="1490411" cy="50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800100">
            <a:lnSpc>
              <a:spcPct val="90000"/>
            </a:lnSpc>
            <a:spcBef>
              <a:spcPct val="0"/>
            </a:spcBef>
            <a:spcAft>
              <a:spcPct val="35000"/>
            </a:spcAft>
            <a:buNone/>
          </a:pPr>
          <a:r>
            <a:rPr lang="es-ES" sz="1800" b="0" kern="1200" dirty="0">
              <a:solidFill>
                <a:srgbClr val="31599B"/>
              </a:solidFill>
              <a:latin typeface="+mn-lt"/>
              <a:ea typeface="+mn-ea"/>
              <a:cs typeface="+mn-cs"/>
            </a:rPr>
            <a:t>Evaluación necesidad de DAA</a:t>
          </a:r>
        </a:p>
      </dsp:txBody>
      <dsp:txXfrm>
        <a:off x="613440" y="17252"/>
        <a:ext cx="1490411" cy="503800"/>
      </dsp:txXfrm>
    </dsp:sp>
    <dsp:sp modelId="{80BC6035-05E4-AC49-B6DB-E32F20FB947D}">
      <dsp:nvSpPr>
        <dsp:cNvPr id="0" name=""/>
        <dsp:cNvSpPr/>
      </dsp:nvSpPr>
      <dsp:spPr>
        <a:xfrm>
          <a:off x="2208809" y="17252"/>
          <a:ext cx="503800" cy="503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77955-D461-5247-995A-CDF22C2CA2CF}">
      <dsp:nvSpPr>
        <dsp:cNvPr id="0" name=""/>
        <dsp:cNvSpPr/>
      </dsp:nvSpPr>
      <dsp:spPr>
        <a:xfrm>
          <a:off x="2259189" y="67632"/>
          <a:ext cx="403040" cy="403040"/>
        </a:xfrm>
        <a:prstGeom prst="chord">
          <a:avLst>
            <a:gd name="adj1" fmla="val 0"/>
            <a:gd name="adj2" fmla="val 108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B6530E-E3BB-064D-87D2-7E13E63635B5}">
      <dsp:nvSpPr>
        <dsp:cNvPr id="0" name=""/>
        <dsp:cNvSpPr/>
      </dsp:nvSpPr>
      <dsp:spPr>
        <a:xfrm>
          <a:off x="2817569" y="17252"/>
          <a:ext cx="1490411" cy="50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800100">
            <a:lnSpc>
              <a:spcPct val="90000"/>
            </a:lnSpc>
            <a:spcBef>
              <a:spcPct val="0"/>
            </a:spcBef>
            <a:spcAft>
              <a:spcPct val="35000"/>
            </a:spcAft>
            <a:buNone/>
          </a:pPr>
          <a:r>
            <a:rPr lang="es-ES" sz="1800" b="0" kern="1200" dirty="0">
              <a:solidFill>
                <a:srgbClr val="31599B"/>
              </a:solidFill>
              <a:latin typeface="Calibri"/>
              <a:ea typeface="+mn-ea"/>
              <a:cs typeface="+mn-cs"/>
            </a:rPr>
            <a:t>Estudio de Impacto Ambiental</a:t>
          </a:r>
        </a:p>
      </dsp:txBody>
      <dsp:txXfrm>
        <a:off x="2817569" y="17252"/>
        <a:ext cx="1490411" cy="503800"/>
      </dsp:txXfrm>
    </dsp:sp>
    <dsp:sp modelId="{23BE33A9-AE60-7447-B5BF-AD295A2E988B}">
      <dsp:nvSpPr>
        <dsp:cNvPr id="0" name=""/>
        <dsp:cNvSpPr/>
      </dsp:nvSpPr>
      <dsp:spPr>
        <a:xfrm>
          <a:off x="4412938" y="17252"/>
          <a:ext cx="503800" cy="503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05D821-8452-FA4F-813B-C1E9B2C17455}">
      <dsp:nvSpPr>
        <dsp:cNvPr id="0" name=""/>
        <dsp:cNvSpPr/>
      </dsp:nvSpPr>
      <dsp:spPr>
        <a:xfrm>
          <a:off x="4463318" y="67632"/>
          <a:ext cx="403040" cy="403040"/>
        </a:xfrm>
        <a:prstGeom prst="chord">
          <a:avLst>
            <a:gd name="adj1" fmla="val 19800000"/>
            <a:gd name="adj2" fmla="val 126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63BE5C-5764-DD48-92AF-FBB5067BD404}">
      <dsp:nvSpPr>
        <dsp:cNvPr id="0" name=""/>
        <dsp:cNvSpPr/>
      </dsp:nvSpPr>
      <dsp:spPr>
        <a:xfrm>
          <a:off x="5021698" y="17252"/>
          <a:ext cx="1490411" cy="50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800100">
            <a:lnSpc>
              <a:spcPct val="90000"/>
            </a:lnSpc>
            <a:spcBef>
              <a:spcPct val="0"/>
            </a:spcBef>
            <a:spcAft>
              <a:spcPct val="35000"/>
            </a:spcAft>
            <a:buNone/>
          </a:pPr>
          <a:r>
            <a:rPr lang="es-ES" sz="1800" b="0" kern="1200" dirty="0">
              <a:solidFill>
                <a:srgbClr val="31599B"/>
              </a:solidFill>
              <a:latin typeface="Calibri"/>
              <a:ea typeface="+mn-ea"/>
              <a:cs typeface="+mn-cs"/>
            </a:rPr>
            <a:t>Evaluación del EIA</a:t>
          </a:r>
        </a:p>
      </dsp:txBody>
      <dsp:txXfrm>
        <a:off x="5021698" y="17252"/>
        <a:ext cx="1490411" cy="503800"/>
      </dsp:txXfrm>
    </dsp:sp>
    <dsp:sp modelId="{7882A198-B26B-814E-8D79-6361817909A2}">
      <dsp:nvSpPr>
        <dsp:cNvPr id="0" name=""/>
        <dsp:cNvSpPr/>
      </dsp:nvSpPr>
      <dsp:spPr>
        <a:xfrm>
          <a:off x="6617067" y="34505"/>
          <a:ext cx="503800" cy="503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CACA0F-0E33-1143-83AE-83C356FBC1C3}">
      <dsp:nvSpPr>
        <dsp:cNvPr id="0" name=""/>
        <dsp:cNvSpPr/>
      </dsp:nvSpPr>
      <dsp:spPr>
        <a:xfrm>
          <a:off x="6667447" y="84885"/>
          <a:ext cx="403040" cy="403040"/>
        </a:xfrm>
        <a:prstGeom prst="chord">
          <a:avLst>
            <a:gd name="adj1" fmla="val 16200000"/>
            <a:gd name="adj2" fmla="val 162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19495D-E6E9-194E-84C9-45DBB0875504}">
      <dsp:nvSpPr>
        <dsp:cNvPr id="0" name=""/>
        <dsp:cNvSpPr/>
      </dsp:nvSpPr>
      <dsp:spPr>
        <a:xfrm>
          <a:off x="7225827" y="0"/>
          <a:ext cx="1490411" cy="572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800100">
            <a:lnSpc>
              <a:spcPct val="90000"/>
            </a:lnSpc>
            <a:spcBef>
              <a:spcPct val="0"/>
            </a:spcBef>
            <a:spcAft>
              <a:spcPct val="35000"/>
            </a:spcAft>
            <a:buNone/>
          </a:pPr>
          <a:r>
            <a:rPr lang="es-ES" sz="1800" b="0" kern="1200" dirty="0">
              <a:solidFill>
                <a:srgbClr val="31599B"/>
              </a:solidFill>
              <a:latin typeface="Calibri"/>
              <a:ea typeface="+mn-ea"/>
              <a:cs typeface="+mn-cs"/>
            </a:rPr>
            <a:t>Licencia</a:t>
          </a:r>
          <a:r>
            <a:rPr lang="es-ES" sz="1800" kern="1200" dirty="0">
              <a:latin typeface="Arial" panose="020B0604020202020204" pitchFamily="34" charset="0"/>
              <a:cs typeface="Arial" panose="020B0604020202020204" pitchFamily="34" charset="0"/>
            </a:rPr>
            <a:t> </a:t>
          </a:r>
          <a:r>
            <a:rPr lang="es-ES" sz="1800" b="0" kern="1200" dirty="0">
              <a:solidFill>
                <a:srgbClr val="31599B"/>
              </a:solidFill>
              <a:latin typeface="Calibri"/>
              <a:ea typeface="+mn-ea"/>
              <a:cs typeface="+mn-cs"/>
            </a:rPr>
            <a:t>Ambiental</a:t>
          </a:r>
        </a:p>
      </dsp:txBody>
      <dsp:txXfrm>
        <a:off x="7225827" y="0"/>
        <a:ext cx="1490411" cy="5728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C30D2-EE06-3143-B463-8274446CBEC7}">
      <dsp:nvSpPr>
        <dsp:cNvPr id="0" name=""/>
        <dsp:cNvSpPr/>
      </dsp:nvSpPr>
      <dsp:spPr>
        <a:xfrm rot="5400000">
          <a:off x="1517984" y="647634"/>
          <a:ext cx="1009645" cy="1218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C6866D-F769-0244-A61D-CDB0BD1C356A}">
      <dsp:nvSpPr>
        <dsp:cNvPr id="0" name=""/>
        <dsp:cNvSpPr/>
      </dsp:nvSpPr>
      <dsp:spPr>
        <a:xfrm>
          <a:off x="1749148" y="1658"/>
          <a:ext cx="1353881" cy="8123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Información del proyecto</a:t>
          </a:r>
          <a:endParaRPr lang="es-ES" sz="1200" kern="1200" dirty="0"/>
        </a:p>
      </dsp:txBody>
      <dsp:txXfrm>
        <a:off x="1772940" y="25450"/>
        <a:ext cx="1306297" cy="764744"/>
      </dsp:txXfrm>
    </dsp:sp>
    <dsp:sp modelId="{56BA1C7E-1913-7542-B01F-F37168803216}">
      <dsp:nvSpPr>
        <dsp:cNvPr id="0" name=""/>
        <dsp:cNvSpPr/>
      </dsp:nvSpPr>
      <dsp:spPr>
        <a:xfrm rot="5400000">
          <a:off x="1517984" y="1663045"/>
          <a:ext cx="1009645" cy="1218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AE5ECD-F423-A447-BF65-F679A03B6BBA}">
      <dsp:nvSpPr>
        <dsp:cNvPr id="0" name=""/>
        <dsp:cNvSpPr/>
      </dsp:nvSpPr>
      <dsp:spPr>
        <a:xfrm>
          <a:off x="1749148" y="1017069"/>
          <a:ext cx="1353881" cy="8123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Caracterización del área de influencia del proyecto</a:t>
          </a:r>
        </a:p>
      </dsp:txBody>
      <dsp:txXfrm>
        <a:off x="1772940" y="1040861"/>
        <a:ext cx="1306297" cy="764744"/>
      </dsp:txXfrm>
    </dsp:sp>
    <dsp:sp modelId="{F703DCD3-C7A5-964E-A235-C9D520B78EA7}">
      <dsp:nvSpPr>
        <dsp:cNvPr id="0" name=""/>
        <dsp:cNvSpPr/>
      </dsp:nvSpPr>
      <dsp:spPr>
        <a:xfrm rot="5400000">
          <a:off x="1517984" y="2678456"/>
          <a:ext cx="1009645" cy="1218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C6B07D-1302-D544-BE7D-E8E37930AEDB}">
      <dsp:nvSpPr>
        <dsp:cNvPr id="0" name=""/>
        <dsp:cNvSpPr/>
      </dsp:nvSpPr>
      <dsp:spPr>
        <a:xfrm>
          <a:off x="1749148" y="2032480"/>
          <a:ext cx="1353881" cy="8123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Demanda de recursos naturales por parte del proyecto</a:t>
          </a:r>
        </a:p>
      </dsp:txBody>
      <dsp:txXfrm>
        <a:off x="1772940" y="2056272"/>
        <a:ext cx="1306297" cy="764744"/>
      </dsp:txXfrm>
    </dsp:sp>
    <dsp:sp modelId="{61EE8C70-AC99-9E4F-8687-00085B87D1EA}">
      <dsp:nvSpPr>
        <dsp:cNvPr id="0" name=""/>
        <dsp:cNvSpPr/>
      </dsp:nvSpPr>
      <dsp:spPr>
        <a:xfrm>
          <a:off x="2025690" y="3186161"/>
          <a:ext cx="1794896" cy="1218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8005B5-1764-734F-8120-A0DE37ADD6A0}">
      <dsp:nvSpPr>
        <dsp:cNvPr id="0" name=""/>
        <dsp:cNvSpPr/>
      </dsp:nvSpPr>
      <dsp:spPr>
        <a:xfrm>
          <a:off x="1749148" y="3047890"/>
          <a:ext cx="1353881" cy="8123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Impactos ambientales y análisis de riesgos</a:t>
          </a:r>
        </a:p>
      </dsp:txBody>
      <dsp:txXfrm>
        <a:off x="1772940" y="3071682"/>
        <a:ext cx="1306297" cy="764744"/>
      </dsp:txXfrm>
    </dsp:sp>
    <dsp:sp modelId="{13012A07-699D-C54C-9BA4-158FE0D7190A}">
      <dsp:nvSpPr>
        <dsp:cNvPr id="0" name=""/>
        <dsp:cNvSpPr/>
      </dsp:nvSpPr>
      <dsp:spPr>
        <a:xfrm rot="16200000">
          <a:off x="3318646" y="2678456"/>
          <a:ext cx="1009645" cy="1218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3B25FD-3452-034C-A5E3-431B34FE1EAD}">
      <dsp:nvSpPr>
        <dsp:cNvPr id="0" name=""/>
        <dsp:cNvSpPr/>
      </dsp:nvSpPr>
      <dsp:spPr>
        <a:xfrm>
          <a:off x="3549809" y="3047890"/>
          <a:ext cx="1353881" cy="8123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Zonificación de manejo ambiental</a:t>
          </a:r>
        </a:p>
      </dsp:txBody>
      <dsp:txXfrm>
        <a:off x="3573601" y="3071682"/>
        <a:ext cx="1306297" cy="764744"/>
      </dsp:txXfrm>
    </dsp:sp>
    <dsp:sp modelId="{0929E654-AF57-A346-80A0-3AC1F80F43D7}">
      <dsp:nvSpPr>
        <dsp:cNvPr id="0" name=""/>
        <dsp:cNvSpPr/>
      </dsp:nvSpPr>
      <dsp:spPr>
        <a:xfrm rot="16200000">
          <a:off x="3318646" y="1663045"/>
          <a:ext cx="1009645" cy="1218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5E2EEC-4F1C-A943-9C4B-0A2CE26D7FAF}">
      <dsp:nvSpPr>
        <dsp:cNvPr id="0" name=""/>
        <dsp:cNvSpPr/>
      </dsp:nvSpPr>
      <dsp:spPr>
        <a:xfrm>
          <a:off x="3549809" y="2032480"/>
          <a:ext cx="1353881" cy="8123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Evaluación económica</a:t>
          </a:r>
        </a:p>
      </dsp:txBody>
      <dsp:txXfrm>
        <a:off x="3573601" y="2056272"/>
        <a:ext cx="1306297" cy="764744"/>
      </dsp:txXfrm>
    </dsp:sp>
    <dsp:sp modelId="{BD84CA2E-BA71-A743-A7CE-9706B940A9BA}">
      <dsp:nvSpPr>
        <dsp:cNvPr id="0" name=""/>
        <dsp:cNvSpPr/>
      </dsp:nvSpPr>
      <dsp:spPr>
        <a:xfrm rot="16200000">
          <a:off x="3318646" y="647634"/>
          <a:ext cx="1009645" cy="1218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6B8FE4-E460-6747-9871-F60ABAA624BA}">
      <dsp:nvSpPr>
        <dsp:cNvPr id="0" name=""/>
        <dsp:cNvSpPr/>
      </dsp:nvSpPr>
      <dsp:spPr>
        <a:xfrm>
          <a:off x="3549809" y="1017069"/>
          <a:ext cx="1353881" cy="8123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Plan de manejo ambiental del proyecto</a:t>
          </a:r>
        </a:p>
      </dsp:txBody>
      <dsp:txXfrm>
        <a:off x="3573601" y="1040861"/>
        <a:ext cx="1306297" cy="764744"/>
      </dsp:txXfrm>
    </dsp:sp>
    <dsp:sp modelId="{8967E0B2-BD68-DB4A-89D5-37862A0D6128}">
      <dsp:nvSpPr>
        <dsp:cNvPr id="0" name=""/>
        <dsp:cNvSpPr/>
      </dsp:nvSpPr>
      <dsp:spPr>
        <a:xfrm>
          <a:off x="3826351" y="139929"/>
          <a:ext cx="1794896" cy="1218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EF0A4E-8931-CC49-AB18-DFE7C5AC9AE5}">
      <dsp:nvSpPr>
        <dsp:cNvPr id="0" name=""/>
        <dsp:cNvSpPr/>
      </dsp:nvSpPr>
      <dsp:spPr>
        <a:xfrm>
          <a:off x="3549809" y="1658"/>
          <a:ext cx="1353881" cy="8123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Programa de seguimiento y monitoreo</a:t>
          </a:r>
        </a:p>
      </dsp:txBody>
      <dsp:txXfrm>
        <a:off x="3573601" y="25450"/>
        <a:ext cx="1306297" cy="764744"/>
      </dsp:txXfrm>
    </dsp:sp>
    <dsp:sp modelId="{A794B09B-D821-6D4F-A8B8-3626991CA558}">
      <dsp:nvSpPr>
        <dsp:cNvPr id="0" name=""/>
        <dsp:cNvSpPr/>
      </dsp:nvSpPr>
      <dsp:spPr>
        <a:xfrm rot="5400000">
          <a:off x="5119308" y="647634"/>
          <a:ext cx="1009645" cy="1218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41F2F9-A7DF-DA4D-955B-942B86679E05}">
      <dsp:nvSpPr>
        <dsp:cNvPr id="0" name=""/>
        <dsp:cNvSpPr/>
      </dsp:nvSpPr>
      <dsp:spPr>
        <a:xfrm>
          <a:off x="5350471" y="1658"/>
          <a:ext cx="1353881" cy="8123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Plan de contingencias</a:t>
          </a:r>
        </a:p>
      </dsp:txBody>
      <dsp:txXfrm>
        <a:off x="5374263" y="25450"/>
        <a:ext cx="1306297" cy="764744"/>
      </dsp:txXfrm>
    </dsp:sp>
    <dsp:sp modelId="{4C0CE2CD-64CA-EA48-8FA8-8AD18F211B98}">
      <dsp:nvSpPr>
        <dsp:cNvPr id="0" name=""/>
        <dsp:cNvSpPr/>
      </dsp:nvSpPr>
      <dsp:spPr>
        <a:xfrm rot="5400000">
          <a:off x="5119308" y="1663045"/>
          <a:ext cx="1009645" cy="1218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B31F35-97C6-5C41-831C-E8778395224E}">
      <dsp:nvSpPr>
        <dsp:cNvPr id="0" name=""/>
        <dsp:cNvSpPr/>
      </dsp:nvSpPr>
      <dsp:spPr>
        <a:xfrm>
          <a:off x="5350471" y="1017069"/>
          <a:ext cx="1353881" cy="8123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Plan de desmantelamiento y abandono</a:t>
          </a:r>
        </a:p>
      </dsp:txBody>
      <dsp:txXfrm>
        <a:off x="5374263" y="1040861"/>
        <a:ext cx="1306297" cy="764744"/>
      </dsp:txXfrm>
    </dsp:sp>
    <dsp:sp modelId="{A292B8CF-7CD0-364D-B67E-552CC73F3467}">
      <dsp:nvSpPr>
        <dsp:cNvPr id="0" name=""/>
        <dsp:cNvSpPr/>
      </dsp:nvSpPr>
      <dsp:spPr>
        <a:xfrm rot="5400000">
          <a:off x="5119308" y="2678456"/>
          <a:ext cx="1009645" cy="1218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82C4A4-9BD2-5941-B945-75E0666A6EEB}">
      <dsp:nvSpPr>
        <dsp:cNvPr id="0" name=""/>
        <dsp:cNvSpPr/>
      </dsp:nvSpPr>
      <dsp:spPr>
        <a:xfrm>
          <a:off x="5350471" y="2032480"/>
          <a:ext cx="1353881" cy="8123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Plan de inversión del 1%,</a:t>
          </a:r>
        </a:p>
      </dsp:txBody>
      <dsp:txXfrm>
        <a:off x="5374263" y="2056272"/>
        <a:ext cx="1306297" cy="764744"/>
      </dsp:txXfrm>
    </dsp:sp>
    <dsp:sp modelId="{7811B642-03CF-A741-8B96-CC3120F590CF}">
      <dsp:nvSpPr>
        <dsp:cNvPr id="0" name=""/>
        <dsp:cNvSpPr/>
      </dsp:nvSpPr>
      <dsp:spPr>
        <a:xfrm>
          <a:off x="5350471" y="3047890"/>
          <a:ext cx="1353881" cy="8123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Plan de compensación</a:t>
          </a:r>
        </a:p>
      </dsp:txBody>
      <dsp:txXfrm>
        <a:off x="5374263" y="3071682"/>
        <a:ext cx="1306297" cy="7647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7CFF5-548D-7047-8ECE-F4EC179D4C8E}">
      <dsp:nvSpPr>
        <dsp:cNvPr id="0" name=""/>
        <dsp:cNvSpPr/>
      </dsp:nvSpPr>
      <dsp:spPr>
        <a:xfrm>
          <a:off x="1979395" y="419195"/>
          <a:ext cx="325447" cy="91440"/>
        </a:xfrm>
        <a:custGeom>
          <a:avLst/>
          <a:gdLst/>
          <a:ahLst/>
          <a:cxnLst/>
          <a:rect l="0" t="0" r="0" b="0"/>
          <a:pathLst>
            <a:path>
              <a:moveTo>
                <a:pt x="0" y="45720"/>
              </a:moveTo>
              <a:lnTo>
                <a:pt x="32544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133218" y="463135"/>
        <a:ext cx="17802" cy="3560"/>
      </dsp:txXfrm>
    </dsp:sp>
    <dsp:sp modelId="{68470C58-507C-AD4A-A3DA-30921B6C2581}">
      <dsp:nvSpPr>
        <dsp:cNvPr id="0" name=""/>
        <dsp:cNvSpPr/>
      </dsp:nvSpPr>
      <dsp:spPr>
        <a:xfrm>
          <a:off x="433160" y="505"/>
          <a:ext cx="1548034" cy="92882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a:t>Formulario Único de Licencia Ambiental. </a:t>
          </a:r>
          <a:endParaRPr lang="es-ES" sz="900" kern="1200"/>
        </a:p>
      </dsp:txBody>
      <dsp:txXfrm>
        <a:off x="433160" y="505"/>
        <a:ext cx="1548034" cy="928820"/>
      </dsp:txXfrm>
    </dsp:sp>
    <dsp:sp modelId="{686D767A-A2B2-9443-AD15-04735B23C4B8}">
      <dsp:nvSpPr>
        <dsp:cNvPr id="0" name=""/>
        <dsp:cNvSpPr/>
      </dsp:nvSpPr>
      <dsp:spPr>
        <a:xfrm>
          <a:off x="3883477" y="419195"/>
          <a:ext cx="325447" cy="91440"/>
        </a:xfrm>
        <a:custGeom>
          <a:avLst/>
          <a:gdLst/>
          <a:ahLst/>
          <a:cxnLst/>
          <a:rect l="0" t="0" r="0" b="0"/>
          <a:pathLst>
            <a:path>
              <a:moveTo>
                <a:pt x="0" y="45720"/>
              </a:moveTo>
              <a:lnTo>
                <a:pt x="325447"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037300" y="463135"/>
        <a:ext cx="17802" cy="3560"/>
      </dsp:txXfrm>
    </dsp:sp>
    <dsp:sp modelId="{737F4934-D9D6-2448-B5E2-AC6F243A240F}">
      <dsp:nvSpPr>
        <dsp:cNvPr id="0" name=""/>
        <dsp:cNvSpPr/>
      </dsp:nvSpPr>
      <dsp:spPr>
        <a:xfrm>
          <a:off x="2337243" y="505"/>
          <a:ext cx="1548034" cy="92882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dirty="0"/>
            <a:t>Planos que soporten el EIA</a:t>
          </a:r>
          <a:endParaRPr lang="es-ES" sz="900" kern="1200" dirty="0"/>
        </a:p>
      </dsp:txBody>
      <dsp:txXfrm>
        <a:off x="2337243" y="505"/>
        <a:ext cx="1548034" cy="928820"/>
      </dsp:txXfrm>
    </dsp:sp>
    <dsp:sp modelId="{E9D67B24-5C46-4041-9CB9-CA5101843623}">
      <dsp:nvSpPr>
        <dsp:cNvPr id="0" name=""/>
        <dsp:cNvSpPr/>
      </dsp:nvSpPr>
      <dsp:spPr>
        <a:xfrm>
          <a:off x="1207178" y="927526"/>
          <a:ext cx="3808164" cy="325447"/>
        </a:xfrm>
        <a:custGeom>
          <a:avLst/>
          <a:gdLst/>
          <a:ahLst/>
          <a:cxnLst/>
          <a:rect l="0" t="0" r="0" b="0"/>
          <a:pathLst>
            <a:path>
              <a:moveTo>
                <a:pt x="3808164" y="0"/>
              </a:moveTo>
              <a:lnTo>
                <a:pt x="3808164" y="179823"/>
              </a:lnTo>
              <a:lnTo>
                <a:pt x="0" y="179823"/>
              </a:lnTo>
              <a:lnTo>
                <a:pt x="0" y="325447"/>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3015641" y="1088469"/>
        <a:ext cx="191238" cy="3560"/>
      </dsp:txXfrm>
    </dsp:sp>
    <dsp:sp modelId="{E5A75FC4-1659-1A4E-A74A-CF7614BA0626}">
      <dsp:nvSpPr>
        <dsp:cNvPr id="0" name=""/>
        <dsp:cNvSpPr/>
      </dsp:nvSpPr>
      <dsp:spPr>
        <a:xfrm>
          <a:off x="4241325" y="505"/>
          <a:ext cx="1548034" cy="92882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dirty="0"/>
            <a:t>Costo estimado de inversión y operación del proyecto</a:t>
          </a:r>
        </a:p>
      </dsp:txBody>
      <dsp:txXfrm>
        <a:off x="4241325" y="505"/>
        <a:ext cx="1548034" cy="928820"/>
      </dsp:txXfrm>
    </dsp:sp>
    <dsp:sp modelId="{76FF0EF5-B77A-9449-8EDA-7B38ED049648}">
      <dsp:nvSpPr>
        <dsp:cNvPr id="0" name=""/>
        <dsp:cNvSpPr/>
      </dsp:nvSpPr>
      <dsp:spPr>
        <a:xfrm>
          <a:off x="1979395" y="1704064"/>
          <a:ext cx="325447" cy="91440"/>
        </a:xfrm>
        <a:custGeom>
          <a:avLst/>
          <a:gdLst/>
          <a:ahLst/>
          <a:cxnLst/>
          <a:rect l="0" t="0" r="0" b="0"/>
          <a:pathLst>
            <a:path>
              <a:moveTo>
                <a:pt x="0" y="45720"/>
              </a:moveTo>
              <a:lnTo>
                <a:pt x="325447"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133218" y="1748004"/>
        <a:ext cx="17802" cy="3560"/>
      </dsp:txXfrm>
    </dsp:sp>
    <dsp:sp modelId="{EBB6EF35-07B7-0D49-B319-38E10CAAB0D9}">
      <dsp:nvSpPr>
        <dsp:cNvPr id="0" name=""/>
        <dsp:cNvSpPr/>
      </dsp:nvSpPr>
      <dsp:spPr>
        <a:xfrm>
          <a:off x="433160" y="1285374"/>
          <a:ext cx="1548034" cy="92882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dirty="0"/>
            <a:t>Poder debidamente otorgado cuando se actúe por medio de apoderado.</a:t>
          </a:r>
        </a:p>
      </dsp:txBody>
      <dsp:txXfrm>
        <a:off x="433160" y="1285374"/>
        <a:ext cx="1548034" cy="928820"/>
      </dsp:txXfrm>
    </dsp:sp>
    <dsp:sp modelId="{C7D0B4D4-BEAC-934D-BCFB-C36B87F3E04C}">
      <dsp:nvSpPr>
        <dsp:cNvPr id="0" name=""/>
        <dsp:cNvSpPr/>
      </dsp:nvSpPr>
      <dsp:spPr>
        <a:xfrm>
          <a:off x="3883477" y="1704064"/>
          <a:ext cx="325447" cy="91440"/>
        </a:xfrm>
        <a:custGeom>
          <a:avLst/>
          <a:gdLst/>
          <a:ahLst/>
          <a:cxnLst/>
          <a:rect l="0" t="0" r="0" b="0"/>
          <a:pathLst>
            <a:path>
              <a:moveTo>
                <a:pt x="0" y="45720"/>
              </a:moveTo>
              <a:lnTo>
                <a:pt x="325447"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037300" y="1748004"/>
        <a:ext cx="17802" cy="3560"/>
      </dsp:txXfrm>
    </dsp:sp>
    <dsp:sp modelId="{DA4DFC68-5F68-3B44-9932-6FE30CD8B557}">
      <dsp:nvSpPr>
        <dsp:cNvPr id="0" name=""/>
        <dsp:cNvSpPr/>
      </dsp:nvSpPr>
      <dsp:spPr>
        <a:xfrm>
          <a:off x="2337243" y="1285374"/>
          <a:ext cx="1548034" cy="92882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dirty="0"/>
            <a:t>Constancia de pago para la prestación del servicio de evaluación de la licencia ambiental.</a:t>
          </a:r>
        </a:p>
      </dsp:txBody>
      <dsp:txXfrm>
        <a:off x="2337243" y="1285374"/>
        <a:ext cx="1548034" cy="928820"/>
      </dsp:txXfrm>
    </dsp:sp>
    <dsp:sp modelId="{C4C666F2-28FF-AA42-AD47-1846A45BFF57}">
      <dsp:nvSpPr>
        <dsp:cNvPr id="0" name=""/>
        <dsp:cNvSpPr/>
      </dsp:nvSpPr>
      <dsp:spPr>
        <a:xfrm>
          <a:off x="1207178" y="2212394"/>
          <a:ext cx="3808164" cy="325447"/>
        </a:xfrm>
        <a:custGeom>
          <a:avLst/>
          <a:gdLst/>
          <a:ahLst/>
          <a:cxnLst/>
          <a:rect l="0" t="0" r="0" b="0"/>
          <a:pathLst>
            <a:path>
              <a:moveTo>
                <a:pt x="3808164" y="0"/>
              </a:moveTo>
              <a:lnTo>
                <a:pt x="3808164" y="179823"/>
              </a:lnTo>
              <a:lnTo>
                <a:pt x="0" y="179823"/>
              </a:lnTo>
              <a:lnTo>
                <a:pt x="0" y="325447"/>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3015641" y="2373338"/>
        <a:ext cx="191238" cy="3560"/>
      </dsp:txXfrm>
    </dsp:sp>
    <dsp:sp modelId="{24E855CE-320A-0D48-8CAD-6E5249CCD944}">
      <dsp:nvSpPr>
        <dsp:cNvPr id="0" name=""/>
        <dsp:cNvSpPr/>
      </dsp:nvSpPr>
      <dsp:spPr>
        <a:xfrm>
          <a:off x="4241325" y="1285374"/>
          <a:ext cx="1548034" cy="92882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dirty="0"/>
            <a:t>Documento de identificación o certificado de existencia y representación legal</a:t>
          </a:r>
        </a:p>
      </dsp:txBody>
      <dsp:txXfrm>
        <a:off x="4241325" y="1285374"/>
        <a:ext cx="1548034" cy="928820"/>
      </dsp:txXfrm>
    </dsp:sp>
    <dsp:sp modelId="{A4CB5364-BB49-E444-A49B-AB0FE91545A2}">
      <dsp:nvSpPr>
        <dsp:cNvPr id="0" name=""/>
        <dsp:cNvSpPr/>
      </dsp:nvSpPr>
      <dsp:spPr>
        <a:xfrm>
          <a:off x="1979395" y="2988933"/>
          <a:ext cx="325447" cy="91440"/>
        </a:xfrm>
        <a:custGeom>
          <a:avLst/>
          <a:gdLst/>
          <a:ahLst/>
          <a:cxnLst/>
          <a:rect l="0" t="0" r="0" b="0"/>
          <a:pathLst>
            <a:path>
              <a:moveTo>
                <a:pt x="0" y="45720"/>
              </a:moveTo>
              <a:lnTo>
                <a:pt x="325447"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133218" y="3032872"/>
        <a:ext cx="17802" cy="3560"/>
      </dsp:txXfrm>
    </dsp:sp>
    <dsp:sp modelId="{FDEC6941-CD84-9A46-826E-4D05425911F9}">
      <dsp:nvSpPr>
        <dsp:cNvPr id="0" name=""/>
        <dsp:cNvSpPr/>
      </dsp:nvSpPr>
      <dsp:spPr>
        <a:xfrm>
          <a:off x="433160" y="2570242"/>
          <a:ext cx="1548034" cy="92882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dirty="0"/>
            <a:t>Certificado del Ministerio del Interior sobre presencia o no de comunidades étnicas y de existencia de territorios colectivos</a:t>
          </a:r>
        </a:p>
      </dsp:txBody>
      <dsp:txXfrm>
        <a:off x="433160" y="2570242"/>
        <a:ext cx="1548034" cy="928820"/>
      </dsp:txXfrm>
    </dsp:sp>
    <dsp:sp modelId="{29BC760E-4DC1-9447-AB61-689B0145B70E}">
      <dsp:nvSpPr>
        <dsp:cNvPr id="0" name=""/>
        <dsp:cNvSpPr/>
      </dsp:nvSpPr>
      <dsp:spPr>
        <a:xfrm>
          <a:off x="3883477" y="2988933"/>
          <a:ext cx="325447" cy="91440"/>
        </a:xfrm>
        <a:custGeom>
          <a:avLst/>
          <a:gdLst/>
          <a:ahLst/>
          <a:cxnLst/>
          <a:rect l="0" t="0" r="0" b="0"/>
          <a:pathLst>
            <a:path>
              <a:moveTo>
                <a:pt x="0" y="45720"/>
              </a:moveTo>
              <a:lnTo>
                <a:pt x="325447"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037300" y="3032872"/>
        <a:ext cx="17802" cy="3560"/>
      </dsp:txXfrm>
    </dsp:sp>
    <dsp:sp modelId="{0A1B39A3-B6C5-DD45-85DB-791A87CB0881}">
      <dsp:nvSpPr>
        <dsp:cNvPr id="0" name=""/>
        <dsp:cNvSpPr/>
      </dsp:nvSpPr>
      <dsp:spPr>
        <a:xfrm>
          <a:off x="2337243" y="2570242"/>
          <a:ext cx="1548034" cy="92882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dirty="0"/>
            <a:t>Copia de la radicación del documento exigido por el Instituto Colombiano de Antropología e Historia (ICANH)</a:t>
          </a:r>
        </a:p>
      </dsp:txBody>
      <dsp:txXfrm>
        <a:off x="2337243" y="2570242"/>
        <a:ext cx="1548034" cy="928820"/>
      </dsp:txXfrm>
    </dsp:sp>
    <dsp:sp modelId="{DE6EA246-F093-3243-A739-E5456C64C0E0}">
      <dsp:nvSpPr>
        <dsp:cNvPr id="0" name=""/>
        <dsp:cNvSpPr/>
      </dsp:nvSpPr>
      <dsp:spPr>
        <a:xfrm>
          <a:off x="4241325" y="2570242"/>
          <a:ext cx="1548034" cy="92882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dirty="0"/>
            <a:t>Formato aprobado por la autoridad ambiental competente</a:t>
          </a:r>
        </a:p>
      </dsp:txBody>
      <dsp:txXfrm>
        <a:off x="4241325" y="2570242"/>
        <a:ext cx="1548034" cy="9288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7CFF5-548D-7047-8ECE-F4EC179D4C8E}">
      <dsp:nvSpPr>
        <dsp:cNvPr id="0" name=""/>
        <dsp:cNvSpPr/>
      </dsp:nvSpPr>
      <dsp:spPr>
        <a:xfrm>
          <a:off x="1798629" y="958865"/>
          <a:ext cx="382401" cy="91440"/>
        </a:xfrm>
        <a:custGeom>
          <a:avLst/>
          <a:gdLst/>
          <a:ahLst/>
          <a:cxnLst/>
          <a:rect l="0" t="0" r="0" b="0"/>
          <a:pathLst>
            <a:path>
              <a:moveTo>
                <a:pt x="0" y="45720"/>
              </a:moveTo>
              <a:lnTo>
                <a:pt x="38240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979505" y="1002520"/>
        <a:ext cx="20650" cy="4130"/>
      </dsp:txXfrm>
    </dsp:sp>
    <dsp:sp modelId="{68470C58-507C-AD4A-A3DA-30921B6C2581}">
      <dsp:nvSpPr>
        <dsp:cNvPr id="0" name=""/>
        <dsp:cNvSpPr/>
      </dsp:nvSpPr>
      <dsp:spPr>
        <a:xfrm>
          <a:off x="4770" y="465888"/>
          <a:ext cx="1795659" cy="107739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dirty="0"/>
            <a:t>Solicitud suscrita por el titular de la licencia. </a:t>
          </a:r>
          <a:endParaRPr lang="es-ES" sz="900" kern="1200" dirty="0"/>
        </a:p>
      </dsp:txBody>
      <dsp:txXfrm>
        <a:off x="4770" y="465888"/>
        <a:ext cx="1795659" cy="1077395"/>
      </dsp:txXfrm>
    </dsp:sp>
    <dsp:sp modelId="{6A68516F-D3EF-1B42-B3F6-727724521340}">
      <dsp:nvSpPr>
        <dsp:cNvPr id="0" name=""/>
        <dsp:cNvSpPr/>
      </dsp:nvSpPr>
      <dsp:spPr>
        <a:xfrm>
          <a:off x="4007290" y="958865"/>
          <a:ext cx="382401" cy="91440"/>
        </a:xfrm>
        <a:custGeom>
          <a:avLst/>
          <a:gdLst/>
          <a:ahLst/>
          <a:cxnLst/>
          <a:rect l="0" t="0" r="0" b="0"/>
          <a:pathLst>
            <a:path>
              <a:moveTo>
                <a:pt x="0" y="45720"/>
              </a:moveTo>
              <a:lnTo>
                <a:pt x="38240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188165" y="1002520"/>
        <a:ext cx="20650" cy="4130"/>
      </dsp:txXfrm>
    </dsp:sp>
    <dsp:sp modelId="{039C6D56-DCF6-344B-B350-8BA08D5444C7}">
      <dsp:nvSpPr>
        <dsp:cNvPr id="0" name=""/>
        <dsp:cNvSpPr/>
      </dsp:nvSpPr>
      <dsp:spPr>
        <a:xfrm>
          <a:off x="2213430" y="465888"/>
          <a:ext cx="1795659" cy="107739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dirty="0"/>
            <a:t>La descripción de la (s) obra (s) o actividad (es) objeto de modificación</a:t>
          </a:r>
        </a:p>
      </dsp:txBody>
      <dsp:txXfrm>
        <a:off x="2213430" y="465888"/>
        <a:ext cx="1795659" cy="1077395"/>
      </dsp:txXfrm>
    </dsp:sp>
    <dsp:sp modelId="{4EEA182E-611C-1941-9FC7-D499B51D0C23}">
      <dsp:nvSpPr>
        <dsp:cNvPr id="0" name=""/>
        <dsp:cNvSpPr/>
      </dsp:nvSpPr>
      <dsp:spPr>
        <a:xfrm>
          <a:off x="902599" y="1541483"/>
          <a:ext cx="4417321" cy="382401"/>
        </a:xfrm>
        <a:custGeom>
          <a:avLst/>
          <a:gdLst/>
          <a:ahLst/>
          <a:cxnLst/>
          <a:rect l="0" t="0" r="0" b="0"/>
          <a:pathLst>
            <a:path>
              <a:moveTo>
                <a:pt x="4417321" y="0"/>
              </a:moveTo>
              <a:lnTo>
                <a:pt x="4417321" y="208300"/>
              </a:lnTo>
              <a:lnTo>
                <a:pt x="0" y="208300"/>
              </a:lnTo>
              <a:lnTo>
                <a:pt x="0" y="382401"/>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3000345" y="1730619"/>
        <a:ext cx="221829" cy="4130"/>
      </dsp:txXfrm>
    </dsp:sp>
    <dsp:sp modelId="{9EF896C2-ADB5-E74A-832D-B0D7B60D1743}">
      <dsp:nvSpPr>
        <dsp:cNvPr id="0" name=""/>
        <dsp:cNvSpPr/>
      </dsp:nvSpPr>
      <dsp:spPr>
        <a:xfrm>
          <a:off x="4422091" y="465888"/>
          <a:ext cx="1795659" cy="107739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dirty="0"/>
            <a:t>El complemento del estudio de impacto ambiental </a:t>
          </a:r>
        </a:p>
      </dsp:txBody>
      <dsp:txXfrm>
        <a:off x="4422091" y="465888"/>
        <a:ext cx="1795659" cy="1077395"/>
      </dsp:txXfrm>
    </dsp:sp>
    <dsp:sp modelId="{C11038AE-4D00-AC42-81A0-DDA62E663EB6}">
      <dsp:nvSpPr>
        <dsp:cNvPr id="0" name=""/>
        <dsp:cNvSpPr/>
      </dsp:nvSpPr>
      <dsp:spPr>
        <a:xfrm>
          <a:off x="1798629" y="2449263"/>
          <a:ext cx="382401" cy="91440"/>
        </a:xfrm>
        <a:custGeom>
          <a:avLst/>
          <a:gdLst/>
          <a:ahLst/>
          <a:cxnLst/>
          <a:rect l="0" t="0" r="0" b="0"/>
          <a:pathLst>
            <a:path>
              <a:moveTo>
                <a:pt x="0" y="45720"/>
              </a:moveTo>
              <a:lnTo>
                <a:pt x="3824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979505" y="2492918"/>
        <a:ext cx="20650" cy="4130"/>
      </dsp:txXfrm>
    </dsp:sp>
    <dsp:sp modelId="{7D57749A-20A1-DF44-8788-76DC83D5D68D}">
      <dsp:nvSpPr>
        <dsp:cNvPr id="0" name=""/>
        <dsp:cNvSpPr/>
      </dsp:nvSpPr>
      <dsp:spPr>
        <a:xfrm>
          <a:off x="4770" y="1956285"/>
          <a:ext cx="1795659" cy="107739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dirty="0"/>
            <a:t>Constancia de pago del cobro para la prestación de los servicios de la evaluación de los estudios ambientales del proyecto, obra o actividad</a:t>
          </a:r>
        </a:p>
      </dsp:txBody>
      <dsp:txXfrm>
        <a:off x="4770" y="1956285"/>
        <a:ext cx="1795659" cy="1077395"/>
      </dsp:txXfrm>
    </dsp:sp>
    <dsp:sp modelId="{1C398E1C-9824-A946-B5B4-E69C5A357B7A}">
      <dsp:nvSpPr>
        <dsp:cNvPr id="0" name=""/>
        <dsp:cNvSpPr/>
      </dsp:nvSpPr>
      <dsp:spPr>
        <a:xfrm>
          <a:off x="2213430" y="1956285"/>
          <a:ext cx="1795659" cy="107739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CO" sz="900" kern="1200"/>
            <a:t>Copia de la constancia de radicación del complemento del estudio de impacto ambiental ante la respectiva autoridad ambiental con jurisdicción en el área de influencia directa del proyecto</a:t>
          </a:r>
        </a:p>
      </dsp:txBody>
      <dsp:txXfrm>
        <a:off x="2213430" y="1956285"/>
        <a:ext cx="1795659" cy="10773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12444-5211-974C-99A6-4C5BB38FA263}">
      <dsp:nvSpPr>
        <dsp:cNvPr id="0" name=""/>
        <dsp:cNvSpPr/>
      </dsp:nvSpPr>
      <dsp:spPr>
        <a:xfrm>
          <a:off x="840581" y="507"/>
          <a:ext cx="1839515" cy="11037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Copia de los documentos de identificación y de los certificados de existencia y representación legal</a:t>
          </a:r>
          <a:endParaRPr lang="es-ES" sz="1200" kern="1200" dirty="0"/>
        </a:p>
      </dsp:txBody>
      <dsp:txXfrm>
        <a:off x="872908" y="32834"/>
        <a:ext cx="1774861" cy="1039055"/>
      </dsp:txXfrm>
    </dsp:sp>
    <dsp:sp modelId="{DD05BE3A-8EAC-3645-BA42-8F22D7D8753B}">
      <dsp:nvSpPr>
        <dsp:cNvPr id="0" name=""/>
        <dsp:cNvSpPr/>
      </dsp:nvSpPr>
      <dsp:spPr>
        <a:xfrm>
          <a:off x="2841974" y="324262"/>
          <a:ext cx="389977" cy="4561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2841974" y="415502"/>
        <a:ext cx="272984" cy="273719"/>
      </dsp:txXfrm>
    </dsp:sp>
    <dsp:sp modelId="{385D149A-C1C2-2F4D-99E2-6B8C90F9D5B1}">
      <dsp:nvSpPr>
        <dsp:cNvPr id="0" name=""/>
        <dsp:cNvSpPr/>
      </dsp:nvSpPr>
      <dsp:spPr>
        <a:xfrm>
          <a:off x="3415903" y="507"/>
          <a:ext cx="1839515" cy="11037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Documento de cesión</a:t>
          </a:r>
        </a:p>
      </dsp:txBody>
      <dsp:txXfrm>
        <a:off x="3448230" y="32834"/>
        <a:ext cx="1774861" cy="1039055"/>
      </dsp:txXfrm>
    </dsp:sp>
    <dsp:sp modelId="{34A0637A-7E53-C04F-A770-DABB262442CA}">
      <dsp:nvSpPr>
        <dsp:cNvPr id="0" name=""/>
        <dsp:cNvSpPr/>
      </dsp:nvSpPr>
      <dsp:spPr>
        <a:xfrm rot="5400000">
          <a:off x="4140672" y="1232982"/>
          <a:ext cx="389977" cy="4561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rot="-5400000">
        <a:off x="4198802" y="1266093"/>
        <a:ext cx="273719" cy="272984"/>
      </dsp:txXfrm>
    </dsp:sp>
    <dsp:sp modelId="{DF7C2FC9-A5D3-DA47-8EE1-DF7731DD4268}">
      <dsp:nvSpPr>
        <dsp:cNvPr id="0" name=""/>
        <dsp:cNvSpPr/>
      </dsp:nvSpPr>
      <dsp:spPr>
        <a:xfrm>
          <a:off x="3415903" y="1840023"/>
          <a:ext cx="1839515" cy="11037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Acto administrativo de aprobación</a:t>
          </a:r>
        </a:p>
      </dsp:txBody>
      <dsp:txXfrm>
        <a:off x="3448230" y="1872350"/>
        <a:ext cx="1774861" cy="1039055"/>
      </dsp:txXfrm>
    </dsp:sp>
    <dsp:sp modelId="{D9FB85A0-9968-294D-BA54-1E10600D7B4D}">
      <dsp:nvSpPr>
        <dsp:cNvPr id="0" name=""/>
        <dsp:cNvSpPr/>
      </dsp:nvSpPr>
      <dsp:spPr>
        <a:xfrm rot="10800000">
          <a:off x="2864048" y="2163777"/>
          <a:ext cx="389977" cy="4561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rot="10800000">
        <a:off x="2981041" y="2255017"/>
        <a:ext cx="272984" cy="273719"/>
      </dsp:txXfrm>
    </dsp:sp>
    <dsp:sp modelId="{5393315F-F4FB-0343-9F09-26DC93A3B0BC}">
      <dsp:nvSpPr>
        <dsp:cNvPr id="0" name=""/>
        <dsp:cNvSpPr/>
      </dsp:nvSpPr>
      <dsp:spPr>
        <a:xfrm>
          <a:off x="840581" y="1840023"/>
          <a:ext cx="1839515" cy="11037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A efectos de la cesión parcial de la licencia ambiental el cedente y el cesionario deberán anexar Documento de detalle </a:t>
          </a:r>
        </a:p>
      </dsp:txBody>
      <dsp:txXfrm>
        <a:off x="872908" y="1872350"/>
        <a:ext cx="1774861" cy="10390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020C5-B09B-454A-BFE3-8D8E0CB1FE12}">
      <dsp:nvSpPr>
        <dsp:cNvPr id="0" name=""/>
        <dsp:cNvSpPr/>
      </dsp:nvSpPr>
      <dsp:spPr>
        <a:xfrm>
          <a:off x="5357" y="750887"/>
          <a:ext cx="1601390" cy="9608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dirty="0"/>
            <a:t>Constancia de pago del cobro para la Evaluación de los estudios ambientales</a:t>
          </a:r>
          <a:endParaRPr lang="es-ES" sz="1100" kern="1200" dirty="0"/>
        </a:p>
      </dsp:txBody>
      <dsp:txXfrm>
        <a:off x="33499" y="779029"/>
        <a:ext cx="1545106" cy="904550"/>
      </dsp:txXfrm>
    </dsp:sp>
    <dsp:sp modelId="{E4BB0B43-1E8F-4846-83DD-51D7A0AA4FB3}">
      <dsp:nvSpPr>
        <dsp:cNvPr id="0" name=""/>
        <dsp:cNvSpPr/>
      </dsp:nvSpPr>
      <dsp:spPr>
        <a:xfrm>
          <a:off x="1747670" y="1032732"/>
          <a:ext cx="339494" cy="397144"/>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S" sz="900" kern="1200"/>
        </a:p>
      </dsp:txBody>
      <dsp:txXfrm>
        <a:off x="1747670" y="1112161"/>
        <a:ext cx="237646" cy="238286"/>
      </dsp:txXfrm>
    </dsp:sp>
    <dsp:sp modelId="{57E825CE-E196-C64B-A119-A8FA5DB2C6C2}">
      <dsp:nvSpPr>
        <dsp:cNvPr id="0" name=""/>
        <dsp:cNvSpPr/>
      </dsp:nvSpPr>
      <dsp:spPr>
        <a:xfrm>
          <a:off x="2247304" y="750887"/>
          <a:ext cx="1601390" cy="9608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dirty="0"/>
            <a:t>Documento de identificación y certificados de existencia y representación legal</a:t>
          </a:r>
        </a:p>
      </dsp:txBody>
      <dsp:txXfrm>
        <a:off x="2275446" y="779029"/>
        <a:ext cx="1545106" cy="904550"/>
      </dsp:txXfrm>
    </dsp:sp>
    <dsp:sp modelId="{89167700-FBED-C344-95DF-F4DD3A6DC4F3}">
      <dsp:nvSpPr>
        <dsp:cNvPr id="0" name=""/>
        <dsp:cNvSpPr/>
      </dsp:nvSpPr>
      <dsp:spPr>
        <a:xfrm>
          <a:off x="3989617" y="1032732"/>
          <a:ext cx="339494" cy="397144"/>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S" sz="900" kern="1200"/>
        </a:p>
      </dsp:txBody>
      <dsp:txXfrm>
        <a:off x="3989617" y="1112161"/>
        <a:ext cx="237646" cy="238286"/>
      </dsp:txXfrm>
    </dsp:sp>
    <dsp:sp modelId="{1AE9257E-1D96-5F43-9318-F96ED664568C}">
      <dsp:nvSpPr>
        <dsp:cNvPr id="0" name=""/>
        <dsp:cNvSpPr/>
      </dsp:nvSpPr>
      <dsp:spPr>
        <a:xfrm>
          <a:off x="4489251" y="750887"/>
          <a:ext cx="1601390" cy="9608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dirty="0"/>
            <a:t>Estudio de Impacto Ambiental</a:t>
          </a:r>
        </a:p>
      </dsp:txBody>
      <dsp:txXfrm>
        <a:off x="4517393" y="779029"/>
        <a:ext cx="1545106" cy="904550"/>
      </dsp:txXfrm>
    </dsp:sp>
    <dsp:sp modelId="{AFEFF6A8-D8F9-5E49-A32D-7D11F902C3BA}">
      <dsp:nvSpPr>
        <dsp:cNvPr id="0" name=""/>
        <dsp:cNvSpPr/>
      </dsp:nvSpPr>
      <dsp:spPr>
        <a:xfrm rot="5400000">
          <a:off x="5120199" y="1823819"/>
          <a:ext cx="339494" cy="397144"/>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S" sz="900" kern="1200"/>
        </a:p>
      </dsp:txBody>
      <dsp:txXfrm rot="-5400000">
        <a:off x="5170803" y="1852644"/>
        <a:ext cx="238286" cy="237646"/>
      </dsp:txXfrm>
    </dsp:sp>
    <dsp:sp modelId="{5F2728FB-A008-BC40-863B-A8364F665C3F}">
      <dsp:nvSpPr>
        <dsp:cNvPr id="0" name=""/>
        <dsp:cNvSpPr/>
      </dsp:nvSpPr>
      <dsp:spPr>
        <a:xfrm>
          <a:off x="4489251" y="2352278"/>
          <a:ext cx="1601390" cy="9608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dirty="0"/>
            <a:t>Obligaciones derivadas de los actos administrativos</a:t>
          </a:r>
        </a:p>
      </dsp:txBody>
      <dsp:txXfrm>
        <a:off x="4517393" y="2380420"/>
        <a:ext cx="1545106" cy="904550"/>
      </dsp:txXfrm>
    </dsp:sp>
    <dsp:sp modelId="{995F543B-8087-E44A-BC6D-BDE37667CE02}">
      <dsp:nvSpPr>
        <dsp:cNvPr id="0" name=""/>
        <dsp:cNvSpPr/>
      </dsp:nvSpPr>
      <dsp:spPr>
        <a:xfrm rot="10800000">
          <a:off x="4008834" y="2634122"/>
          <a:ext cx="339494" cy="397144"/>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S" sz="900" kern="1200"/>
        </a:p>
      </dsp:txBody>
      <dsp:txXfrm rot="10800000">
        <a:off x="4110682" y="2713551"/>
        <a:ext cx="237646" cy="238286"/>
      </dsp:txXfrm>
    </dsp:sp>
    <dsp:sp modelId="{D7ED6CAB-C633-A14A-A4AF-166EA2B0DAE0}">
      <dsp:nvSpPr>
        <dsp:cNvPr id="0" name=""/>
        <dsp:cNvSpPr/>
      </dsp:nvSpPr>
      <dsp:spPr>
        <a:xfrm>
          <a:off x="2247304" y="2352278"/>
          <a:ext cx="1601390" cy="9608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dirty="0"/>
            <a:t>Obligaciones derivadas de los actos administrativos a integrar</a:t>
          </a:r>
        </a:p>
      </dsp:txBody>
      <dsp:txXfrm>
        <a:off x="2275446" y="2380420"/>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9FD0EC-8E87-1643-87C4-5C0C4924812F}" type="datetime1">
              <a:rPr lang="es-CO" smtClean="0"/>
              <a:t>20/09/19</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BD9121-B47E-B647-8779-723343624BFC}" type="slidenum">
              <a:rPr lang="es-ES" smtClean="0"/>
              <a:t>‹Nº›</a:t>
            </a:fld>
            <a:endParaRPr lang="es-ES"/>
          </a:p>
        </p:txBody>
      </p:sp>
    </p:spTree>
    <p:extLst>
      <p:ext uri="{BB962C8B-B14F-4D97-AF65-F5344CB8AC3E}">
        <p14:creationId xmlns:p14="http://schemas.microsoft.com/office/powerpoint/2010/main" val="26617609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4C64DD-1CDA-B243-8BF1-98F0DD3EAED6}" type="datetime1">
              <a:rPr lang="es-CO" smtClean="0"/>
              <a:t>20/09/19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49C2A5-4096-954A-8F2A-717C41F0AEDC}" type="slidenum">
              <a:rPr lang="es-ES" smtClean="0"/>
              <a:t>‹Nº›</a:t>
            </a:fld>
            <a:endParaRPr lang="es-ES"/>
          </a:p>
        </p:txBody>
      </p:sp>
    </p:spTree>
    <p:extLst>
      <p:ext uri="{BB962C8B-B14F-4D97-AF65-F5344CB8AC3E}">
        <p14:creationId xmlns:p14="http://schemas.microsoft.com/office/powerpoint/2010/main" val="24739223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649C2A5-4096-954A-8F2A-717C41F0AEDC}" type="slidenum">
              <a:rPr lang="es-ES" smtClean="0"/>
              <a:t>1</a:t>
            </a:fld>
            <a:endParaRPr lang="es-ES"/>
          </a:p>
        </p:txBody>
      </p:sp>
    </p:spTree>
    <p:extLst>
      <p:ext uri="{BB962C8B-B14F-4D97-AF65-F5344CB8AC3E}">
        <p14:creationId xmlns:p14="http://schemas.microsoft.com/office/powerpoint/2010/main" val="4087947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a:extLst>
              <a:ext uri="{28A0092B-C50C-407E-A947-70E740481C1C}">
                <a14:useLocalDpi xmlns:a14="http://schemas.microsoft.com/office/drawing/2010/main" val="0"/>
              </a:ext>
            </a:extLst>
          </a:blip>
          <a:srcRect l="1012" t="6671" r="-104" b="278"/>
          <a:stretch/>
        </p:blipFill>
        <p:spPr>
          <a:xfrm>
            <a:off x="18853" y="0"/>
            <a:ext cx="9049733" cy="5128181"/>
          </a:xfrm>
          <a:prstGeom prst="rect">
            <a:avLst/>
          </a:prstGeom>
        </p:spPr>
      </p:pic>
      <p:pic>
        <p:nvPicPr>
          <p:cNvPr id="5" name="Imagen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79688"/>
            <a:ext cx="5146686" cy="2526384"/>
          </a:xfrm>
          <a:prstGeom prst="rect">
            <a:avLst/>
          </a:prstGeom>
        </p:spPr>
      </p:pic>
      <p:sp>
        <p:nvSpPr>
          <p:cNvPr id="6" name="Rectángulo 5"/>
          <p:cNvSpPr/>
          <p:nvPr userDrawn="1"/>
        </p:nvSpPr>
        <p:spPr>
          <a:xfrm>
            <a:off x="599104" y="3086282"/>
            <a:ext cx="8488335" cy="1740242"/>
          </a:xfrm>
          <a:prstGeom prst="rect">
            <a:avLst/>
          </a:prstGeom>
          <a:solidFill>
            <a:srgbClr val="61BBA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 name="Título 1"/>
          <p:cNvSpPr>
            <a:spLocks noGrp="1"/>
          </p:cNvSpPr>
          <p:nvPr>
            <p:ph type="ctrTitle"/>
          </p:nvPr>
        </p:nvSpPr>
        <p:spPr>
          <a:xfrm>
            <a:off x="685800" y="3216239"/>
            <a:ext cx="7772400" cy="579666"/>
          </a:xfrm>
        </p:spPr>
        <p:txBody>
          <a:bodyPr>
            <a:normAutofit/>
          </a:bodyPr>
          <a:lstStyle>
            <a:lvl1pPr>
              <a:defRPr sz="3200" b="0" i="0">
                <a:solidFill>
                  <a:srgbClr val="002060"/>
                </a:solidFill>
                <a:latin typeface="Myriad Pro Light"/>
                <a:cs typeface="Myriad Pro"/>
              </a:defRPr>
            </a:lvl1pPr>
          </a:lstStyle>
          <a:p>
            <a:r>
              <a:rPr lang="es-ES_tradnl" dirty="0"/>
              <a:t>Clic para editar título</a:t>
            </a:r>
            <a:endParaRPr lang="es-ES" dirty="0"/>
          </a:p>
        </p:txBody>
      </p:sp>
      <p:sp>
        <p:nvSpPr>
          <p:cNvPr id="3" name="Subtítulo 2"/>
          <p:cNvSpPr>
            <a:spLocks noGrp="1"/>
          </p:cNvSpPr>
          <p:nvPr>
            <p:ph type="subTitle" idx="1"/>
          </p:nvPr>
        </p:nvSpPr>
        <p:spPr>
          <a:xfrm>
            <a:off x="685800" y="3906410"/>
            <a:ext cx="7772400" cy="798950"/>
          </a:xfrm>
        </p:spPr>
        <p:txBody>
          <a:bodyPr>
            <a:normAutofit/>
          </a:bodyPr>
          <a:lstStyle>
            <a:lvl1pPr marL="0" indent="0" algn="l">
              <a:buNone/>
              <a:defRPr sz="1100" b="0" i="0">
                <a:solidFill>
                  <a:srgbClr val="002060"/>
                </a:solidFill>
                <a:latin typeface="Arial"/>
                <a:cs typeface="Myriad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Haga clic para modificar el estilo de subtítulo del patrón</a:t>
            </a:r>
            <a:endParaRPr lang="es-ES" dirty="0"/>
          </a:p>
        </p:txBody>
      </p:sp>
    </p:spTree>
    <p:extLst>
      <p:ext uri="{BB962C8B-B14F-4D97-AF65-F5344CB8AC3E}">
        <p14:creationId xmlns:p14="http://schemas.microsoft.com/office/powerpoint/2010/main" val="57367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 dos columnas derecha 2">
    <p:spTree>
      <p:nvGrpSpPr>
        <p:cNvPr id="1" name=""/>
        <p:cNvGrpSpPr/>
        <p:nvPr/>
      </p:nvGrpSpPr>
      <p:grpSpPr>
        <a:xfrm>
          <a:off x="0" y="0"/>
          <a:ext cx="0" cy="0"/>
          <a:chOff x="0" y="0"/>
          <a:chExt cx="0" cy="0"/>
        </a:xfrm>
      </p:grpSpPr>
      <p:sp>
        <p:nvSpPr>
          <p:cNvPr id="13" name="Marcador de contenido 2"/>
          <p:cNvSpPr>
            <a:spLocks noGrp="1"/>
          </p:cNvSpPr>
          <p:nvPr>
            <p:ph sz="half" idx="14" hasCustomPrompt="1"/>
          </p:nvPr>
        </p:nvSpPr>
        <p:spPr>
          <a:xfrm>
            <a:off x="399797" y="1521078"/>
            <a:ext cx="2502016" cy="2898656"/>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4" name="Marcador de texto 3"/>
          <p:cNvSpPr>
            <a:spLocks noGrp="1"/>
          </p:cNvSpPr>
          <p:nvPr>
            <p:ph type="body" sz="quarter" idx="18" hasCustomPrompt="1"/>
          </p:nvPr>
        </p:nvSpPr>
        <p:spPr>
          <a:xfrm>
            <a:off x="3124200" y="1521077"/>
            <a:ext cx="5562600" cy="2898655"/>
          </a:xfrm>
        </p:spPr>
        <p:txBody>
          <a:bodyPr numCol="2">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texto del patrón</a:t>
            </a:r>
          </a:p>
        </p:txBody>
      </p:sp>
      <p:sp>
        <p:nvSpPr>
          <p:cNvPr id="19"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dos columnas</a:t>
            </a:r>
            <a:endParaRPr lang="es-ES" dirty="0"/>
          </a:p>
        </p:txBody>
      </p:sp>
    </p:spTree>
    <p:extLst>
      <p:ext uri="{BB962C8B-B14F-4D97-AF65-F5344CB8AC3E}">
        <p14:creationId xmlns:p14="http://schemas.microsoft.com/office/powerpoint/2010/main" val="30258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 tres columnas 2">
    <p:spTree>
      <p:nvGrpSpPr>
        <p:cNvPr id="1" name=""/>
        <p:cNvGrpSpPr/>
        <p:nvPr/>
      </p:nvGrpSpPr>
      <p:grpSpPr>
        <a:xfrm>
          <a:off x="0" y="0"/>
          <a:ext cx="0" cy="0"/>
          <a:chOff x="0" y="0"/>
          <a:chExt cx="0" cy="0"/>
        </a:xfrm>
      </p:grpSpPr>
      <p:sp>
        <p:nvSpPr>
          <p:cNvPr id="17" name="Marcador de texto 3"/>
          <p:cNvSpPr>
            <a:spLocks noGrp="1"/>
          </p:cNvSpPr>
          <p:nvPr>
            <p:ph type="body" sz="quarter" idx="18"/>
          </p:nvPr>
        </p:nvSpPr>
        <p:spPr>
          <a:xfrm>
            <a:off x="399796" y="1521077"/>
            <a:ext cx="8287003" cy="2898655"/>
          </a:xfrm>
        </p:spPr>
        <p:txBody>
          <a:bodyPr numCol="3">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2"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tres columnas</a:t>
            </a:r>
            <a:endParaRPr lang="es-ES" dirty="0"/>
          </a:p>
        </p:txBody>
      </p:sp>
    </p:spTree>
    <p:extLst>
      <p:ext uri="{BB962C8B-B14F-4D97-AF65-F5344CB8AC3E}">
        <p14:creationId xmlns:p14="http://schemas.microsoft.com/office/powerpoint/2010/main" val="1313139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 con dos imágenes">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658453" y="1416244"/>
            <a:ext cx="3602559" cy="1709105"/>
          </a:xfrm>
          <a:solidFill>
            <a:srgbClr val="F8F8F8"/>
          </a:solid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2" name="Marcador de contenido 2"/>
          <p:cNvSpPr>
            <a:spLocks noGrp="1"/>
          </p:cNvSpPr>
          <p:nvPr>
            <p:ph sz="half" idx="13" hasCustomPrompt="1"/>
          </p:nvPr>
        </p:nvSpPr>
        <p:spPr>
          <a:xfrm>
            <a:off x="4884766" y="1416244"/>
            <a:ext cx="3602559" cy="1709105"/>
          </a:xfrm>
          <a:solidFill>
            <a:srgbClr val="F8F8F8"/>
          </a:solid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13" name="Conector recto 12"/>
          <p:cNvCxnSpPr/>
          <p:nvPr userDrawn="1"/>
        </p:nvCxnSpPr>
        <p:spPr>
          <a:xfrm>
            <a:off x="603759" y="3324776"/>
            <a:ext cx="3726651" cy="0"/>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cxnSp>
        <p:nvCxnSpPr>
          <p:cNvPr id="16" name="Conector recto 15"/>
          <p:cNvCxnSpPr/>
          <p:nvPr userDrawn="1"/>
        </p:nvCxnSpPr>
        <p:spPr>
          <a:xfrm>
            <a:off x="4830068" y="3324776"/>
            <a:ext cx="3726651" cy="0"/>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19" name="Marcador de texto 3"/>
          <p:cNvSpPr>
            <a:spLocks noGrp="1"/>
          </p:cNvSpPr>
          <p:nvPr>
            <p:ph type="body" sz="quarter" idx="18"/>
          </p:nvPr>
        </p:nvSpPr>
        <p:spPr>
          <a:xfrm>
            <a:off x="658453" y="3422422"/>
            <a:ext cx="3602559" cy="1119284"/>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9" name="Marcador de texto 3"/>
          <p:cNvSpPr>
            <a:spLocks noGrp="1"/>
          </p:cNvSpPr>
          <p:nvPr>
            <p:ph type="body" sz="quarter" idx="19"/>
          </p:nvPr>
        </p:nvSpPr>
        <p:spPr>
          <a:xfrm>
            <a:off x="4884766" y="3422422"/>
            <a:ext cx="3602559" cy="1119284"/>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7"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con imagen</a:t>
            </a:r>
            <a:endParaRPr lang="es-ES" dirty="0"/>
          </a:p>
        </p:txBody>
      </p:sp>
    </p:spTree>
    <p:extLst>
      <p:ext uri="{BB962C8B-B14F-4D97-AF65-F5344CB8AC3E}">
        <p14:creationId xmlns:p14="http://schemas.microsoft.com/office/powerpoint/2010/main" val="2463847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 dos imágenes 2">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602933" y="1291294"/>
            <a:ext cx="3602559" cy="1528662"/>
          </a:xfrm>
          <a:no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13" name="Conector recto 12"/>
          <p:cNvCxnSpPr/>
          <p:nvPr userDrawn="1"/>
        </p:nvCxnSpPr>
        <p:spPr>
          <a:xfrm flipV="1">
            <a:off x="4516480" y="1291293"/>
            <a:ext cx="0" cy="1528663"/>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20" name="Marcador de contenido 2"/>
          <p:cNvSpPr>
            <a:spLocks noGrp="1"/>
          </p:cNvSpPr>
          <p:nvPr>
            <p:ph sz="half" idx="13" hasCustomPrompt="1"/>
          </p:nvPr>
        </p:nvSpPr>
        <p:spPr>
          <a:xfrm>
            <a:off x="4966261" y="3017121"/>
            <a:ext cx="3602559" cy="1528662"/>
          </a:xfrm>
          <a:no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5" name="Título 1"/>
          <p:cNvSpPr txBox="1">
            <a:spLocks/>
          </p:cNvSpPr>
          <p:nvPr userDrawn="1"/>
        </p:nvSpPr>
        <p:spPr>
          <a:xfrm>
            <a:off x="4788556" y="1312293"/>
            <a:ext cx="3153692" cy="418164"/>
          </a:xfrm>
          <a:prstGeom prst="rect">
            <a:avLst/>
          </a:prstGeom>
          <a:noFill/>
          <a:ln>
            <a:noFill/>
          </a:ln>
          <a:effectLst/>
        </p:spPr>
        <p:txBody>
          <a:bodyPr vert="horz" wrap="square" lIns="108000" tIns="108000" rIns="108000" bIns="108000" rtlCol="0" anchor="t" anchorCtr="0">
            <a:sp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l"/>
            <a:r>
              <a:rPr lang="es-ES_tradnl" sz="1300" b="0" i="0" dirty="0">
                <a:solidFill>
                  <a:schemeClr val="tx1">
                    <a:lumMod val="50000"/>
                  </a:schemeClr>
                </a:solidFill>
                <a:latin typeface="Myriad Pro Light"/>
                <a:cs typeface="Calibri"/>
              </a:rPr>
              <a:t>Título</a:t>
            </a:r>
            <a:endParaRPr lang="es-ES" sz="1300" b="0" i="0" dirty="0">
              <a:solidFill>
                <a:schemeClr val="tx1">
                  <a:lumMod val="50000"/>
                </a:schemeClr>
              </a:solidFill>
              <a:latin typeface="Myriad Pro Light"/>
              <a:cs typeface="Calibri"/>
            </a:endParaRPr>
          </a:p>
        </p:txBody>
      </p:sp>
      <p:cxnSp>
        <p:nvCxnSpPr>
          <p:cNvPr id="27" name="Conector recto 26"/>
          <p:cNvCxnSpPr/>
          <p:nvPr userDrawn="1"/>
        </p:nvCxnSpPr>
        <p:spPr>
          <a:xfrm flipV="1">
            <a:off x="4516480" y="3017120"/>
            <a:ext cx="0" cy="1528663"/>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29" name="Título 1"/>
          <p:cNvSpPr txBox="1">
            <a:spLocks/>
          </p:cNvSpPr>
          <p:nvPr userDrawn="1"/>
        </p:nvSpPr>
        <p:spPr>
          <a:xfrm>
            <a:off x="1704511" y="2969014"/>
            <a:ext cx="2460949" cy="418164"/>
          </a:xfrm>
          <a:prstGeom prst="rect">
            <a:avLst/>
          </a:prstGeom>
          <a:noFill/>
          <a:ln>
            <a:noFill/>
          </a:ln>
          <a:effectLst/>
        </p:spPr>
        <p:txBody>
          <a:bodyPr vert="horz" wrap="square" lIns="108000" tIns="108000" rIns="108000" bIns="108000" rtlCol="0" anchor="t" anchorCtr="0">
            <a:sp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300" b="0" i="0" dirty="0">
                <a:solidFill>
                  <a:schemeClr val="tx1">
                    <a:lumMod val="50000"/>
                  </a:schemeClr>
                </a:solidFill>
                <a:latin typeface="Myriad Pro Light"/>
                <a:cs typeface="Calibri"/>
              </a:rPr>
              <a:t>Título</a:t>
            </a:r>
            <a:endParaRPr lang="es-ES" sz="1300" b="0" i="0" dirty="0">
              <a:solidFill>
                <a:schemeClr val="tx1">
                  <a:lumMod val="50000"/>
                </a:schemeClr>
              </a:solidFill>
              <a:latin typeface="Myriad Pro Light"/>
              <a:cs typeface="Calibri"/>
            </a:endParaRPr>
          </a:p>
        </p:txBody>
      </p:sp>
      <p:sp>
        <p:nvSpPr>
          <p:cNvPr id="28" name="Marcador de texto 3"/>
          <p:cNvSpPr>
            <a:spLocks noGrp="1"/>
          </p:cNvSpPr>
          <p:nvPr>
            <p:ph type="body" sz="quarter" idx="18"/>
          </p:nvPr>
        </p:nvSpPr>
        <p:spPr>
          <a:xfrm>
            <a:off x="4843316" y="1793723"/>
            <a:ext cx="3725504" cy="1026233"/>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1" name="Marcador de texto 3"/>
          <p:cNvSpPr>
            <a:spLocks noGrp="1"/>
          </p:cNvSpPr>
          <p:nvPr>
            <p:ph type="body" sz="quarter" idx="19"/>
          </p:nvPr>
        </p:nvSpPr>
        <p:spPr>
          <a:xfrm>
            <a:off x="479988" y="3387178"/>
            <a:ext cx="3725504" cy="1026233"/>
          </a:xfrm>
        </p:spPr>
        <p:txBody>
          <a:bodyPr>
            <a:noAutofit/>
          </a:bodyPr>
          <a:lstStyle>
            <a:lvl1pPr marL="0" indent="0" algn="r">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9"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con imagen</a:t>
            </a:r>
            <a:endParaRPr lang="es-ES" dirty="0"/>
          </a:p>
        </p:txBody>
      </p:sp>
    </p:spTree>
    <p:extLst>
      <p:ext uri="{BB962C8B-B14F-4D97-AF65-F5344CB8AC3E}">
        <p14:creationId xmlns:p14="http://schemas.microsoft.com/office/powerpoint/2010/main" val="11695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as">
    <p:spTree>
      <p:nvGrpSpPr>
        <p:cNvPr id="1" name=""/>
        <p:cNvGrpSpPr/>
        <p:nvPr/>
      </p:nvGrpSpPr>
      <p:grpSpPr>
        <a:xfrm>
          <a:off x="0" y="0"/>
          <a:ext cx="0" cy="0"/>
          <a:chOff x="0" y="0"/>
          <a:chExt cx="0" cy="0"/>
        </a:xfrm>
      </p:grpSpPr>
      <p:sp>
        <p:nvSpPr>
          <p:cNvPr id="3" name="Marcador de tabla 2"/>
          <p:cNvSpPr>
            <a:spLocks noGrp="1"/>
          </p:cNvSpPr>
          <p:nvPr>
            <p:ph type="tbl" sz="quarter" idx="13"/>
          </p:nvPr>
        </p:nvSpPr>
        <p:spPr>
          <a:xfrm>
            <a:off x="519113" y="1305172"/>
            <a:ext cx="8075861" cy="3305032"/>
          </a:xfrm>
        </p:spPr>
        <p:txBody>
          <a:bodyPr/>
          <a:lstStyle/>
          <a:p>
            <a:endParaRPr lang="es-ES"/>
          </a:p>
        </p:txBody>
      </p:sp>
      <p:sp>
        <p:nvSpPr>
          <p:cNvPr id="11"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Tablas</a:t>
            </a:r>
            <a:endParaRPr lang="es-ES" dirty="0"/>
          </a:p>
        </p:txBody>
      </p:sp>
    </p:spTree>
    <p:extLst>
      <p:ext uri="{BB962C8B-B14F-4D97-AF65-F5344CB8AC3E}">
        <p14:creationId xmlns:p14="http://schemas.microsoft.com/office/powerpoint/2010/main" val="337778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lendario">
    <p:spTree>
      <p:nvGrpSpPr>
        <p:cNvPr id="1" name=""/>
        <p:cNvGrpSpPr/>
        <p:nvPr/>
      </p:nvGrpSpPr>
      <p:grpSpPr>
        <a:xfrm>
          <a:off x="0" y="0"/>
          <a:ext cx="0" cy="0"/>
          <a:chOff x="0" y="0"/>
          <a:chExt cx="0" cy="0"/>
        </a:xfrm>
      </p:grpSpPr>
      <p:sp>
        <p:nvSpPr>
          <p:cNvPr id="13" name="Título 1"/>
          <p:cNvSpPr txBox="1">
            <a:spLocks/>
          </p:cNvSpPr>
          <p:nvPr userDrawn="1"/>
        </p:nvSpPr>
        <p:spPr>
          <a:xfrm>
            <a:off x="926346"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Domingo</a:t>
            </a:r>
            <a:endParaRPr lang="es-ES" sz="1000" b="0" i="0" dirty="0">
              <a:solidFill>
                <a:schemeClr val="tx1">
                  <a:lumMod val="50000"/>
                </a:schemeClr>
              </a:solidFill>
              <a:latin typeface="Myriad Pro Light"/>
              <a:cs typeface="Calibri"/>
            </a:endParaRPr>
          </a:p>
        </p:txBody>
      </p:sp>
      <p:sp>
        <p:nvSpPr>
          <p:cNvPr id="14" name="Rectángulo 13"/>
          <p:cNvSpPr/>
          <p:nvPr userDrawn="1"/>
        </p:nvSpPr>
        <p:spPr>
          <a:xfrm>
            <a:off x="926347" y="1451354"/>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3" name="Rectángulo 22"/>
          <p:cNvSpPr/>
          <p:nvPr userDrawn="1"/>
        </p:nvSpPr>
        <p:spPr>
          <a:xfrm>
            <a:off x="1967962"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4" name="Rectángulo 23"/>
          <p:cNvSpPr/>
          <p:nvPr userDrawn="1"/>
        </p:nvSpPr>
        <p:spPr>
          <a:xfrm>
            <a:off x="3009578"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5" name="Rectángulo 24"/>
          <p:cNvSpPr/>
          <p:nvPr userDrawn="1"/>
        </p:nvSpPr>
        <p:spPr>
          <a:xfrm>
            <a:off x="4051193"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6" name="Rectángulo 25"/>
          <p:cNvSpPr/>
          <p:nvPr userDrawn="1"/>
        </p:nvSpPr>
        <p:spPr>
          <a:xfrm>
            <a:off x="5092809"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7" name="Rectángulo 26"/>
          <p:cNvSpPr/>
          <p:nvPr userDrawn="1"/>
        </p:nvSpPr>
        <p:spPr>
          <a:xfrm>
            <a:off x="6134424"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8" name="Rectángulo 27"/>
          <p:cNvSpPr/>
          <p:nvPr userDrawn="1"/>
        </p:nvSpPr>
        <p:spPr>
          <a:xfrm>
            <a:off x="7176040"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9" name="Título 1"/>
          <p:cNvSpPr txBox="1">
            <a:spLocks/>
          </p:cNvSpPr>
          <p:nvPr userDrawn="1"/>
        </p:nvSpPr>
        <p:spPr>
          <a:xfrm>
            <a:off x="1967962"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Lunes</a:t>
            </a:r>
            <a:endParaRPr lang="es-ES" sz="1000" b="0" i="0" dirty="0">
              <a:solidFill>
                <a:schemeClr val="tx1">
                  <a:lumMod val="50000"/>
                </a:schemeClr>
              </a:solidFill>
              <a:latin typeface="Myriad Pro Light"/>
              <a:cs typeface="Calibri"/>
            </a:endParaRPr>
          </a:p>
        </p:txBody>
      </p:sp>
      <p:sp>
        <p:nvSpPr>
          <p:cNvPr id="30" name="Título 1"/>
          <p:cNvSpPr txBox="1">
            <a:spLocks/>
          </p:cNvSpPr>
          <p:nvPr userDrawn="1"/>
        </p:nvSpPr>
        <p:spPr>
          <a:xfrm>
            <a:off x="3009578"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Martes</a:t>
            </a:r>
            <a:endParaRPr lang="es-ES" sz="1000" b="0" i="0" dirty="0">
              <a:solidFill>
                <a:schemeClr val="tx1">
                  <a:lumMod val="50000"/>
                </a:schemeClr>
              </a:solidFill>
              <a:latin typeface="Myriad Pro Light"/>
              <a:cs typeface="Calibri"/>
            </a:endParaRPr>
          </a:p>
        </p:txBody>
      </p:sp>
      <p:sp>
        <p:nvSpPr>
          <p:cNvPr id="31" name="Título 1"/>
          <p:cNvSpPr txBox="1">
            <a:spLocks/>
          </p:cNvSpPr>
          <p:nvPr userDrawn="1"/>
        </p:nvSpPr>
        <p:spPr>
          <a:xfrm>
            <a:off x="4051193"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Miércoles</a:t>
            </a:r>
            <a:endParaRPr lang="es-ES" sz="1000" b="0" i="0" dirty="0">
              <a:solidFill>
                <a:schemeClr val="tx1">
                  <a:lumMod val="50000"/>
                </a:schemeClr>
              </a:solidFill>
              <a:latin typeface="Myriad Pro Light"/>
              <a:cs typeface="Calibri"/>
            </a:endParaRPr>
          </a:p>
        </p:txBody>
      </p:sp>
      <p:sp>
        <p:nvSpPr>
          <p:cNvPr id="32" name="Título 1"/>
          <p:cNvSpPr txBox="1">
            <a:spLocks/>
          </p:cNvSpPr>
          <p:nvPr userDrawn="1"/>
        </p:nvSpPr>
        <p:spPr>
          <a:xfrm>
            <a:off x="5092809"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Jueves</a:t>
            </a:r>
            <a:endParaRPr lang="es-ES" sz="1000" b="0" i="0" dirty="0">
              <a:solidFill>
                <a:schemeClr val="tx1">
                  <a:lumMod val="50000"/>
                </a:schemeClr>
              </a:solidFill>
              <a:latin typeface="Myriad Pro Light"/>
              <a:cs typeface="Calibri"/>
            </a:endParaRPr>
          </a:p>
        </p:txBody>
      </p:sp>
      <p:sp>
        <p:nvSpPr>
          <p:cNvPr id="33" name="Título 1"/>
          <p:cNvSpPr txBox="1">
            <a:spLocks/>
          </p:cNvSpPr>
          <p:nvPr userDrawn="1"/>
        </p:nvSpPr>
        <p:spPr>
          <a:xfrm>
            <a:off x="6134424"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Viernes</a:t>
            </a:r>
            <a:endParaRPr lang="es-ES" sz="1000" b="0" i="0" dirty="0">
              <a:solidFill>
                <a:schemeClr val="tx1">
                  <a:lumMod val="50000"/>
                </a:schemeClr>
              </a:solidFill>
              <a:latin typeface="Myriad Pro Light"/>
              <a:cs typeface="Calibri"/>
            </a:endParaRPr>
          </a:p>
        </p:txBody>
      </p:sp>
      <p:sp>
        <p:nvSpPr>
          <p:cNvPr id="34" name="Título 1"/>
          <p:cNvSpPr txBox="1">
            <a:spLocks/>
          </p:cNvSpPr>
          <p:nvPr userDrawn="1"/>
        </p:nvSpPr>
        <p:spPr>
          <a:xfrm>
            <a:off x="7176040"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Sábado</a:t>
            </a:r>
            <a:endParaRPr lang="es-ES" sz="1000" b="0" i="0" dirty="0">
              <a:solidFill>
                <a:schemeClr val="tx1">
                  <a:lumMod val="50000"/>
                </a:schemeClr>
              </a:solidFill>
              <a:latin typeface="Myriad Pro Light"/>
              <a:cs typeface="Calibri"/>
            </a:endParaRPr>
          </a:p>
        </p:txBody>
      </p:sp>
      <p:sp>
        <p:nvSpPr>
          <p:cNvPr id="37" name="Rectángulo 36"/>
          <p:cNvSpPr/>
          <p:nvPr userDrawn="1"/>
        </p:nvSpPr>
        <p:spPr>
          <a:xfrm>
            <a:off x="926347" y="2077178"/>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8" name="Rectángulo 37"/>
          <p:cNvSpPr/>
          <p:nvPr userDrawn="1"/>
        </p:nvSpPr>
        <p:spPr>
          <a:xfrm>
            <a:off x="1967962"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9" name="Rectángulo 38"/>
          <p:cNvSpPr/>
          <p:nvPr userDrawn="1"/>
        </p:nvSpPr>
        <p:spPr>
          <a:xfrm>
            <a:off x="3009578"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0" name="Rectángulo 39"/>
          <p:cNvSpPr/>
          <p:nvPr userDrawn="1"/>
        </p:nvSpPr>
        <p:spPr>
          <a:xfrm>
            <a:off x="4051193"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1" name="Rectángulo 40"/>
          <p:cNvSpPr/>
          <p:nvPr userDrawn="1"/>
        </p:nvSpPr>
        <p:spPr>
          <a:xfrm>
            <a:off x="5092809"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2" name="Rectángulo 41"/>
          <p:cNvSpPr/>
          <p:nvPr userDrawn="1"/>
        </p:nvSpPr>
        <p:spPr>
          <a:xfrm>
            <a:off x="6134424"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3" name="Rectángulo 42"/>
          <p:cNvSpPr/>
          <p:nvPr userDrawn="1"/>
        </p:nvSpPr>
        <p:spPr>
          <a:xfrm>
            <a:off x="7176040"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4" name="Rectángulo 43"/>
          <p:cNvSpPr/>
          <p:nvPr userDrawn="1"/>
        </p:nvSpPr>
        <p:spPr>
          <a:xfrm>
            <a:off x="926347" y="2703005"/>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5" name="Rectángulo 44"/>
          <p:cNvSpPr/>
          <p:nvPr userDrawn="1"/>
        </p:nvSpPr>
        <p:spPr>
          <a:xfrm>
            <a:off x="1967962"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6" name="Rectángulo 45"/>
          <p:cNvSpPr/>
          <p:nvPr userDrawn="1"/>
        </p:nvSpPr>
        <p:spPr>
          <a:xfrm>
            <a:off x="3009578"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7" name="Rectángulo 46"/>
          <p:cNvSpPr/>
          <p:nvPr userDrawn="1"/>
        </p:nvSpPr>
        <p:spPr>
          <a:xfrm>
            <a:off x="4051193"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8" name="Rectángulo 47"/>
          <p:cNvSpPr/>
          <p:nvPr userDrawn="1"/>
        </p:nvSpPr>
        <p:spPr>
          <a:xfrm>
            <a:off x="5092809"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9" name="Rectángulo 48"/>
          <p:cNvSpPr/>
          <p:nvPr userDrawn="1"/>
        </p:nvSpPr>
        <p:spPr>
          <a:xfrm>
            <a:off x="6134424"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0" name="Rectángulo 49"/>
          <p:cNvSpPr/>
          <p:nvPr userDrawn="1"/>
        </p:nvSpPr>
        <p:spPr>
          <a:xfrm>
            <a:off x="7176040"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1" name="Rectángulo 50"/>
          <p:cNvSpPr/>
          <p:nvPr userDrawn="1"/>
        </p:nvSpPr>
        <p:spPr>
          <a:xfrm>
            <a:off x="926347" y="3328832"/>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2" name="Rectángulo 51"/>
          <p:cNvSpPr/>
          <p:nvPr userDrawn="1"/>
        </p:nvSpPr>
        <p:spPr>
          <a:xfrm>
            <a:off x="1967962"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3" name="Rectángulo 52"/>
          <p:cNvSpPr/>
          <p:nvPr userDrawn="1"/>
        </p:nvSpPr>
        <p:spPr>
          <a:xfrm>
            <a:off x="3009578"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4" name="Rectángulo 53"/>
          <p:cNvSpPr/>
          <p:nvPr userDrawn="1"/>
        </p:nvSpPr>
        <p:spPr>
          <a:xfrm>
            <a:off x="4051193"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5" name="Rectángulo 54"/>
          <p:cNvSpPr/>
          <p:nvPr userDrawn="1"/>
        </p:nvSpPr>
        <p:spPr>
          <a:xfrm>
            <a:off x="5092809"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6" name="Rectángulo 55"/>
          <p:cNvSpPr/>
          <p:nvPr userDrawn="1"/>
        </p:nvSpPr>
        <p:spPr>
          <a:xfrm>
            <a:off x="6134424"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7" name="Rectángulo 56"/>
          <p:cNvSpPr/>
          <p:nvPr userDrawn="1"/>
        </p:nvSpPr>
        <p:spPr>
          <a:xfrm>
            <a:off x="7176040"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8" name="Rectángulo 57"/>
          <p:cNvSpPr/>
          <p:nvPr userDrawn="1"/>
        </p:nvSpPr>
        <p:spPr>
          <a:xfrm>
            <a:off x="926347" y="3954657"/>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9" name="Rectángulo 58"/>
          <p:cNvSpPr/>
          <p:nvPr userDrawn="1"/>
        </p:nvSpPr>
        <p:spPr>
          <a:xfrm>
            <a:off x="1967962"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0" name="Rectángulo 59"/>
          <p:cNvSpPr/>
          <p:nvPr userDrawn="1"/>
        </p:nvSpPr>
        <p:spPr>
          <a:xfrm>
            <a:off x="3009578"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1" name="Rectángulo 60"/>
          <p:cNvSpPr/>
          <p:nvPr userDrawn="1"/>
        </p:nvSpPr>
        <p:spPr>
          <a:xfrm>
            <a:off x="4051193"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2" name="Rectángulo 61"/>
          <p:cNvSpPr/>
          <p:nvPr userDrawn="1"/>
        </p:nvSpPr>
        <p:spPr>
          <a:xfrm>
            <a:off x="5092809"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3" name="Rectángulo 62"/>
          <p:cNvSpPr/>
          <p:nvPr userDrawn="1"/>
        </p:nvSpPr>
        <p:spPr>
          <a:xfrm>
            <a:off x="6134424"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4" name="Rectángulo 63"/>
          <p:cNvSpPr/>
          <p:nvPr userDrawn="1"/>
        </p:nvSpPr>
        <p:spPr>
          <a:xfrm>
            <a:off x="7176040"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104" name="Marcador de texto 3"/>
          <p:cNvSpPr>
            <a:spLocks noGrp="1"/>
          </p:cNvSpPr>
          <p:nvPr>
            <p:ph type="body" sz="quarter" idx="20" hasCustomPrompt="1"/>
          </p:nvPr>
        </p:nvSpPr>
        <p:spPr>
          <a:xfrm>
            <a:off x="1779800"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5" name="Marcador de texto 3"/>
          <p:cNvSpPr>
            <a:spLocks noGrp="1"/>
          </p:cNvSpPr>
          <p:nvPr>
            <p:ph type="body" sz="quarter" idx="21" hasCustomPrompt="1"/>
          </p:nvPr>
        </p:nvSpPr>
        <p:spPr>
          <a:xfrm>
            <a:off x="1779800"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6" name="Marcador de texto 3"/>
          <p:cNvSpPr>
            <a:spLocks noGrp="1"/>
          </p:cNvSpPr>
          <p:nvPr>
            <p:ph type="body" sz="quarter" idx="22" hasCustomPrompt="1"/>
          </p:nvPr>
        </p:nvSpPr>
        <p:spPr>
          <a:xfrm>
            <a:off x="1779800"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7" name="Marcador de texto 3"/>
          <p:cNvSpPr>
            <a:spLocks noGrp="1"/>
          </p:cNvSpPr>
          <p:nvPr>
            <p:ph type="body" sz="quarter" idx="23" hasCustomPrompt="1"/>
          </p:nvPr>
        </p:nvSpPr>
        <p:spPr>
          <a:xfrm>
            <a:off x="1779800"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9" name="Marcador de texto 3"/>
          <p:cNvSpPr>
            <a:spLocks noGrp="1"/>
          </p:cNvSpPr>
          <p:nvPr>
            <p:ph type="body" sz="quarter" idx="24" hasCustomPrompt="1"/>
          </p:nvPr>
        </p:nvSpPr>
        <p:spPr>
          <a:xfrm>
            <a:off x="1779800"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0" name="Marcador de texto 3"/>
          <p:cNvSpPr>
            <a:spLocks noGrp="1"/>
          </p:cNvSpPr>
          <p:nvPr>
            <p:ph type="body" sz="quarter" idx="25" hasCustomPrompt="1"/>
          </p:nvPr>
        </p:nvSpPr>
        <p:spPr>
          <a:xfrm>
            <a:off x="2821746"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1" name="Marcador de texto 3"/>
          <p:cNvSpPr>
            <a:spLocks noGrp="1"/>
          </p:cNvSpPr>
          <p:nvPr>
            <p:ph type="body" sz="quarter" idx="26" hasCustomPrompt="1"/>
          </p:nvPr>
        </p:nvSpPr>
        <p:spPr>
          <a:xfrm>
            <a:off x="2821746"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2" name="Marcador de texto 3"/>
          <p:cNvSpPr>
            <a:spLocks noGrp="1"/>
          </p:cNvSpPr>
          <p:nvPr>
            <p:ph type="body" sz="quarter" idx="27" hasCustomPrompt="1"/>
          </p:nvPr>
        </p:nvSpPr>
        <p:spPr>
          <a:xfrm>
            <a:off x="2821746"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3" name="Marcador de texto 3"/>
          <p:cNvSpPr>
            <a:spLocks noGrp="1"/>
          </p:cNvSpPr>
          <p:nvPr>
            <p:ph type="body" sz="quarter" idx="28" hasCustomPrompt="1"/>
          </p:nvPr>
        </p:nvSpPr>
        <p:spPr>
          <a:xfrm>
            <a:off x="2821746"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4" name="Marcador de texto 3"/>
          <p:cNvSpPr>
            <a:spLocks noGrp="1"/>
          </p:cNvSpPr>
          <p:nvPr>
            <p:ph type="body" sz="quarter" idx="29" hasCustomPrompt="1"/>
          </p:nvPr>
        </p:nvSpPr>
        <p:spPr>
          <a:xfrm>
            <a:off x="2821746"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5" name="Marcador de texto 3"/>
          <p:cNvSpPr>
            <a:spLocks noGrp="1"/>
          </p:cNvSpPr>
          <p:nvPr>
            <p:ph type="body" sz="quarter" idx="30" hasCustomPrompt="1"/>
          </p:nvPr>
        </p:nvSpPr>
        <p:spPr>
          <a:xfrm>
            <a:off x="3863031"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6" name="Marcador de texto 3"/>
          <p:cNvSpPr>
            <a:spLocks noGrp="1"/>
          </p:cNvSpPr>
          <p:nvPr>
            <p:ph type="body" sz="quarter" idx="31" hasCustomPrompt="1"/>
          </p:nvPr>
        </p:nvSpPr>
        <p:spPr>
          <a:xfrm>
            <a:off x="3863031"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7" name="Marcador de texto 3"/>
          <p:cNvSpPr>
            <a:spLocks noGrp="1"/>
          </p:cNvSpPr>
          <p:nvPr>
            <p:ph type="body" sz="quarter" idx="32" hasCustomPrompt="1"/>
          </p:nvPr>
        </p:nvSpPr>
        <p:spPr>
          <a:xfrm>
            <a:off x="3863031"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8" name="Marcador de texto 3"/>
          <p:cNvSpPr>
            <a:spLocks noGrp="1"/>
          </p:cNvSpPr>
          <p:nvPr>
            <p:ph type="body" sz="quarter" idx="33" hasCustomPrompt="1"/>
          </p:nvPr>
        </p:nvSpPr>
        <p:spPr>
          <a:xfrm>
            <a:off x="3863031"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9" name="Marcador de texto 3"/>
          <p:cNvSpPr>
            <a:spLocks noGrp="1"/>
          </p:cNvSpPr>
          <p:nvPr>
            <p:ph type="body" sz="quarter" idx="34" hasCustomPrompt="1"/>
          </p:nvPr>
        </p:nvSpPr>
        <p:spPr>
          <a:xfrm>
            <a:off x="3863031"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0" name="Marcador de texto 3"/>
          <p:cNvSpPr>
            <a:spLocks noGrp="1"/>
          </p:cNvSpPr>
          <p:nvPr>
            <p:ph type="body" sz="quarter" idx="35" hasCustomPrompt="1"/>
          </p:nvPr>
        </p:nvSpPr>
        <p:spPr>
          <a:xfrm>
            <a:off x="4907376"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1" name="Marcador de texto 3"/>
          <p:cNvSpPr>
            <a:spLocks noGrp="1"/>
          </p:cNvSpPr>
          <p:nvPr>
            <p:ph type="body" sz="quarter" idx="36" hasCustomPrompt="1"/>
          </p:nvPr>
        </p:nvSpPr>
        <p:spPr>
          <a:xfrm>
            <a:off x="4907376"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2" name="Marcador de texto 3"/>
          <p:cNvSpPr>
            <a:spLocks noGrp="1"/>
          </p:cNvSpPr>
          <p:nvPr>
            <p:ph type="body" sz="quarter" idx="37" hasCustomPrompt="1"/>
          </p:nvPr>
        </p:nvSpPr>
        <p:spPr>
          <a:xfrm>
            <a:off x="4907376"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3" name="Marcador de texto 3"/>
          <p:cNvSpPr>
            <a:spLocks noGrp="1"/>
          </p:cNvSpPr>
          <p:nvPr>
            <p:ph type="body" sz="quarter" idx="38" hasCustomPrompt="1"/>
          </p:nvPr>
        </p:nvSpPr>
        <p:spPr>
          <a:xfrm>
            <a:off x="4907376"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4" name="Marcador de texto 3"/>
          <p:cNvSpPr>
            <a:spLocks noGrp="1"/>
          </p:cNvSpPr>
          <p:nvPr>
            <p:ph type="body" sz="quarter" idx="39" hasCustomPrompt="1"/>
          </p:nvPr>
        </p:nvSpPr>
        <p:spPr>
          <a:xfrm>
            <a:off x="4907376"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5" name="Marcador de texto 3"/>
          <p:cNvSpPr>
            <a:spLocks noGrp="1"/>
          </p:cNvSpPr>
          <p:nvPr>
            <p:ph type="body" sz="quarter" idx="40" hasCustomPrompt="1"/>
          </p:nvPr>
        </p:nvSpPr>
        <p:spPr>
          <a:xfrm>
            <a:off x="5946262"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6" name="Marcador de texto 3"/>
          <p:cNvSpPr>
            <a:spLocks noGrp="1"/>
          </p:cNvSpPr>
          <p:nvPr>
            <p:ph type="body" sz="quarter" idx="41" hasCustomPrompt="1"/>
          </p:nvPr>
        </p:nvSpPr>
        <p:spPr>
          <a:xfrm>
            <a:off x="5946262"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7" name="Marcador de texto 3"/>
          <p:cNvSpPr>
            <a:spLocks noGrp="1"/>
          </p:cNvSpPr>
          <p:nvPr>
            <p:ph type="body" sz="quarter" idx="42" hasCustomPrompt="1"/>
          </p:nvPr>
        </p:nvSpPr>
        <p:spPr>
          <a:xfrm>
            <a:off x="5946262"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8" name="Marcador de texto 3"/>
          <p:cNvSpPr>
            <a:spLocks noGrp="1"/>
          </p:cNvSpPr>
          <p:nvPr>
            <p:ph type="body" sz="quarter" idx="43" hasCustomPrompt="1"/>
          </p:nvPr>
        </p:nvSpPr>
        <p:spPr>
          <a:xfrm>
            <a:off x="5946262"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9" name="Marcador de texto 3"/>
          <p:cNvSpPr>
            <a:spLocks noGrp="1"/>
          </p:cNvSpPr>
          <p:nvPr>
            <p:ph type="body" sz="quarter" idx="44" hasCustomPrompt="1"/>
          </p:nvPr>
        </p:nvSpPr>
        <p:spPr>
          <a:xfrm>
            <a:off x="5946262"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0" name="Marcador de texto 3"/>
          <p:cNvSpPr>
            <a:spLocks noGrp="1"/>
          </p:cNvSpPr>
          <p:nvPr>
            <p:ph type="body" sz="quarter" idx="45" hasCustomPrompt="1"/>
          </p:nvPr>
        </p:nvSpPr>
        <p:spPr>
          <a:xfrm>
            <a:off x="6978655"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1" name="Marcador de texto 3"/>
          <p:cNvSpPr>
            <a:spLocks noGrp="1"/>
          </p:cNvSpPr>
          <p:nvPr>
            <p:ph type="body" sz="quarter" idx="46" hasCustomPrompt="1"/>
          </p:nvPr>
        </p:nvSpPr>
        <p:spPr>
          <a:xfrm>
            <a:off x="6978655"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2" name="Marcador de texto 3"/>
          <p:cNvSpPr>
            <a:spLocks noGrp="1"/>
          </p:cNvSpPr>
          <p:nvPr>
            <p:ph type="body" sz="quarter" idx="47" hasCustomPrompt="1"/>
          </p:nvPr>
        </p:nvSpPr>
        <p:spPr>
          <a:xfrm>
            <a:off x="6978655"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3" name="Marcador de texto 3"/>
          <p:cNvSpPr>
            <a:spLocks noGrp="1"/>
          </p:cNvSpPr>
          <p:nvPr>
            <p:ph type="body" sz="quarter" idx="48" hasCustomPrompt="1"/>
          </p:nvPr>
        </p:nvSpPr>
        <p:spPr>
          <a:xfrm>
            <a:off x="6978655"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2" name="Marcador de texto 3"/>
          <p:cNvSpPr>
            <a:spLocks noGrp="1"/>
          </p:cNvSpPr>
          <p:nvPr>
            <p:ph type="body" sz="quarter" idx="49" hasCustomPrompt="1"/>
          </p:nvPr>
        </p:nvSpPr>
        <p:spPr>
          <a:xfrm>
            <a:off x="6978655"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3" name="Marcador de texto 3"/>
          <p:cNvSpPr>
            <a:spLocks noGrp="1"/>
          </p:cNvSpPr>
          <p:nvPr>
            <p:ph type="body" sz="quarter" idx="50" hasCustomPrompt="1"/>
          </p:nvPr>
        </p:nvSpPr>
        <p:spPr>
          <a:xfrm>
            <a:off x="8029493"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4" name="Marcador de texto 3"/>
          <p:cNvSpPr>
            <a:spLocks noGrp="1"/>
          </p:cNvSpPr>
          <p:nvPr>
            <p:ph type="body" sz="quarter" idx="51" hasCustomPrompt="1"/>
          </p:nvPr>
        </p:nvSpPr>
        <p:spPr>
          <a:xfrm>
            <a:off x="8029493"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5" name="Marcador de texto 3"/>
          <p:cNvSpPr>
            <a:spLocks noGrp="1"/>
          </p:cNvSpPr>
          <p:nvPr>
            <p:ph type="body" sz="quarter" idx="52" hasCustomPrompt="1"/>
          </p:nvPr>
        </p:nvSpPr>
        <p:spPr>
          <a:xfrm>
            <a:off x="8029493"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6" name="Marcador de texto 3"/>
          <p:cNvSpPr>
            <a:spLocks noGrp="1"/>
          </p:cNvSpPr>
          <p:nvPr>
            <p:ph type="body" sz="quarter" idx="53" hasCustomPrompt="1"/>
          </p:nvPr>
        </p:nvSpPr>
        <p:spPr>
          <a:xfrm>
            <a:off x="8029493"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7" name="Marcador de texto 3"/>
          <p:cNvSpPr>
            <a:spLocks noGrp="1"/>
          </p:cNvSpPr>
          <p:nvPr>
            <p:ph type="body" sz="quarter" idx="54" hasCustomPrompt="1"/>
          </p:nvPr>
        </p:nvSpPr>
        <p:spPr>
          <a:xfrm>
            <a:off x="8029493"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8" name="Marcador de texto 3"/>
          <p:cNvSpPr>
            <a:spLocks noGrp="1"/>
          </p:cNvSpPr>
          <p:nvPr>
            <p:ph type="body" sz="quarter" idx="19" hasCustomPrompt="1"/>
          </p:nvPr>
        </p:nvSpPr>
        <p:spPr>
          <a:xfrm>
            <a:off x="3287128" y="872053"/>
            <a:ext cx="2553035" cy="259117"/>
          </a:xfrm>
        </p:spPr>
        <p:txBody>
          <a:bodyPr>
            <a:noAutofit/>
          </a:bodyPr>
          <a:lstStyle>
            <a:lvl1pPr marL="0" indent="0" algn="ctr">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mes</a:t>
            </a:r>
          </a:p>
        </p:txBody>
      </p:sp>
      <p:sp>
        <p:nvSpPr>
          <p:cNvPr id="89"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Calendario</a:t>
            </a:r>
            <a:endParaRPr lang="es-ES" dirty="0"/>
          </a:p>
        </p:txBody>
      </p:sp>
    </p:spTree>
    <p:extLst>
      <p:ext uri="{BB962C8B-B14F-4D97-AF65-F5344CB8AC3E}">
        <p14:creationId xmlns:p14="http://schemas.microsoft.com/office/powerpoint/2010/main" val="2182704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áficas">
    <p:spTree>
      <p:nvGrpSpPr>
        <p:cNvPr id="1" name=""/>
        <p:cNvGrpSpPr/>
        <p:nvPr/>
      </p:nvGrpSpPr>
      <p:grpSpPr>
        <a:xfrm>
          <a:off x="0" y="0"/>
          <a:ext cx="0" cy="0"/>
          <a:chOff x="0" y="0"/>
          <a:chExt cx="0" cy="0"/>
        </a:xfrm>
      </p:grpSpPr>
      <p:sp>
        <p:nvSpPr>
          <p:cNvPr id="20" name="Marcador de texto 3"/>
          <p:cNvSpPr>
            <a:spLocks noGrp="1"/>
          </p:cNvSpPr>
          <p:nvPr>
            <p:ph type="body" sz="quarter" idx="19"/>
          </p:nvPr>
        </p:nvSpPr>
        <p:spPr>
          <a:xfrm>
            <a:off x="545321" y="1953431"/>
            <a:ext cx="2898813" cy="2444778"/>
          </a:xfrm>
        </p:spPr>
        <p:txBody>
          <a:bodyPr>
            <a:noAutofit/>
          </a:bodyPr>
          <a:lstStyle>
            <a:lvl1pPr marL="0" indent="0" algn="l">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4" name="Marcador de gráfico 3"/>
          <p:cNvSpPr>
            <a:spLocks noGrp="1"/>
          </p:cNvSpPr>
          <p:nvPr>
            <p:ph type="chart" sz="quarter" idx="20"/>
          </p:nvPr>
        </p:nvSpPr>
        <p:spPr>
          <a:xfrm>
            <a:off x="3804629" y="1954213"/>
            <a:ext cx="4554575" cy="2443996"/>
          </a:xfrm>
        </p:spPr>
        <p:txBody>
          <a:bodyPr/>
          <a:lstStyle/>
          <a:p>
            <a:endParaRPr lang="es-ES"/>
          </a:p>
        </p:txBody>
      </p:sp>
      <p:sp>
        <p:nvSpPr>
          <p:cNvPr id="21" name="Marcador de texto 3"/>
          <p:cNvSpPr>
            <a:spLocks noGrp="1"/>
          </p:cNvSpPr>
          <p:nvPr>
            <p:ph type="body" sz="quarter" idx="21" hasCustomPrompt="1"/>
          </p:nvPr>
        </p:nvSpPr>
        <p:spPr>
          <a:xfrm>
            <a:off x="545321" y="1551637"/>
            <a:ext cx="2898813" cy="277960"/>
          </a:xfrm>
        </p:spPr>
        <p:txBody>
          <a:bodyPr>
            <a:noAutofit/>
          </a:bodyPr>
          <a:lstStyle>
            <a:lvl1pPr marL="0" indent="0" algn="l">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Título</a:t>
            </a:r>
          </a:p>
        </p:txBody>
      </p:sp>
      <p:sp>
        <p:nvSpPr>
          <p:cNvPr id="14"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Gráficas</a:t>
            </a:r>
            <a:endParaRPr lang="es-ES" dirty="0"/>
          </a:p>
        </p:txBody>
      </p:sp>
    </p:spTree>
    <p:extLst>
      <p:ext uri="{BB962C8B-B14F-4D97-AF65-F5344CB8AC3E}">
        <p14:creationId xmlns:p14="http://schemas.microsoft.com/office/powerpoint/2010/main" val="1281277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lusiones">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658453" y="1705671"/>
            <a:ext cx="3602559" cy="2498445"/>
          </a:xfrm>
          <a:solidFill>
            <a:srgbClr val="F8F8F8"/>
          </a:solid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pic>
        <p:nvPicPr>
          <p:cNvPr id="9" name="Imagen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75101" y="1698495"/>
            <a:ext cx="556198" cy="524077"/>
          </a:xfrm>
          <a:prstGeom prst="rect">
            <a:avLst/>
          </a:prstGeom>
        </p:spPr>
      </p:pic>
      <p:sp>
        <p:nvSpPr>
          <p:cNvPr id="23" name="Marcador de texto 3"/>
          <p:cNvSpPr>
            <a:spLocks noGrp="1"/>
          </p:cNvSpPr>
          <p:nvPr>
            <p:ph type="body" sz="quarter" idx="19"/>
          </p:nvPr>
        </p:nvSpPr>
        <p:spPr>
          <a:xfrm>
            <a:off x="4520428" y="2403587"/>
            <a:ext cx="4166372" cy="1800529"/>
          </a:xfrm>
        </p:spPr>
        <p:txBody>
          <a:bodyPr>
            <a:noAutofit/>
          </a:bodyPr>
          <a:lstStyle>
            <a:lvl1pPr marL="0" indent="0" algn="l">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6"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Conclusiones</a:t>
            </a:r>
            <a:endParaRPr lang="es-ES" dirty="0"/>
          </a:p>
        </p:txBody>
      </p:sp>
    </p:spTree>
    <p:extLst>
      <p:ext uri="{BB962C8B-B14F-4D97-AF65-F5344CB8AC3E}">
        <p14:creationId xmlns:p14="http://schemas.microsoft.com/office/powerpoint/2010/main" val="3472280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cias">
    <p:spTree>
      <p:nvGrpSpPr>
        <p:cNvPr id="1" name=""/>
        <p:cNvGrpSpPr/>
        <p:nvPr/>
      </p:nvGrpSpPr>
      <p:grpSpPr>
        <a:xfrm>
          <a:off x="0" y="0"/>
          <a:ext cx="0" cy="0"/>
          <a:chOff x="0" y="0"/>
          <a:chExt cx="0" cy="0"/>
        </a:xfrm>
      </p:grpSpPr>
      <p:sp>
        <p:nvSpPr>
          <p:cNvPr id="6" name="Título 1"/>
          <p:cNvSpPr>
            <a:spLocks noGrp="1"/>
          </p:cNvSpPr>
          <p:nvPr>
            <p:ph type="title" hasCustomPrompt="1"/>
          </p:nvPr>
        </p:nvSpPr>
        <p:spPr>
          <a:xfrm>
            <a:off x="3383108" y="2872770"/>
            <a:ext cx="2396618" cy="420840"/>
          </a:xfrm>
          <a:noFill/>
        </p:spPr>
        <p:txBody>
          <a:bodyPr>
            <a:normAutofit/>
          </a:bodyPr>
          <a:lstStyle>
            <a:lvl1pPr algn="ctr">
              <a:defRPr sz="2800" b="0" i="0" baseline="0">
                <a:solidFill>
                  <a:schemeClr val="tx1">
                    <a:lumMod val="50000"/>
                  </a:schemeClr>
                </a:solidFill>
                <a:latin typeface="Myriad Pro Light"/>
                <a:cs typeface="Myriad Pro"/>
              </a:defRPr>
            </a:lvl1pPr>
          </a:lstStyle>
          <a:p>
            <a:r>
              <a:rPr lang="es-ES_tradnl" dirty="0"/>
              <a:t>Gracias</a:t>
            </a:r>
            <a:endParaRPr lang="es-ES" dirty="0"/>
          </a:p>
        </p:txBody>
      </p:sp>
      <p:cxnSp>
        <p:nvCxnSpPr>
          <p:cNvPr id="11" name="Conector recto 10"/>
          <p:cNvCxnSpPr/>
          <p:nvPr userDrawn="1"/>
        </p:nvCxnSpPr>
        <p:spPr>
          <a:xfrm>
            <a:off x="2231513" y="2567281"/>
            <a:ext cx="4642407" cy="0"/>
          </a:xfrm>
          <a:prstGeom prst="line">
            <a:avLst/>
          </a:prstGeom>
          <a:ln w="12700" cmpd="sng">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17" name="Marcador de texto 3"/>
          <p:cNvSpPr>
            <a:spLocks noGrp="1"/>
          </p:cNvSpPr>
          <p:nvPr>
            <p:ph type="body" sz="quarter" idx="19" hasCustomPrompt="1"/>
          </p:nvPr>
        </p:nvSpPr>
        <p:spPr>
          <a:xfrm>
            <a:off x="1380163" y="4357589"/>
            <a:ext cx="6386888" cy="272181"/>
          </a:xfrm>
        </p:spPr>
        <p:txBody>
          <a:bodyPr>
            <a:noAutofit/>
          </a:bodyPr>
          <a:lstStyle>
            <a:lvl1pPr marL="0" indent="0" algn="ctr">
              <a:buFontTx/>
              <a:buNone/>
              <a:defRPr sz="8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Créditos</a:t>
            </a:r>
          </a:p>
        </p:txBody>
      </p:sp>
      <p:sp>
        <p:nvSpPr>
          <p:cNvPr id="9" name="Título 1"/>
          <p:cNvSpPr txBox="1">
            <a:spLocks/>
          </p:cNvSpPr>
          <p:nvPr userDrawn="1"/>
        </p:nvSpPr>
        <p:spPr>
          <a:xfrm>
            <a:off x="2231512" y="1354667"/>
            <a:ext cx="4642407" cy="113829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200" b="0" i="0" kern="1200" cap="none">
                <a:solidFill>
                  <a:schemeClr val="tx1">
                    <a:lumMod val="50000"/>
                  </a:schemeClr>
                </a:solidFill>
                <a:latin typeface="Myriad Pro Light"/>
                <a:ea typeface="+mj-ea"/>
                <a:cs typeface="Myriad Pro"/>
              </a:defRPr>
            </a:lvl1pPr>
          </a:lstStyle>
          <a:p>
            <a:r>
              <a:rPr lang="es-ES_tradnl" dirty="0"/>
              <a:t>Curso Virtual de Leucemia Linfoblástica Aguda</a:t>
            </a:r>
            <a:endParaRPr lang="es-ES" dirty="0"/>
          </a:p>
        </p:txBody>
      </p:sp>
    </p:spTree>
    <p:extLst>
      <p:ext uri="{BB962C8B-B14F-4D97-AF65-F5344CB8AC3E}">
        <p14:creationId xmlns:p14="http://schemas.microsoft.com/office/powerpoint/2010/main" val="354502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397757" y="1456621"/>
            <a:ext cx="3941410" cy="803378"/>
          </a:xfrm>
        </p:spPr>
        <p:txBody>
          <a:bodyPr anchor="t">
            <a:normAutofit/>
          </a:bodyPr>
          <a:lstStyle>
            <a:lvl1pPr algn="l">
              <a:defRPr sz="3200" b="0" i="0" cap="none">
                <a:solidFill>
                  <a:schemeClr val="tx1">
                    <a:lumMod val="50000"/>
                  </a:schemeClr>
                </a:solidFill>
                <a:latin typeface="Myriad Pro Light"/>
                <a:cs typeface="Myriad Pro"/>
              </a:defRPr>
            </a:lvl1pPr>
          </a:lstStyle>
          <a:p>
            <a:r>
              <a:rPr lang="es-ES_tradnl" dirty="0"/>
              <a:t>Clic para editar título</a:t>
            </a:r>
            <a:endParaRPr lang="es-ES" dirty="0"/>
          </a:p>
        </p:txBody>
      </p:sp>
      <p:sp>
        <p:nvSpPr>
          <p:cNvPr id="3" name="Marcador de texto 2"/>
          <p:cNvSpPr>
            <a:spLocks noGrp="1"/>
          </p:cNvSpPr>
          <p:nvPr>
            <p:ph type="body" idx="1"/>
          </p:nvPr>
        </p:nvSpPr>
        <p:spPr>
          <a:xfrm>
            <a:off x="397757" y="2403575"/>
            <a:ext cx="3941410" cy="1872091"/>
          </a:xfrm>
          <a:noFill/>
        </p:spPr>
        <p:txBody>
          <a:bodyPr anchor="t" anchorCtr="0">
            <a:normAutofit/>
          </a:bodyPr>
          <a:lstStyle>
            <a:lvl1pPr marL="0" indent="0">
              <a:buNone/>
              <a:defRPr sz="1100" b="0" i="0">
                <a:solidFill>
                  <a:schemeClr val="tx1">
                    <a:lumMod val="50000"/>
                  </a:schemeClr>
                </a:solidFill>
                <a:latin typeface="Arial"/>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el estilo de texto del patrón</a:t>
            </a:r>
          </a:p>
        </p:txBody>
      </p:sp>
    </p:spTree>
    <p:extLst>
      <p:ext uri="{BB962C8B-B14F-4D97-AF65-F5344CB8AC3E}">
        <p14:creationId xmlns:p14="http://schemas.microsoft.com/office/powerpoint/2010/main" val="382399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397757" y="1081670"/>
            <a:ext cx="3412243" cy="803378"/>
          </a:xfrm>
        </p:spPr>
        <p:txBody>
          <a:bodyPr anchor="t">
            <a:normAutofit/>
          </a:bodyPr>
          <a:lstStyle>
            <a:lvl1pPr algn="l">
              <a:defRPr sz="3200" b="0" i="0" cap="none">
                <a:solidFill>
                  <a:schemeClr val="tx1">
                    <a:lumMod val="50000"/>
                  </a:schemeClr>
                </a:solidFill>
                <a:latin typeface="Myriad Pro Light"/>
                <a:cs typeface="Myriad Pro"/>
              </a:defRPr>
            </a:lvl1pPr>
          </a:lstStyle>
          <a:p>
            <a:r>
              <a:rPr lang="es-ES_tradnl" dirty="0"/>
              <a:t>Clic para editar título</a:t>
            </a:r>
            <a:endParaRPr lang="es-ES" dirty="0"/>
          </a:p>
        </p:txBody>
      </p:sp>
      <p:sp>
        <p:nvSpPr>
          <p:cNvPr id="3" name="Marcador de texto 2"/>
          <p:cNvSpPr>
            <a:spLocks noGrp="1"/>
          </p:cNvSpPr>
          <p:nvPr>
            <p:ph type="body" idx="1"/>
          </p:nvPr>
        </p:nvSpPr>
        <p:spPr>
          <a:xfrm>
            <a:off x="397757" y="2128763"/>
            <a:ext cx="3412243" cy="2146904"/>
          </a:xfrm>
          <a:noFill/>
        </p:spPr>
        <p:txBody>
          <a:bodyPr anchor="t" anchorCtr="0">
            <a:normAutofit/>
          </a:bodyPr>
          <a:lstStyle>
            <a:lvl1pPr marL="0" indent="0">
              <a:buNone/>
              <a:defRPr sz="1100" b="0" i="0">
                <a:solidFill>
                  <a:schemeClr val="tx1">
                    <a:lumMod val="50000"/>
                  </a:schemeClr>
                </a:solidFill>
                <a:latin typeface="Arial"/>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el estilo de texto del patrón</a:t>
            </a:r>
          </a:p>
        </p:txBody>
      </p:sp>
    </p:spTree>
    <p:extLst>
      <p:ext uri="{BB962C8B-B14F-4D97-AF65-F5344CB8AC3E}">
        <p14:creationId xmlns:p14="http://schemas.microsoft.com/office/powerpoint/2010/main" val="854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Imagen con título 2">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517170"/>
            <a:ext cx="5486400" cy="425054"/>
          </a:xfrm>
        </p:spPr>
        <p:txBody>
          <a:bodyPr anchor="b"/>
          <a:lstStyle>
            <a:lvl1pPr algn="l">
              <a:defRPr sz="2000" b="0" i="0">
                <a:solidFill>
                  <a:schemeClr val="tx1">
                    <a:lumMod val="50000"/>
                  </a:schemeClr>
                </a:solidFill>
                <a:latin typeface="Myriad Pro Light"/>
                <a:cs typeface="Myriad Pro"/>
              </a:defRPr>
            </a:lvl1pPr>
          </a:lstStyle>
          <a:p>
            <a:r>
              <a:rPr lang="es-ES_tradnl" dirty="0"/>
              <a:t>Clic para editar título</a:t>
            </a:r>
            <a:endParaRPr lang="es-ES" dirty="0"/>
          </a:p>
        </p:txBody>
      </p:sp>
      <p:sp>
        <p:nvSpPr>
          <p:cNvPr id="3" name="Marcador de posición de imagen 2"/>
          <p:cNvSpPr>
            <a:spLocks noGrp="1"/>
          </p:cNvSpPr>
          <p:nvPr>
            <p:ph type="pic" idx="1" hasCustomPrompt="1"/>
          </p:nvPr>
        </p:nvSpPr>
        <p:spPr>
          <a:xfrm>
            <a:off x="1792288" y="459580"/>
            <a:ext cx="5486400" cy="2746757"/>
          </a:xfrm>
        </p:spPr>
        <p:txBody>
          <a:bodyPr>
            <a:normAutofit/>
          </a:bodyPr>
          <a:lstStyle>
            <a:lvl1pPr marL="0" indent="0">
              <a:buNone/>
              <a:defRPr sz="1200" b="0" i="0">
                <a:solidFill>
                  <a:srgbClr val="7D8287"/>
                </a:solidFill>
                <a:latin typeface="Myriad Pro"/>
                <a:cs typeface="Myriad Pro"/>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dirty="0"/>
              <a:t>Insertar imagen aquí, o multimedia</a:t>
            </a:r>
          </a:p>
        </p:txBody>
      </p:sp>
      <p:sp>
        <p:nvSpPr>
          <p:cNvPr id="4" name="Marcador de texto 3"/>
          <p:cNvSpPr>
            <a:spLocks noGrp="1"/>
          </p:cNvSpPr>
          <p:nvPr>
            <p:ph type="body" sz="half" idx="2"/>
          </p:nvPr>
        </p:nvSpPr>
        <p:spPr>
          <a:xfrm>
            <a:off x="1792288" y="4025503"/>
            <a:ext cx="5486400" cy="603647"/>
          </a:xfrm>
        </p:spPr>
        <p:txBody>
          <a:bodyPr>
            <a:normAutofit/>
          </a:bodyPr>
          <a:lstStyle>
            <a:lvl1pPr marL="0" indent="0">
              <a:buNone/>
              <a:defRPr sz="1200" b="0" i="0">
                <a:solidFill>
                  <a:schemeClr val="tx1">
                    <a:lumMod val="50000"/>
                  </a:schemeClr>
                </a:solidFill>
                <a:latin typeface="Myriad Pro"/>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Haga clic para modificar el estilo de texto del patrón</a:t>
            </a:r>
          </a:p>
        </p:txBody>
      </p:sp>
      <p:cxnSp>
        <p:nvCxnSpPr>
          <p:cNvPr id="8" name="Conector recto 7"/>
          <p:cNvCxnSpPr/>
          <p:nvPr userDrawn="1"/>
        </p:nvCxnSpPr>
        <p:spPr>
          <a:xfrm>
            <a:off x="1672482" y="3365962"/>
            <a:ext cx="5746120" cy="0"/>
          </a:xfrm>
          <a:prstGeom prst="line">
            <a:avLst/>
          </a:prstGeom>
          <a:ln w="12700" cmpd="sng">
            <a:solidFill>
              <a:srgbClr val="104FB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81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idos">
    <p:spTree>
      <p:nvGrpSpPr>
        <p:cNvPr id="1" name=""/>
        <p:cNvGrpSpPr/>
        <p:nvPr/>
      </p:nvGrpSpPr>
      <p:grpSpPr>
        <a:xfrm>
          <a:off x="0" y="0"/>
          <a:ext cx="0" cy="0"/>
          <a:chOff x="0" y="0"/>
          <a:chExt cx="0" cy="0"/>
        </a:xfrm>
      </p:grpSpPr>
      <p:sp>
        <p:nvSpPr>
          <p:cNvPr id="20"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Contenidos</a:t>
            </a:r>
            <a:endParaRPr lang="es-ES" dirty="0"/>
          </a:p>
        </p:txBody>
      </p:sp>
      <p:sp>
        <p:nvSpPr>
          <p:cNvPr id="58" name="Marcador de contenido 2"/>
          <p:cNvSpPr>
            <a:spLocks noGrp="1"/>
          </p:cNvSpPr>
          <p:nvPr>
            <p:ph sz="half" idx="1" hasCustomPrompt="1"/>
          </p:nvPr>
        </p:nvSpPr>
        <p:spPr>
          <a:xfrm>
            <a:off x="2743644" y="1250684"/>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4" name="Marcador de texto 3"/>
          <p:cNvSpPr>
            <a:spLocks noGrp="1"/>
          </p:cNvSpPr>
          <p:nvPr>
            <p:ph type="body" sz="quarter" idx="17"/>
          </p:nvPr>
        </p:nvSpPr>
        <p:spPr>
          <a:xfrm>
            <a:off x="741740" y="1250685"/>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4" name="Marcador de texto 3"/>
          <p:cNvSpPr>
            <a:spLocks noGrp="1"/>
          </p:cNvSpPr>
          <p:nvPr>
            <p:ph type="body" sz="half" idx="2" hasCustomPrompt="1"/>
          </p:nvPr>
        </p:nvSpPr>
        <p:spPr>
          <a:xfrm>
            <a:off x="312928" y="1250684"/>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15" name="Marcador de contenido 2"/>
          <p:cNvSpPr>
            <a:spLocks noGrp="1"/>
          </p:cNvSpPr>
          <p:nvPr>
            <p:ph sz="half" idx="18" hasCustomPrompt="1"/>
          </p:nvPr>
        </p:nvSpPr>
        <p:spPr>
          <a:xfrm>
            <a:off x="7079426" y="1250684"/>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8" name="Marcador de contenido 2"/>
          <p:cNvSpPr>
            <a:spLocks noGrp="1"/>
          </p:cNvSpPr>
          <p:nvPr>
            <p:ph sz="half" idx="21" hasCustomPrompt="1"/>
          </p:nvPr>
        </p:nvSpPr>
        <p:spPr>
          <a:xfrm>
            <a:off x="2743644" y="3001358"/>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2" name="Marcador de contenido 2"/>
          <p:cNvSpPr>
            <a:spLocks noGrp="1"/>
          </p:cNvSpPr>
          <p:nvPr>
            <p:ph sz="half" idx="24" hasCustomPrompt="1"/>
          </p:nvPr>
        </p:nvSpPr>
        <p:spPr>
          <a:xfrm>
            <a:off x="7079426" y="3001358"/>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5" name="Marcador de texto 3"/>
          <p:cNvSpPr>
            <a:spLocks noGrp="1"/>
          </p:cNvSpPr>
          <p:nvPr>
            <p:ph type="body" sz="quarter" idx="25"/>
          </p:nvPr>
        </p:nvSpPr>
        <p:spPr>
          <a:xfrm>
            <a:off x="5066796" y="1250685"/>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6" name="Marcador de texto 3"/>
          <p:cNvSpPr>
            <a:spLocks noGrp="1"/>
          </p:cNvSpPr>
          <p:nvPr>
            <p:ph type="body" sz="half" idx="26" hasCustomPrompt="1"/>
          </p:nvPr>
        </p:nvSpPr>
        <p:spPr>
          <a:xfrm>
            <a:off x="4637984" y="1250684"/>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27" name="Marcador de texto 3"/>
          <p:cNvSpPr>
            <a:spLocks noGrp="1"/>
          </p:cNvSpPr>
          <p:nvPr>
            <p:ph type="body" sz="quarter" idx="27"/>
          </p:nvPr>
        </p:nvSpPr>
        <p:spPr>
          <a:xfrm>
            <a:off x="741740" y="3001358"/>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8" name="Marcador de texto 3"/>
          <p:cNvSpPr>
            <a:spLocks noGrp="1"/>
          </p:cNvSpPr>
          <p:nvPr>
            <p:ph type="body" sz="half" idx="28" hasCustomPrompt="1"/>
          </p:nvPr>
        </p:nvSpPr>
        <p:spPr>
          <a:xfrm>
            <a:off x="312928" y="3001357"/>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29" name="Marcador de texto 3"/>
          <p:cNvSpPr>
            <a:spLocks noGrp="1"/>
          </p:cNvSpPr>
          <p:nvPr>
            <p:ph type="body" sz="quarter" idx="29"/>
          </p:nvPr>
        </p:nvSpPr>
        <p:spPr>
          <a:xfrm>
            <a:off x="5066796" y="3001358"/>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0" name="Marcador de texto 3"/>
          <p:cNvSpPr>
            <a:spLocks noGrp="1"/>
          </p:cNvSpPr>
          <p:nvPr>
            <p:ph type="body" sz="half" idx="30" hasCustomPrompt="1"/>
          </p:nvPr>
        </p:nvSpPr>
        <p:spPr>
          <a:xfrm>
            <a:off x="4637984" y="3001357"/>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Tree>
    <p:extLst>
      <p:ext uri="{BB962C8B-B14F-4D97-AF65-F5344CB8AC3E}">
        <p14:creationId xmlns:p14="http://schemas.microsoft.com/office/powerpoint/2010/main" val="24325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s 2">
    <p:spTree>
      <p:nvGrpSpPr>
        <p:cNvPr id="1" name=""/>
        <p:cNvGrpSpPr/>
        <p:nvPr/>
      </p:nvGrpSpPr>
      <p:grpSpPr>
        <a:xfrm>
          <a:off x="0" y="0"/>
          <a:ext cx="0" cy="0"/>
          <a:chOff x="0" y="0"/>
          <a:chExt cx="0" cy="0"/>
        </a:xfrm>
      </p:grpSpPr>
      <p:sp>
        <p:nvSpPr>
          <p:cNvPr id="23" name="Marcador de contenido 2"/>
          <p:cNvSpPr>
            <a:spLocks noGrp="1"/>
          </p:cNvSpPr>
          <p:nvPr>
            <p:ph sz="half" idx="1" hasCustomPrompt="1"/>
          </p:nvPr>
        </p:nvSpPr>
        <p:spPr>
          <a:xfrm>
            <a:off x="403925"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4" name="Marcador de texto 3"/>
          <p:cNvSpPr>
            <a:spLocks noGrp="1"/>
          </p:cNvSpPr>
          <p:nvPr>
            <p:ph type="body" sz="quarter" idx="17"/>
          </p:nvPr>
        </p:nvSpPr>
        <p:spPr>
          <a:xfrm>
            <a:off x="403925"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5" name="Marcador de texto 3"/>
          <p:cNvSpPr>
            <a:spLocks noGrp="1"/>
          </p:cNvSpPr>
          <p:nvPr>
            <p:ph type="body" sz="half" idx="2" hasCustomPrompt="1"/>
          </p:nvPr>
        </p:nvSpPr>
        <p:spPr>
          <a:xfrm>
            <a:off x="1184183"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26" name="Marcador de contenido 2"/>
          <p:cNvSpPr>
            <a:spLocks noGrp="1"/>
          </p:cNvSpPr>
          <p:nvPr>
            <p:ph sz="half" idx="18" hasCustomPrompt="1"/>
          </p:nvPr>
        </p:nvSpPr>
        <p:spPr>
          <a:xfrm>
            <a:off x="2585211"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9" name="Marcador de contenido 2"/>
          <p:cNvSpPr>
            <a:spLocks noGrp="1"/>
          </p:cNvSpPr>
          <p:nvPr>
            <p:ph sz="half" idx="21" hasCustomPrompt="1"/>
          </p:nvPr>
        </p:nvSpPr>
        <p:spPr>
          <a:xfrm>
            <a:off x="4757455"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39" name="Marcador de contenido 2"/>
          <p:cNvSpPr>
            <a:spLocks noGrp="1"/>
          </p:cNvSpPr>
          <p:nvPr>
            <p:ph sz="half" idx="24" hasCustomPrompt="1"/>
          </p:nvPr>
        </p:nvSpPr>
        <p:spPr>
          <a:xfrm>
            <a:off x="6881611"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2"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Contenidos</a:t>
            </a:r>
            <a:endParaRPr lang="es-ES" dirty="0"/>
          </a:p>
        </p:txBody>
      </p:sp>
      <p:sp>
        <p:nvSpPr>
          <p:cNvPr id="34" name="Marcador de texto 3"/>
          <p:cNvSpPr>
            <a:spLocks noGrp="1"/>
          </p:cNvSpPr>
          <p:nvPr>
            <p:ph type="body" sz="quarter" idx="25"/>
          </p:nvPr>
        </p:nvSpPr>
        <p:spPr>
          <a:xfrm>
            <a:off x="2590800"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5" name="Marcador de texto 3"/>
          <p:cNvSpPr>
            <a:spLocks noGrp="1"/>
          </p:cNvSpPr>
          <p:nvPr>
            <p:ph type="body" sz="half" idx="26" hasCustomPrompt="1"/>
          </p:nvPr>
        </p:nvSpPr>
        <p:spPr>
          <a:xfrm>
            <a:off x="3371058"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37" name="Marcador de texto 3"/>
          <p:cNvSpPr>
            <a:spLocks noGrp="1"/>
          </p:cNvSpPr>
          <p:nvPr>
            <p:ph type="body" sz="quarter" idx="27"/>
          </p:nvPr>
        </p:nvSpPr>
        <p:spPr>
          <a:xfrm>
            <a:off x="4757455"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42" name="Marcador de texto 3"/>
          <p:cNvSpPr>
            <a:spLocks noGrp="1"/>
          </p:cNvSpPr>
          <p:nvPr>
            <p:ph type="body" sz="half" idx="28" hasCustomPrompt="1"/>
          </p:nvPr>
        </p:nvSpPr>
        <p:spPr>
          <a:xfrm>
            <a:off x="5537713"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43" name="Marcador de texto 3"/>
          <p:cNvSpPr>
            <a:spLocks noGrp="1"/>
          </p:cNvSpPr>
          <p:nvPr>
            <p:ph type="body" sz="quarter" idx="29"/>
          </p:nvPr>
        </p:nvSpPr>
        <p:spPr>
          <a:xfrm>
            <a:off x="6881611"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44" name="Marcador de texto 3"/>
          <p:cNvSpPr>
            <a:spLocks noGrp="1"/>
          </p:cNvSpPr>
          <p:nvPr>
            <p:ph type="body" sz="half" idx="30" hasCustomPrompt="1"/>
          </p:nvPr>
        </p:nvSpPr>
        <p:spPr>
          <a:xfrm>
            <a:off x="7661869"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Tree>
    <p:extLst>
      <p:ext uri="{BB962C8B-B14F-4D97-AF65-F5344CB8AC3E}">
        <p14:creationId xmlns:p14="http://schemas.microsoft.com/office/powerpoint/2010/main" val="248931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 una columna izquierda 2">
    <p:spTree>
      <p:nvGrpSpPr>
        <p:cNvPr id="1" name=""/>
        <p:cNvGrpSpPr/>
        <p:nvPr/>
      </p:nvGrpSpPr>
      <p:grpSpPr>
        <a:xfrm>
          <a:off x="0" y="0"/>
          <a:ext cx="0" cy="0"/>
          <a:chOff x="0" y="0"/>
          <a:chExt cx="0" cy="0"/>
        </a:xfrm>
      </p:grpSpPr>
      <p:sp>
        <p:nvSpPr>
          <p:cNvPr id="12" name="Marcador de contenido 2"/>
          <p:cNvSpPr>
            <a:spLocks noGrp="1"/>
          </p:cNvSpPr>
          <p:nvPr>
            <p:ph sz="half" idx="14" hasCustomPrompt="1"/>
          </p:nvPr>
        </p:nvSpPr>
        <p:spPr>
          <a:xfrm>
            <a:off x="6184784" y="1521078"/>
            <a:ext cx="2502016" cy="2898655"/>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8" name="Marcador de texto 3"/>
          <p:cNvSpPr>
            <a:spLocks noGrp="1"/>
          </p:cNvSpPr>
          <p:nvPr>
            <p:ph type="body" sz="quarter" idx="18"/>
          </p:nvPr>
        </p:nvSpPr>
        <p:spPr>
          <a:xfrm>
            <a:off x="399797" y="1521077"/>
            <a:ext cx="5562600" cy="2898655"/>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7"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una columna</a:t>
            </a:r>
            <a:endParaRPr lang="es-ES" dirty="0"/>
          </a:p>
        </p:txBody>
      </p:sp>
    </p:spTree>
    <p:extLst>
      <p:ext uri="{BB962C8B-B14F-4D97-AF65-F5344CB8AC3E}">
        <p14:creationId xmlns:p14="http://schemas.microsoft.com/office/powerpoint/2010/main" val="20441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o una columna derecha 2">
    <p:spTree>
      <p:nvGrpSpPr>
        <p:cNvPr id="1" name=""/>
        <p:cNvGrpSpPr/>
        <p:nvPr/>
      </p:nvGrpSpPr>
      <p:grpSpPr>
        <a:xfrm>
          <a:off x="0" y="0"/>
          <a:ext cx="0" cy="0"/>
          <a:chOff x="0" y="0"/>
          <a:chExt cx="0" cy="0"/>
        </a:xfrm>
      </p:grpSpPr>
      <p:sp>
        <p:nvSpPr>
          <p:cNvPr id="12" name="Marcador de contenido 2"/>
          <p:cNvSpPr>
            <a:spLocks noGrp="1"/>
          </p:cNvSpPr>
          <p:nvPr>
            <p:ph sz="half" idx="14" hasCustomPrompt="1"/>
          </p:nvPr>
        </p:nvSpPr>
        <p:spPr>
          <a:xfrm>
            <a:off x="457200" y="1521078"/>
            <a:ext cx="2502016" cy="2898655"/>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7" name="Marcador de texto 3"/>
          <p:cNvSpPr>
            <a:spLocks noGrp="1"/>
          </p:cNvSpPr>
          <p:nvPr>
            <p:ph type="body" sz="quarter" idx="18"/>
          </p:nvPr>
        </p:nvSpPr>
        <p:spPr>
          <a:xfrm>
            <a:off x="3167250" y="1521077"/>
            <a:ext cx="5562600" cy="2898655"/>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8"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una columna</a:t>
            </a:r>
            <a:endParaRPr lang="es-ES" dirty="0"/>
          </a:p>
        </p:txBody>
      </p:sp>
    </p:spTree>
    <p:extLst>
      <p:ext uri="{BB962C8B-B14F-4D97-AF65-F5344CB8AC3E}">
        <p14:creationId xmlns:p14="http://schemas.microsoft.com/office/powerpoint/2010/main" val="71662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 dos columnas izquierda 2">
    <p:spTree>
      <p:nvGrpSpPr>
        <p:cNvPr id="1" name=""/>
        <p:cNvGrpSpPr/>
        <p:nvPr/>
      </p:nvGrpSpPr>
      <p:grpSpPr>
        <a:xfrm>
          <a:off x="0" y="0"/>
          <a:ext cx="0" cy="0"/>
          <a:chOff x="0" y="0"/>
          <a:chExt cx="0" cy="0"/>
        </a:xfrm>
      </p:grpSpPr>
      <p:sp>
        <p:nvSpPr>
          <p:cNvPr id="15" name="Marcador de contenido 2"/>
          <p:cNvSpPr>
            <a:spLocks noGrp="1"/>
          </p:cNvSpPr>
          <p:nvPr>
            <p:ph sz="half" idx="14" hasCustomPrompt="1"/>
          </p:nvPr>
        </p:nvSpPr>
        <p:spPr>
          <a:xfrm>
            <a:off x="6184784" y="1521078"/>
            <a:ext cx="2502016" cy="2898656"/>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8" name="Marcador de texto 3"/>
          <p:cNvSpPr>
            <a:spLocks noGrp="1"/>
          </p:cNvSpPr>
          <p:nvPr>
            <p:ph type="body" sz="quarter" idx="18" hasCustomPrompt="1"/>
          </p:nvPr>
        </p:nvSpPr>
        <p:spPr>
          <a:xfrm>
            <a:off x="399797" y="1521077"/>
            <a:ext cx="5562600" cy="2898655"/>
          </a:xfrm>
        </p:spPr>
        <p:txBody>
          <a:bodyPr numCol="2">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texto del patrón</a:t>
            </a:r>
          </a:p>
        </p:txBody>
      </p:sp>
      <p:sp>
        <p:nvSpPr>
          <p:cNvPr id="13"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dos columnas</a:t>
            </a:r>
            <a:endParaRPr lang="es-ES" dirty="0"/>
          </a:p>
        </p:txBody>
      </p:sp>
    </p:spTree>
    <p:extLst>
      <p:ext uri="{BB962C8B-B14F-4D97-AF65-F5344CB8AC3E}">
        <p14:creationId xmlns:p14="http://schemas.microsoft.com/office/powerpoint/2010/main" val="386217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38739"/>
            <a:ext cx="8229600" cy="549659"/>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dirty="0"/>
              <a:t>Haga clic para modificar el estilo de texto del patrón</a:t>
            </a:r>
            <a:endParaRPr lang="es-ES" dirty="0"/>
          </a:p>
        </p:txBody>
      </p:sp>
      <p:sp>
        <p:nvSpPr>
          <p:cNvPr id="4" name="Marcador de fecha 3"/>
          <p:cNvSpPr>
            <a:spLocks noGrp="1"/>
          </p:cNvSpPr>
          <p:nvPr>
            <p:ph type="dt" sz="half" idx="2"/>
          </p:nvPr>
        </p:nvSpPr>
        <p:spPr>
          <a:xfrm>
            <a:off x="5099173" y="4767263"/>
            <a:ext cx="874970" cy="273844"/>
          </a:xfrm>
          <a:prstGeom prst="rect">
            <a:avLst/>
          </a:prstGeom>
        </p:spPr>
        <p:txBody>
          <a:bodyPr vert="horz" lIns="91440" tIns="45720" rIns="91440" bIns="45720" rtlCol="0" anchor="ctr"/>
          <a:lstStyle>
            <a:lvl1pPr algn="l">
              <a:defRPr sz="800" b="0" i="0">
                <a:solidFill>
                  <a:schemeClr val="tx1">
                    <a:lumMod val="50000"/>
                  </a:schemeClr>
                </a:solidFill>
                <a:latin typeface="Myriad Pro Light"/>
                <a:cs typeface="Myriad Pro"/>
              </a:defRPr>
            </a:lvl1pPr>
          </a:lstStyle>
          <a:p>
            <a:fld id="{C0A736C3-0857-B64D-A6DE-8D30659CE39B}" type="datetimeFigureOut">
              <a:rPr lang="es-ES" smtClean="0"/>
              <a:pPr/>
              <a:t>20/9/19</a:t>
            </a:fld>
            <a:endParaRPr lang="es-ES"/>
          </a:p>
        </p:txBody>
      </p:sp>
      <p:sp>
        <p:nvSpPr>
          <p:cNvPr id="5" name="Marcador de pie de página 4"/>
          <p:cNvSpPr>
            <a:spLocks noGrp="1"/>
          </p:cNvSpPr>
          <p:nvPr>
            <p:ph type="ftr" sz="quarter" idx="3"/>
          </p:nvPr>
        </p:nvSpPr>
        <p:spPr>
          <a:xfrm>
            <a:off x="6185515" y="4767263"/>
            <a:ext cx="1666090" cy="273844"/>
          </a:xfrm>
          <a:prstGeom prst="rect">
            <a:avLst/>
          </a:prstGeom>
        </p:spPr>
        <p:txBody>
          <a:bodyPr vert="horz" lIns="91440" tIns="45720" rIns="91440" bIns="45720" rtlCol="0" anchor="ctr"/>
          <a:lstStyle>
            <a:lvl1pPr algn="ctr">
              <a:defRPr sz="800" b="0" i="0">
                <a:solidFill>
                  <a:schemeClr val="tx1">
                    <a:lumMod val="50000"/>
                  </a:schemeClr>
                </a:solidFill>
                <a:latin typeface="Myriad Pro Light"/>
                <a:cs typeface="Myriad Pro"/>
              </a:defRPr>
            </a:lvl1pPr>
          </a:lstStyle>
          <a:p>
            <a:endParaRPr lang="es-ES" dirty="0"/>
          </a:p>
        </p:txBody>
      </p:sp>
      <p:sp>
        <p:nvSpPr>
          <p:cNvPr id="6" name="Marcador de número de diapositiva 5"/>
          <p:cNvSpPr>
            <a:spLocks noGrp="1"/>
          </p:cNvSpPr>
          <p:nvPr>
            <p:ph type="sldNum" sz="quarter" idx="4"/>
          </p:nvPr>
        </p:nvSpPr>
        <p:spPr>
          <a:xfrm>
            <a:off x="8040760" y="4767263"/>
            <a:ext cx="646040" cy="273844"/>
          </a:xfrm>
          <a:prstGeom prst="rect">
            <a:avLst/>
          </a:prstGeom>
        </p:spPr>
        <p:txBody>
          <a:bodyPr vert="horz" lIns="91440" tIns="45720" rIns="91440" bIns="45720" rtlCol="0" anchor="ctr"/>
          <a:lstStyle>
            <a:lvl1pPr algn="r">
              <a:defRPr sz="800" b="0" i="0">
                <a:solidFill>
                  <a:schemeClr val="tx1">
                    <a:lumMod val="50000"/>
                  </a:schemeClr>
                </a:solidFill>
                <a:latin typeface="Myriad Pro Light"/>
                <a:cs typeface="Myriad Pro"/>
              </a:defRPr>
            </a:lvl1pPr>
          </a:lstStyle>
          <a:p>
            <a:fld id="{E1AA2B2B-0D4B-A947-9CD7-A5D60418FEC0}" type="slidenum">
              <a:rPr lang="es-ES" smtClean="0"/>
              <a:pPr/>
              <a:t>‹Nº›</a:t>
            </a:fld>
            <a:endParaRPr lang="es-ES"/>
          </a:p>
        </p:txBody>
      </p:sp>
      <p:sp>
        <p:nvSpPr>
          <p:cNvPr id="7" name="Rectángulo 6"/>
          <p:cNvSpPr/>
          <p:nvPr userDrawn="1"/>
        </p:nvSpPr>
        <p:spPr>
          <a:xfrm>
            <a:off x="0" y="0"/>
            <a:ext cx="91440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userDrawn="1"/>
        </p:nvSpPr>
        <p:spPr>
          <a:xfrm>
            <a:off x="0" y="5062870"/>
            <a:ext cx="91440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userDrawn="1"/>
        </p:nvSpPr>
        <p:spPr>
          <a:xfrm rot="5400000">
            <a:off x="-2531435" y="2531435"/>
            <a:ext cx="51435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p:cNvSpPr/>
          <p:nvPr userDrawn="1"/>
        </p:nvSpPr>
        <p:spPr>
          <a:xfrm rot="5400000">
            <a:off x="6537051" y="2531435"/>
            <a:ext cx="51435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userDrawn="1"/>
        </p:nvSpPr>
        <p:spPr>
          <a:xfrm>
            <a:off x="80630" y="4685122"/>
            <a:ext cx="8987856" cy="377748"/>
          </a:xfrm>
          <a:prstGeom prst="rect">
            <a:avLst/>
          </a:prstGeom>
          <a:solidFill>
            <a:srgbClr val="61BBA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pic>
        <p:nvPicPr>
          <p:cNvPr id="11" name="Imagen 10"/>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6433293" y="4692537"/>
            <a:ext cx="2253507" cy="348570"/>
          </a:xfrm>
          <a:prstGeom prst="rect">
            <a:avLst/>
          </a:prstGeom>
        </p:spPr>
      </p:pic>
    </p:spTree>
    <p:extLst>
      <p:ext uri="{BB962C8B-B14F-4D97-AF65-F5344CB8AC3E}">
        <p14:creationId xmlns:p14="http://schemas.microsoft.com/office/powerpoint/2010/main" val="48650438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725" r:id="rId3"/>
    <p:sldLayoutId id="2147483703" r:id="rId4"/>
    <p:sldLayoutId id="2147483684" r:id="rId5"/>
    <p:sldLayoutId id="2147483704" r:id="rId6"/>
    <p:sldLayoutId id="2147483720" r:id="rId7"/>
    <p:sldLayoutId id="2147483721" r:id="rId8"/>
    <p:sldLayoutId id="2147483722" r:id="rId9"/>
    <p:sldLayoutId id="2147483723" r:id="rId10"/>
    <p:sldLayoutId id="2147483724" r:id="rId11"/>
    <p:sldLayoutId id="2147483667" r:id="rId12"/>
    <p:sldLayoutId id="2147483670" r:id="rId13"/>
    <p:sldLayoutId id="2147483685" r:id="rId14"/>
    <p:sldLayoutId id="2147483687" r:id="rId15"/>
    <p:sldLayoutId id="2147483688" r:id="rId16"/>
    <p:sldLayoutId id="2147483715" r:id="rId17"/>
    <p:sldLayoutId id="2147483677" r:id="rId18"/>
  </p:sldLayoutIdLst>
  <p:txStyles>
    <p:titleStyle>
      <a:lvl1pPr algn="l" defTabSz="457200" rtl="0" eaLnBrk="1" latinLnBrk="0" hangingPunct="1">
        <a:spcBef>
          <a:spcPct val="0"/>
        </a:spcBef>
        <a:buNone/>
        <a:defRPr sz="3200" b="0" i="0" kern="1200">
          <a:solidFill>
            <a:schemeClr val="tx1">
              <a:lumMod val="50000"/>
            </a:schemeClr>
          </a:solidFill>
          <a:latin typeface="Myriad Pro Light"/>
          <a:ea typeface="+mj-ea"/>
          <a:cs typeface="Myriad Pro"/>
        </a:defRPr>
      </a:lvl1pPr>
    </p:titleStyle>
    <p:bodyStyle>
      <a:lvl1pPr marL="0" indent="0" algn="l" defTabSz="457200" rtl="0" eaLnBrk="1" latinLnBrk="0" hangingPunct="1">
        <a:spcBef>
          <a:spcPct val="20000"/>
        </a:spcBef>
        <a:buFontTx/>
        <a:buNone/>
        <a:defRPr sz="1100" b="0" i="0" kern="1200">
          <a:solidFill>
            <a:schemeClr val="tx1">
              <a:lumMod val="75000"/>
            </a:schemeClr>
          </a:solidFill>
          <a:latin typeface="Arial"/>
          <a:ea typeface="+mn-ea"/>
          <a:cs typeface="Helvetica"/>
        </a:defRPr>
      </a:lvl1pPr>
      <a:lvl2pPr marL="457200" indent="0" algn="l" defTabSz="457200" rtl="0" eaLnBrk="1" latinLnBrk="0" hangingPunct="1">
        <a:spcBef>
          <a:spcPct val="20000"/>
        </a:spcBef>
        <a:buFontTx/>
        <a:buNone/>
        <a:defRPr sz="1100" b="0" i="0" kern="1200">
          <a:solidFill>
            <a:srgbClr val="7D8287"/>
          </a:solidFill>
          <a:latin typeface="Helvetica"/>
          <a:ea typeface="+mn-ea"/>
          <a:cs typeface="Helvetica"/>
        </a:defRPr>
      </a:lvl2pPr>
      <a:lvl3pPr marL="914400" indent="0" algn="l" defTabSz="457200" rtl="0" eaLnBrk="1" latinLnBrk="0" hangingPunct="1">
        <a:spcBef>
          <a:spcPct val="20000"/>
        </a:spcBef>
        <a:buFontTx/>
        <a:buNone/>
        <a:defRPr sz="1100" b="0" i="0" kern="1200">
          <a:solidFill>
            <a:srgbClr val="7D8287"/>
          </a:solidFill>
          <a:latin typeface="Helvetica"/>
          <a:ea typeface="+mn-ea"/>
          <a:cs typeface="Helvetica"/>
        </a:defRPr>
      </a:lvl3pPr>
      <a:lvl4pPr marL="1371600" indent="0" algn="l" defTabSz="457200" rtl="0" eaLnBrk="1" latinLnBrk="0" hangingPunct="1">
        <a:spcBef>
          <a:spcPct val="20000"/>
        </a:spcBef>
        <a:buFontTx/>
        <a:buNone/>
        <a:defRPr sz="1100" b="0" i="0" kern="1200">
          <a:solidFill>
            <a:srgbClr val="7D8287"/>
          </a:solidFill>
          <a:latin typeface="Helvetica"/>
          <a:ea typeface="+mn-ea"/>
          <a:cs typeface="Helvetica"/>
        </a:defRPr>
      </a:lvl4pPr>
      <a:lvl5pPr marL="1828800" indent="0" algn="l" defTabSz="457200" rtl="0" eaLnBrk="1" latinLnBrk="0" hangingPunct="1">
        <a:spcBef>
          <a:spcPct val="20000"/>
        </a:spcBef>
        <a:buFontTx/>
        <a:buNone/>
        <a:defRPr sz="1100" b="0" i="0" kern="1200">
          <a:solidFill>
            <a:srgbClr val="7D8287"/>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4"/>
          <p:cNvSpPr>
            <a:spLocks noGrp="1"/>
          </p:cNvSpPr>
          <p:nvPr>
            <p:ph type="ctrTitle"/>
          </p:nvPr>
        </p:nvSpPr>
        <p:spPr>
          <a:xfrm>
            <a:off x="685799" y="3216239"/>
            <a:ext cx="8144301" cy="579666"/>
          </a:xfrm>
        </p:spPr>
        <p:txBody>
          <a:bodyPr>
            <a:noAutofit/>
          </a:bodyPr>
          <a:lstStyle/>
          <a:p>
            <a:r>
              <a:rPr lang="es-ES" sz="2400" dirty="0"/>
              <a:t>MÓDULO 1.  ÁMBITO JURÍDICO:   REGULACIÓN PARA EL SECTOR, ESTRATEGIAS DE LICENCIAMIENTO AMBIENTAL</a:t>
            </a:r>
          </a:p>
        </p:txBody>
      </p:sp>
      <p:sp>
        <p:nvSpPr>
          <p:cNvPr id="16" name="Subtítulo 15"/>
          <p:cNvSpPr>
            <a:spLocks noGrp="1"/>
          </p:cNvSpPr>
          <p:nvPr>
            <p:ph type="subTitle" idx="1"/>
          </p:nvPr>
        </p:nvSpPr>
        <p:spPr/>
        <p:txBody>
          <a:bodyPr/>
          <a:lstStyle/>
          <a:p>
            <a:r>
              <a:rPr lang="es-ES" dirty="0"/>
              <a:t>Erika Sandoval. Bióloga, </a:t>
            </a:r>
            <a:r>
              <a:rPr lang="es-ES" dirty="0" err="1"/>
              <a:t>Expecialista</a:t>
            </a:r>
            <a:r>
              <a:rPr lang="es-ES" dirty="0"/>
              <a:t> en Derecho Ambiental y Magister en Gerencia de </a:t>
            </a:r>
            <a:r>
              <a:rPr lang="es-ES" dirty="0" err="1"/>
              <a:t>Ingenería</a:t>
            </a:r>
            <a:endParaRPr lang="es-ES" dirty="0"/>
          </a:p>
        </p:txBody>
      </p:sp>
    </p:spTree>
    <p:extLst>
      <p:ext uri="{BB962C8B-B14F-4D97-AF65-F5344CB8AC3E}">
        <p14:creationId xmlns:p14="http://schemas.microsoft.com/office/powerpoint/2010/main" val="377534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05C5217B-28DB-054E-A402-4124CEA51492}"/>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cxnSp>
        <p:nvCxnSpPr>
          <p:cNvPr id="6" name="5 Conector recto de flecha">
            <a:extLst>
              <a:ext uri="{FF2B5EF4-FFF2-40B4-BE49-F238E27FC236}">
                <a16:creationId xmlns:a16="http://schemas.microsoft.com/office/drawing/2014/main" id="{EDBE0BC3-E94F-3445-9320-16496E281DF2}"/>
              </a:ext>
            </a:extLst>
          </p:cNvPr>
          <p:cNvCxnSpPr/>
          <p:nvPr/>
        </p:nvCxnSpPr>
        <p:spPr bwMode="auto">
          <a:xfrm>
            <a:off x="251520" y="3635336"/>
            <a:ext cx="8784976" cy="0"/>
          </a:xfrm>
          <a:prstGeom prst="straightConnector1">
            <a:avLst/>
          </a:prstGeom>
          <a:ln w="76200">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 name="6 Conector recto">
            <a:extLst>
              <a:ext uri="{FF2B5EF4-FFF2-40B4-BE49-F238E27FC236}">
                <a16:creationId xmlns:a16="http://schemas.microsoft.com/office/drawing/2014/main" id="{0A6BE4FE-B1D3-DC44-8D44-77AE12C108E3}"/>
              </a:ext>
            </a:extLst>
          </p:cNvPr>
          <p:cNvCxnSpPr/>
          <p:nvPr/>
        </p:nvCxnSpPr>
        <p:spPr bwMode="auto">
          <a:xfrm flipV="1">
            <a:off x="467544" y="313128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7 Conector recto">
            <a:extLst>
              <a:ext uri="{FF2B5EF4-FFF2-40B4-BE49-F238E27FC236}">
                <a16:creationId xmlns:a16="http://schemas.microsoft.com/office/drawing/2014/main" id="{570CAC9A-745D-3B42-AD17-9265DA240E18}"/>
              </a:ext>
            </a:extLst>
          </p:cNvPr>
          <p:cNvCxnSpPr/>
          <p:nvPr/>
        </p:nvCxnSpPr>
        <p:spPr bwMode="auto">
          <a:xfrm flipV="1">
            <a:off x="1510488" y="313128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8 Conector recto">
            <a:extLst>
              <a:ext uri="{FF2B5EF4-FFF2-40B4-BE49-F238E27FC236}">
                <a16:creationId xmlns:a16="http://schemas.microsoft.com/office/drawing/2014/main" id="{91D26C7C-AE24-1849-B7C4-596C866D0F4E}"/>
              </a:ext>
            </a:extLst>
          </p:cNvPr>
          <p:cNvCxnSpPr/>
          <p:nvPr/>
        </p:nvCxnSpPr>
        <p:spPr bwMode="auto">
          <a:xfrm flipV="1">
            <a:off x="2570848" y="313128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9 Conector recto">
            <a:extLst>
              <a:ext uri="{FF2B5EF4-FFF2-40B4-BE49-F238E27FC236}">
                <a16:creationId xmlns:a16="http://schemas.microsoft.com/office/drawing/2014/main" id="{484349B4-A32C-294D-88A2-3295E3E1F4DE}"/>
              </a:ext>
            </a:extLst>
          </p:cNvPr>
          <p:cNvCxnSpPr/>
          <p:nvPr/>
        </p:nvCxnSpPr>
        <p:spPr bwMode="auto">
          <a:xfrm flipV="1">
            <a:off x="3662281" y="313128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10 Conector recto">
            <a:extLst>
              <a:ext uri="{FF2B5EF4-FFF2-40B4-BE49-F238E27FC236}">
                <a16:creationId xmlns:a16="http://schemas.microsoft.com/office/drawing/2014/main" id="{EE7FAAF9-007A-B941-8263-93C449D23955}"/>
              </a:ext>
            </a:extLst>
          </p:cNvPr>
          <p:cNvCxnSpPr/>
          <p:nvPr/>
        </p:nvCxnSpPr>
        <p:spPr bwMode="auto">
          <a:xfrm flipV="1">
            <a:off x="4757472" y="313128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11 Conector recto">
            <a:extLst>
              <a:ext uri="{FF2B5EF4-FFF2-40B4-BE49-F238E27FC236}">
                <a16:creationId xmlns:a16="http://schemas.microsoft.com/office/drawing/2014/main" id="{649B52B7-8080-FB49-8C4F-00D784B89AD2}"/>
              </a:ext>
            </a:extLst>
          </p:cNvPr>
          <p:cNvCxnSpPr/>
          <p:nvPr/>
        </p:nvCxnSpPr>
        <p:spPr bwMode="auto">
          <a:xfrm flipV="1">
            <a:off x="5825376" y="313128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12 Conector recto">
            <a:extLst>
              <a:ext uri="{FF2B5EF4-FFF2-40B4-BE49-F238E27FC236}">
                <a16:creationId xmlns:a16="http://schemas.microsoft.com/office/drawing/2014/main" id="{949BDE25-9AB7-6F46-A5F8-4F6FFD10D323}"/>
              </a:ext>
            </a:extLst>
          </p:cNvPr>
          <p:cNvCxnSpPr/>
          <p:nvPr/>
        </p:nvCxnSpPr>
        <p:spPr bwMode="auto">
          <a:xfrm flipV="1">
            <a:off x="8667494" y="3117632"/>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13 CuadroTexto">
            <a:extLst>
              <a:ext uri="{FF2B5EF4-FFF2-40B4-BE49-F238E27FC236}">
                <a16:creationId xmlns:a16="http://schemas.microsoft.com/office/drawing/2014/main" id="{D81D68B0-440D-B442-96FC-1755F02F4F11}"/>
              </a:ext>
            </a:extLst>
          </p:cNvPr>
          <p:cNvSpPr txBox="1"/>
          <p:nvPr/>
        </p:nvSpPr>
        <p:spPr>
          <a:xfrm rot="16200000">
            <a:off x="-533849" y="2161947"/>
            <a:ext cx="2065502" cy="369332"/>
          </a:xfrm>
          <a:prstGeom prst="rect">
            <a:avLst/>
          </a:prstGeom>
          <a:solidFill>
            <a:schemeClr val="bg1"/>
          </a:solidFill>
        </p:spPr>
        <p:txBody>
          <a:bodyPr wrap="none" rtlCol="0">
            <a:spAutoFit/>
          </a:bodyPr>
          <a:lstStyle/>
          <a:p>
            <a:r>
              <a:rPr lang="es-CO" sz="1800" dirty="0"/>
              <a:t>Dto. 2811 de 1974</a:t>
            </a:r>
          </a:p>
        </p:txBody>
      </p:sp>
      <p:sp>
        <p:nvSpPr>
          <p:cNvPr id="15" name="14 CuadroTexto">
            <a:extLst>
              <a:ext uri="{FF2B5EF4-FFF2-40B4-BE49-F238E27FC236}">
                <a16:creationId xmlns:a16="http://schemas.microsoft.com/office/drawing/2014/main" id="{1462A568-2A51-7B4F-85BF-FA7B15177B50}"/>
              </a:ext>
            </a:extLst>
          </p:cNvPr>
          <p:cNvSpPr txBox="1"/>
          <p:nvPr/>
        </p:nvSpPr>
        <p:spPr>
          <a:xfrm rot="16200000">
            <a:off x="582416" y="2249861"/>
            <a:ext cx="1774845" cy="369332"/>
          </a:xfrm>
          <a:prstGeom prst="rect">
            <a:avLst/>
          </a:prstGeom>
          <a:solidFill>
            <a:schemeClr val="bg1"/>
          </a:solidFill>
        </p:spPr>
        <p:txBody>
          <a:bodyPr wrap="none" rtlCol="0">
            <a:spAutoFit/>
          </a:bodyPr>
          <a:lstStyle/>
          <a:p>
            <a:r>
              <a:rPr lang="es-CO" sz="1800" dirty="0"/>
              <a:t>Ley 99 de 1993</a:t>
            </a:r>
          </a:p>
        </p:txBody>
      </p:sp>
      <p:sp>
        <p:nvSpPr>
          <p:cNvPr id="16" name="15 CuadroTexto">
            <a:extLst>
              <a:ext uri="{FF2B5EF4-FFF2-40B4-BE49-F238E27FC236}">
                <a16:creationId xmlns:a16="http://schemas.microsoft.com/office/drawing/2014/main" id="{8589A374-64FB-B243-B763-8271909AD339}"/>
              </a:ext>
            </a:extLst>
          </p:cNvPr>
          <p:cNvSpPr txBox="1"/>
          <p:nvPr/>
        </p:nvSpPr>
        <p:spPr>
          <a:xfrm rot="16200000">
            <a:off x="1488888" y="2115717"/>
            <a:ext cx="2082621" cy="369332"/>
          </a:xfrm>
          <a:prstGeom prst="rect">
            <a:avLst/>
          </a:prstGeom>
          <a:solidFill>
            <a:schemeClr val="bg1"/>
          </a:solidFill>
        </p:spPr>
        <p:txBody>
          <a:bodyPr wrap="none" rtlCol="0">
            <a:spAutoFit/>
          </a:bodyPr>
          <a:lstStyle/>
          <a:p>
            <a:r>
              <a:rPr lang="es-CO" sz="1800" dirty="0"/>
              <a:t>Dto. 1753 de 1994</a:t>
            </a:r>
          </a:p>
        </p:txBody>
      </p:sp>
      <p:sp>
        <p:nvSpPr>
          <p:cNvPr id="17" name="16 CuadroTexto">
            <a:extLst>
              <a:ext uri="{FF2B5EF4-FFF2-40B4-BE49-F238E27FC236}">
                <a16:creationId xmlns:a16="http://schemas.microsoft.com/office/drawing/2014/main" id="{F2A2F774-8FD6-6E4B-A62F-591F54044632}"/>
              </a:ext>
            </a:extLst>
          </p:cNvPr>
          <p:cNvSpPr txBox="1"/>
          <p:nvPr/>
        </p:nvSpPr>
        <p:spPr>
          <a:xfrm rot="16200000">
            <a:off x="2652328" y="2043709"/>
            <a:ext cx="2082621" cy="369332"/>
          </a:xfrm>
          <a:prstGeom prst="rect">
            <a:avLst/>
          </a:prstGeom>
          <a:solidFill>
            <a:schemeClr val="bg1"/>
          </a:solidFill>
        </p:spPr>
        <p:txBody>
          <a:bodyPr wrap="none" rtlCol="0">
            <a:spAutoFit/>
          </a:bodyPr>
          <a:lstStyle/>
          <a:p>
            <a:r>
              <a:rPr lang="es-CO" sz="1800" dirty="0"/>
              <a:t>Dto. 1728 de 2002</a:t>
            </a:r>
          </a:p>
        </p:txBody>
      </p:sp>
      <p:sp>
        <p:nvSpPr>
          <p:cNvPr id="18" name="17 CuadroTexto">
            <a:extLst>
              <a:ext uri="{FF2B5EF4-FFF2-40B4-BE49-F238E27FC236}">
                <a16:creationId xmlns:a16="http://schemas.microsoft.com/office/drawing/2014/main" id="{624984CB-4FF6-454E-A37D-72FD9651C8EB}"/>
              </a:ext>
            </a:extLst>
          </p:cNvPr>
          <p:cNvSpPr txBox="1"/>
          <p:nvPr/>
        </p:nvSpPr>
        <p:spPr>
          <a:xfrm rot="16200000">
            <a:off x="3684071" y="2043709"/>
            <a:ext cx="2065502" cy="369332"/>
          </a:xfrm>
          <a:prstGeom prst="rect">
            <a:avLst/>
          </a:prstGeom>
          <a:solidFill>
            <a:schemeClr val="bg1"/>
          </a:solidFill>
        </p:spPr>
        <p:txBody>
          <a:bodyPr wrap="none" rtlCol="0">
            <a:spAutoFit/>
          </a:bodyPr>
          <a:lstStyle/>
          <a:p>
            <a:r>
              <a:rPr lang="es-CO" sz="1800" dirty="0"/>
              <a:t>Dto. 1180 de 2003</a:t>
            </a:r>
          </a:p>
        </p:txBody>
      </p:sp>
      <p:sp>
        <p:nvSpPr>
          <p:cNvPr id="19" name="18 CuadroTexto">
            <a:extLst>
              <a:ext uri="{FF2B5EF4-FFF2-40B4-BE49-F238E27FC236}">
                <a16:creationId xmlns:a16="http://schemas.microsoft.com/office/drawing/2014/main" id="{C09CF3E9-F2A9-8940-B780-CE8509072D6E}"/>
              </a:ext>
            </a:extLst>
          </p:cNvPr>
          <p:cNvSpPr txBox="1"/>
          <p:nvPr/>
        </p:nvSpPr>
        <p:spPr>
          <a:xfrm rot="16200000">
            <a:off x="4824715" y="2035150"/>
            <a:ext cx="2082621" cy="369332"/>
          </a:xfrm>
          <a:prstGeom prst="rect">
            <a:avLst/>
          </a:prstGeom>
          <a:solidFill>
            <a:schemeClr val="bg1"/>
          </a:solidFill>
        </p:spPr>
        <p:txBody>
          <a:bodyPr wrap="none" rtlCol="0">
            <a:spAutoFit/>
          </a:bodyPr>
          <a:lstStyle/>
          <a:p>
            <a:r>
              <a:rPr lang="es-CO" sz="1800" dirty="0"/>
              <a:t>Dto. 1220 de 2005</a:t>
            </a:r>
          </a:p>
        </p:txBody>
      </p:sp>
      <p:sp>
        <p:nvSpPr>
          <p:cNvPr id="20" name="19 CuadroTexto">
            <a:extLst>
              <a:ext uri="{FF2B5EF4-FFF2-40B4-BE49-F238E27FC236}">
                <a16:creationId xmlns:a16="http://schemas.microsoft.com/office/drawing/2014/main" id="{6FA150D4-A6DE-8D42-A655-E5346245C9CE}"/>
              </a:ext>
            </a:extLst>
          </p:cNvPr>
          <p:cNvSpPr txBox="1"/>
          <p:nvPr/>
        </p:nvSpPr>
        <p:spPr>
          <a:xfrm rot="16200000">
            <a:off x="7742021" y="2035671"/>
            <a:ext cx="1913665"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s-CO" sz="1800" dirty="0"/>
              <a:t>Dto. 1076 de 2015</a:t>
            </a:r>
          </a:p>
        </p:txBody>
      </p:sp>
      <p:cxnSp>
        <p:nvCxnSpPr>
          <p:cNvPr id="21" name="20 Conector recto de flecha">
            <a:extLst>
              <a:ext uri="{FF2B5EF4-FFF2-40B4-BE49-F238E27FC236}">
                <a16:creationId xmlns:a16="http://schemas.microsoft.com/office/drawing/2014/main" id="{9ED91D02-4EFF-8244-B270-6FF9A4914DF8}"/>
              </a:ext>
            </a:extLst>
          </p:cNvPr>
          <p:cNvCxnSpPr/>
          <p:nvPr/>
        </p:nvCxnSpPr>
        <p:spPr bwMode="auto">
          <a:xfrm flipH="1">
            <a:off x="142336" y="4211400"/>
            <a:ext cx="1327502" cy="0"/>
          </a:xfrm>
          <a:prstGeom prst="straightConnector1">
            <a:avLst/>
          </a:prstGeom>
          <a:ln>
            <a:solidFill>
              <a:srgbClr val="FF0000"/>
            </a:solidFill>
            <a:prstDash val="sysDot"/>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2" name="21 Conector recto">
            <a:extLst>
              <a:ext uri="{FF2B5EF4-FFF2-40B4-BE49-F238E27FC236}">
                <a16:creationId xmlns:a16="http://schemas.microsoft.com/office/drawing/2014/main" id="{A47BF16C-9617-C44F-86B2-FC33E21AB362}"/>
              </a:ext>
            </a:extLst>
          </p:cNvPr>
          <p:cNvCxnSpPr/>
          <p:nvPr/>
        </p:nvCxnSpPr>
        <p:spPr bwMode="auto">
          <a:xfrm flipV="1">
            <a:off x="1469838" y="3635336"/>
            <a:ext cx="0" cy="576064"/>
          </a:xfrm>
          <a:prstGeom prst="line">
            <a:avLst/>
          </a:prstGeom>
          <a:ln>
            <a:solidFill>
              <a:srgbClr val="FF0000"/>
            </a:solidFill>
            <a:prstDash val="sysDot"/>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3" name="22 CuadroTexto">
            <a:extLst>
              <a:ext uri="{FF2B5EF4-FFF2-40B4-BE49-F238E27FC236}">
                <a16:creationId xmlns:a16="http://schemas.microsoft.com/office/drawing/2014/main" id="{573E1F26-4CCD-B94D-A342-7A2CE18392C8}"/>
              </a:ext>
            </a:extLst>
          </p:cNvPr>
          <p:cNvSpPr txBox="1"/>
          <p:nvPr/>
        </p:nvSpPr>
        <p:spPr>
          <a:xfrm>
            <a:off x="70328" y="4355416"/>
            <a:ext cx="2480166" cy="369332"/>
          </a:xfrm>
          <a:prstGeom prst="rect">
            <a:avLst/>
          </a:prstGeom>
          <a:noFill/>
        </p:spPr>
        <p:txBody>
          <a:bodyPr wrap="none" rtlCol="0">
            <a:spAutoFit/>
          </a:bodyPr>
          <a:lstStyle/>
          <a:p>
            <a:r>
              <a:rPr lang="es-CO" sz="1800" dirty="0">
                <a:solidFill>
                  <a:srgbClr val="FF0000"/>
                </a:solidFill>
              </a:rPr>
              <a:t>Régimen de transición</a:t>
            </a:r>
          </a:p>
        </p:txBody>
      </p:sp>
      <p:cxnSp>
        <p:nvCxnSpPr>
          <p:cNvPr id="24" name="12 Conector recto">
            <a:extLst>
              <a:ext uri="{FF2B5EF4-FFF2-40B4-BE49-F238E27FC236}">
                <a16:creationId xmlns:a16="http://schemas.microsoft.com/office/drawing/2014/main" id="{071E5A55-CA60-604D-8369-CC3F67EE3024}"/>
              </a:ext>
            </a:extLst>
          </p:cNvPr>
          <p:cNvCxnSpPr/>
          <p:nvPr/>
        </p:nvCxnSpPr>
        <p:spPr bwMode="auto">
          <a:xfrm flipV="1">
            <a:off x="7824373" y="3112903"/>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5" name="19 CuadroTexto">
            <a:extLst>
              <a:ext uri="{FF2B5EF4-FFF2-40B4-BE49-F238E27FC236}">
                <a16:creationId xmlns:a16="http://schemas.microsoft.com/office/drawing/2014/main" id="{22C637AA-B32C-1349-8D76-943E2599C048}"/>
              </a:ext>
            </a:extLst>
          </p:cNvPr>
          <p:cNvSpPr txBox="1"/>
          <p:nvPr/>
        </p:nvSpPr>
        <p:spPr>
          <a:xfrm rot="16200000">
            <a:off x="6898900" y="2085534"/>
            <a:ext cx="1913665" cy="369332"/>
          </a:xfrm>
          <a:prstGeom prst="rect">
            <a:avLst/>
          </a:prstGeom>
          <a:solidFill>
            <a:schemeClr val="bg1"/>
          </a:solidFill>
        </p:spPr>
        <p:txBody>
          <a:bodyPr wrap="none" rtlCol="0">
            <a:spAutoFit/>
          </a:bodyPr>
          <a:lstStyle>
            <a:defPPr>
              <a:defRPr lang="es-E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CO" dirty="0"/>
              <a:t>Dto. 2041 de 2014</a:t>
            </a:r>
          </a:p>
        </p:txBody>
      </p:sp>
      <p:cxnSp>
        <p:nvCxnSpPr>
          <p:cNvPr id="26" name="12 Conector recto">
            <a:extLst>
              <a:ext uri="{FF2B5EF4-FFF2-40B4-BE49-F238E27FC236}">
                <a16:creationId xmlns:a16="http://schemas.microsoft.com/office/drawing/2014/main" id="{4656D73F-5C5D-7B44-A4BD-6D1A610AFAE7}"/>
              </a:ext>
            </a:extLst>
          </p:cNvPr>
          <p:cNvCxnSpPr/>
          <p:nvPr/>
        </p:nvCxnSpPr>
        <p:spPr bwMode="auto">
          <a:xfrm flipV="1">
            <a:off x="6857850" y="311711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7" name="19 CuadroTexto">
            <a:extLst>
              <a:ext uri="{FF2B5EF4-FFF2-40B4-BE49-F238E27FC236}">
                <a16:creationId xmlns:a16="http://schemas.microsoft.com/office/drawing/2014/main" id="{0B1A88C2-A9BB-4341-9DEF-3E0CFA3F76DA}"/>
              </a:ext>
            </a:extLst>
          </p:cNvPr>
          <p:cNvSpPr txBox="1"/>
          <p:nvPr/>
        </p:nvSpPr>
        <p:spPr>
          <a:xfrm rot="16200000">
            <a:off x="5932375" y="2103389"/>
            <a:ext cx="1913665" cy="369332"/>
          </a:xfrm>
          <a:prstGeom prst="rect">
            <a:avLst/>
          </a:prstGeom>
          <a:solidFill>
            <a:schemeClr val="bg1"/>
          </a:solidFill>
        </p:spPr>
        <p:txBody>
          <a:bodyPr wrap="none" rtlCol="0">
            <a:spAutoFit/>
          </a:bodyPr>
          <a:lstStyle>
            <a:defPPr>
              <a:defRPr lang="es-E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CO" dirty="0"/>
              <a:t>Dto. 2820 de 2010</a:t>
            </a:r>
          </a:p>
        </p:txBody>
      </p:sp>
      <p:sp>
        <p:nvSpPr>
          <p:cNvPr id="28" name="Rectángulo 27">
            <a:extLst>
              <a:ext uri="{FF2B5EF4-FFF2-40B4-BE49-F238E27FC236}">
                <a16:creationId xmlns:a16="http://schemas.microsoft.com/office/drawing/2014/main" id="{75B9BD8E-7FAB-DD4D-9D0F-02F0812DF5EF}"/>
              </a:ext>
            </a:extLst>
          </p:cNvPr>
          <p:cNvSpPr/>
          <p:nvPr/>
        </p:nvSpPr>
        <p:spPr>
          <a:xfrm>
            <a:off x="284848" y="424752"/>
            <a:ext cx="4572000" cy="373757"/>
          </a:xfrm>
          <a:prstGeom prst="rect">
            <a:avLst/>
          </a:prstGeom>
        </p:spPr>
        <p:txBody>
          <a:bodyPr>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 Antecedentes </a:t>
            </a:r>
            <a:r>
              <a:rPr lang="es-CO" b="1" dirty="0">
                <a:latin typeface="Arial" panose="020B0604020202020204" pitchFamily="34" charset="0"/>
                <a:ea typeface="Calibri" panose="020F0502020204030204" pitchFamily="34" charset="0"/>
                <a:cs typeface="Times New Roman" panose="02020603050405020304" pitchFamily="18" charset="0"/>
              </a:rPr>
              <a:t>Licencia Ambiental</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814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EEBDFFC-889D-4E44-9D2F-FB927B9C7789}"/>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id="{7B565536-8611-354B-AD64-32482EDF67A3}"/>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5" name="2 Marcador de contenido">
            <a:extLst>
              <a:ext uri="{FF2B5EF4-FFF2-40B4-BE49-F238E27FC236}">
                <a16:creationId xmlns:a16="http://schemas.microsoft.com/office/drawing/2014/main" id="{0E07A411-D8C2-EA4A-A925-6360BAD56DFD}"/>
              </a:ext>
            </a:extLst>
          </p:cNvPr>
          <p:cNvSpPr txBox="1">
            <a:spLocks/>
          </p:cNvSpPr>
          <p:nvPr/>
        </p:nvSpPr>
        <p:spPr>
          <a:xfrm>
            <a:off x="645691" y="1020070"/>
            <a:ext cx="7427168" cy="1008112"/>
          </a:xfrm>
          <a:prstGeom prst="rect">
            <a:avLst/>
          </a:prstGeom>
        </p:spPr>
        <p:txBody>
          <a:bodyPr/>
          <a:lstStyle>
            <a:lvl1pPr marL="342900" indent="-342900" algn="l" rtl="0" eaLnBrk="0" fontAlgn="base" hangingPunct="0">
              <a:spcBef>
                <a:spcPct val="20000"/>
              </a:spcBef>
              <a:spcAft>
                <a:spcPct val="0"/>
              </a:spcAft>
              <a:buClr>
                <a:srgbClr val="54AF21"/>
              </a:buClr>
              <a:buFont typeface="Wingdings" pitchFamily="2" charset="2"/>
              <a:buChar char="q"/>
              <a:defRPr sz="2800" kern="1200">
                <a:solidFill>
                  <a:srgbClr val="31599B"/>
                </a:solidFill>
                <a:latin typeface="+mn-lt"/>
                <a:ea typeface="+mn-ea"/>
                <a:cs typeface="+mn-cs"/>
              </a:defRPr>
            </a:lvl1pPr>
            <a:lvl2pPr marL="742950" indent="-285750" algn="l" rtl="0" eaLnBrk="0" fontAlgn="base" hangingPunct="0">
              <a:spcBef>
                <a:spcPct val="20000"/>
              </a:spcBef>
              <a:spcAft>
                <a:spcPct val="0"/>
              </a:spcAft>
              <a:buClr>
                <a:srgbClr val="54AF21"/>
              </a:buClr>
              <a:buFont typeface="Wingdings" pitchFamily="2" charset="2"/>
              <a:buChar char="q"/>
              <a:defRPr sz="2400" kern="1200">
                <a:solidFill>
                  <a:srgbClr val="31599B"/>
                </a:solidFill>
                <a:latin typeface="+mn-lt"/>
                <a:ea typeface="+mn-ea"/>
                <a:cs typeface="+mn-cs"/>
              </a:defRPr>
            </a:lvl2pPr>
            <a:lvl3pPr marL="11430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3pPr>
            <a:lvl4pPr marL="16002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4pPr>
            <a:lvl5pPr marL="20574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Wingdings" pitchFamily="2" charset="2"/>
              <a:buNone/>
            </a:pPr>
            <a:r>
              <a:rPr lang="es-CO" sz="2000" b="1" dirty="0"/>
              <a:t>¿QUE ÉS?: </a:t>
            </a:r>
            <a:r>
              <a:rPr lang="es-CO" sz="2000" b="0" dirty="0"/>
              <a:t>Acto administrativo reglado, de carácter particular, discrecional, por esencia revocable.</a:t>
            </a:r>
          </a:p>
          <a:p>
            <a:pPr marL="0" indent="0" algn="just">
              <a:buFont typeface="Wingdings" pitchFamily="2" charset="2"/>
              <a:buNone/>
            </a:pPr>
            <a:endParaRPr lang="es-CO" sz="2000" b="0" dirty="0"/>
          </a:p>
          <a:p>
            <a:pPr marL="0" indent="0" algn="just">
              <a:buFont typeface="Wingdings" pitchFamily="2" charset="2"/>
              <a:buNone/>
            </a:pPr>
            <a:endParaRPr lang="es-CO" sz="2000" b="0" dirty="0"/>
          </a:p>
        </p:txBody>
      </p:sp>
      <p:sp>
        <p:nvSpPr>
          <p:cNvPr id="6" name="6 Flecha abajo">
            <a:extLst>
              <a:ext uri="{FF2B5EF4-FFF2-40B4-BE49-F238E27FC236}">
                <a16:creationId xmlns:a16="http://schemas.microsoft.com/office/drawing/2014/main" id="{4765130D-6385-F146-95A6-F20FEF9B4F51}"/>
              </a:ext>
            </a:extLst>
          </p:cNvPr>
          <p:cNvSpPr/>
          <p:nvPr/>
        </p:nvSpPr>
        <p:spPr bwMode="auto">
          <a:xfrm>
            <a:off x="4121787" y="2455645"/>
            <a:ext cx="971782" cy="572097"/>
          </a:xfrm>
          <a:prstGeom prst="downArrow">
            <a:avLst/>
          </a:prstGeom>
          <a:solidFill>
            <a:schemeClr val="accent1">
              <a:lumMod val="60000"/>
              <a:lumOff val="40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O" sz="2400" b="0" i="0" u="none" strike="noStrike" cap="none" normalizeH="0" baseline="0">
              <a:ln>
                <a:noFill/>
              </a:ln>
              <a:solidFill>
                <a:schemeClr val="tx1"/>
              </a:solidFill>
              <a:effectLst/>
              <a:latin typeface="Arial" charset="0"/>
              <a:ea typeface="ＭＳ Ｐゴシック" pitchFamily="84" charset="-128"/>
            </a:endParaRPr>
          </a:p>
        </p:txBody>
      </p:sp>
      <p:sp>
        <p:nvSpPr>
          <p:cNvPr id="7" name="7 CuadroTexto">
            <a:extLst>
              <a:ext uri="{FF2B5EF4-FFF2-40B4-BE49-F238E27FC236}">
                <a16:creationId xmlns:a16="http://schemas.microsoft.com/office/drawing/2014/main" id="{19F84CA7-81D8-4A48-8162-CC59A0263E04}"/>
              </a:ext>
            </a:extLst>
          </p:cNvPr>
          <p:cNvSpPr txBox="1"/>
          <p:nvPr/>
        </p:nvSpPr>
        <p:spPr>
          <a:xfrm>
            <a:off x="2003597" y="1966530"/>
            <a:ext cx="4948605" cy="369332"/>
          </a:xfrm>
          <a:prstGeom prst="rect">
            <a:avLst/>
          </a:prstGeom>
          <a:solidFill>
            <a:schemeClr val="accent6">
              <a:lumMod val="20000"/>
              <a:lumOff val="80000"/>
            </a:schemeClr>
          </a:solidFill>
        </p:spPr>
        <p:txBody>
          <a:bodyPr wrap="square" rtlCol="0">
            <a:spAutoFit/>
          </a:bodyPr>
          <a:lstStyle/>
          <a:p>
            <a:r>
              <a:rPr lang="es-CO" dirty="0"/>
              <a:t>A.A: Autorizar la ejecución de una obra o actividad</a:t>
            </a:r>
          </a:p>
        </p:txBody>
      </p:sp>
      <p:sp>
        <p:nvSpPr>
          <p:cNvPr id="8" name="8 CuadroTexto">
            <a:extLst>
              <a:ext uri="{FF2B5EF4-FFF2-40B4-BE49-F238E27FC236}">
                <a16:creationId xmlns:a16="http://schemas.microsoft.com/office/drawing/2014/main" id="{FE50D47D-6FA7-B14A-A542-F74B2D58451C}"/>
              </a:ext>
            </a:extLst>
          </p:cNvPr>
          <p:cNvSpPr txBox="1"/>
          <p:nvPr/>
        </p:nvSpPr>
        <p:spPr>
          <a:xfrm>
            <a:off x="2592432" y="3049374"/>
            <a:ext cx="2316148" cy="1477328"/>
          </a:xfrm>
          <a:prstGeom prst="rect">
            <a:avLst/>
          </a:prstGeom>
          <a:noFill/>
        </p:spPr>
        <p:txBody>
          <a:bodyPr wrap="square" rtlCol="0">
            <a:spAutoFit/>
          </a:bodyPr>
          <a:lstStyle/>
          <a:p>
            <a:r>
              <a:rPr lang="es-CO" dirty="0"/>
              <a:t>-   Prevención</a:t>
            </a:r>
          </a:p>
          <a:p>
            <a:r>
              <a:rPr lang="es-CO" dirty="0"/>
              <a:t>-   Mitigación</a:t>
            </a:r>
          </a:p>
          <a:p>
            <a:pPr marL="342900" indent="-342900">
              <a:buFontTx/>
              <a:buChar char="-"/>
            </a:pPr>
            <a:r>
              <a:rPr lang="es-CO" dirty="0"/>
              <a:t>Corrección</a:t>
            </a:r>
          </a:p>
          <a:p>
            <a:pPr marL="342900" indent="-342900">
              <a:buFontTx/>
              <a:buChar char="-"/>
            </a:pPr>
            <a:r>
              <a:rPr lang="es-CO" dirty="0"/>
              <a:t>Compensación</a:t>
            </a:r>
          </a:p>
          <a:p>
            <a:pPr marL="342900" indent="-342900">
              <a:buFontTx/>
              <a:buChar char="-"/>
            </a:pPr>
            <a:r>
              <a:rPr lang="es-CO" dirty="0"/>
              <a:t>Manejo</a:t>
            </a:r>
          </a:p>
        </p:txBody>
      </p:sp>
      <p:sp>
        <p:nvSpPr>
          <p:cNvPr id="9" name="9 Cerrar llave">
            <a:extLst>
              <a:ext uri="{FF2B5EF4-FFF2-40B4-BE49-F238E27FC236}">
                <a16:creationId xmlns:a16="http://schemas.microsoft.com/office/drawing/2014/main" id="{096A1D34-391B-264A-80BC-77D2D8BB8BB3}"/>
              </a:ext>
            </a:extLst>
          </p:cNvPr>
          <p:cNvSpPr/>
          <p:nvPr/>
        </p:nvSpPr>
        <p:spPr bwMode="auto">
          <a:xfrm>
            <a:off x="4607678" y="3065848"/>
            <a:ext cx="672509" cy="1502968"/>
          </a:xfrm>
          <a:prstGeom prst="rightBrac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O" sz="2400" b="0" i="0" u="none" strike="noStrike" cap="none" normalizeH="0" baseline="0">
              <a:ln>
                <a:noFill/>
              </a:ln>
              <a:solidFill>
                <a:schemeClr val="tx1"/>
              </a:solidFill>
              <a:effectLst/>
              <a:latin typeface="Arial" charset="0"/>
              <a:ea typeface="ＭＳ Ｐゴシック" pitchFamily="84" charset="-128"/>
            </a:endParaRPr>
          </a:p>
        </p:txBody>
      </p:sp>
      <p:sp>
        <p:nvSpPr>
          <p:cNvPr id="10" name="10 CuadroTexto">
            <a:extLst>
              <a:ext uri="{FF2B5EF4-FFF2-40B4-BE49-F238E27FC236}">
                <a16:creationId xmlns:a16="http://schemas.microsoft.com/office/drawing/2014/main" id="{D106700C-74A2-A74B-A04A-D16B58941CA5}"/>
              </a:ext>
            </a:extLst>
          </p:cNvPr>
          <p:cNvSpPr txBox="1"/>
          <p:nvPr/>
        </p:nvSpPr>
        <p:spPr>
          <a:xfrm>
            <a:off x="5364088" y="3608884"/>
            <a:ext cx="2957861" cy="461665"/>
          </a:xfrm>
          <a:prstGeom prst="rect">
            <a:avLst/>
          </a:prstGeom>
          <a:noFill/>
        </p:spPr>
        <p:txBody>
          <a:bodyPr wrap="none" rtlCol="0">
            <a:spAutoFit/>
          </a:bodyPr>
          <a:lstStyle/>
          <a:p>
            <a:r>
              <a:rPr lang="es-CO" dirty="0"/>
              <a:t>Efectos ambientales</a:t>
            </a:r>
          </a:p>
        </p:txBody>
      </p:sp>
      <p:sp>
        <p:nvSpPr>
          <p:cNvPr id="11" name="Rectángulo 10">
            <a:extLst>
              <a:ext uri="{FF2B5EF4-FFF2-40B4-BE49-F238E27FC236}">
                <a16:creationId xmlns:a16="http://schemas.microsoft.com/office/drawing/2014/main" id="{5836DE16-B6F8-A34E-87CF-890F1054F430}"/>
              </a:ext>
            </a:extLst>
          </p:cNvPr>
          <p:cNvSpPr/>
          <p:nvPr/>
        </p:nvSpPr>
        <p:spPr>
          <a:xfrm>
            <a:off x="284848" y="424752"/>
            <a:ext cx="4572000" cy="373757"/>
          </a:xfrm>
          <a:prstGeom prst="rect">
            <a:avLst/>
          </a:prstGeom>
        </p:spPr>
        <p:txBody>
          <a:bodyPr>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Licencia Ambiental</a:t>
            </a:r>
            <a:endParaRPr lang="es-CO"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42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58DFF8A6-B135-C143-949C-C87910EB7E6B}"/>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id="{EB958F3B-0589-7A4E-8FB7-FB9AB8729F74}"/>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Text Box 4">
            <a:extLst>
              <a:ext uri="{FF2B5EF4-FFF2-40B4-BE49-F238E27FC236}">
                <a16:creationId xmlns:a16="http://schemas.microsoft.com/office/drawing/2014/main" id="{CA502250-3FCC-1544-8918-E71132EDF1C9}"/>
              </a:ext>
            </a:extLst>
          </p:cNvPr>
          <p:cNvSpPr txBox="1">
            <a:spLocks noChangeArrowheads="1"/>
          </p:cNvSpPr>
          <p:nvPr/>
        </p:nvSpPr>
        <p:spPr bwMode="auto">
          <a:xfrm>
            <a:off x="669925" y="1520825"/>
            <a:ext cx="3111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_tradnl" altLang="es-CO" sz="4000" b="0">
              <a:solidFill>
                <a:schemeClr val="bg1"/>
              </a:solidFill>
              <a:latin typeface="Times New Roman" pitchFamily="18" charset="0"/>
            </a:endParaRPr>
          </a:p>
          <a:p>
            <a:endParaRPr lang="es-ES_tradnl" altLang="es-CO" sz="4000" b="0">
              <a:solidFill>
                <a:schemeClr val="bg1"/>
              </a:solidFill>
              <a:latin typeface="Times New Roman" pitchFamily="18" charset="0"/>
            </a:endParaRPr>
          </a:p>
          <a:p>
            <a:r>
              <a:rPr lang="es-ES_tradnl" altLang="es-CO" sz="4000">
                <a:solidFill>
                  <a:srgbClr val="FF3300"/>
                </a:solidFill>
                <a:latin typeface="Times New Roman" pitchFamily="18" charset="0"/>
              </a:rPr>
              <a:t> </a:t>
            </a:r>
          </a:p>
          <a:p>
            <a:endParaRPr lang="es-ES_tradnl" altLang="es-CO" sz="4000">
              <a:solidFill>
                <a:srgbClr val="FF3300"/>
              </a:solidFill>
              <a:latin typeface="Times New Roman" pitchFamily="18" charset="0"/>
            </a:endParaRPr>
          </a:p>
          <a:p>
            <a:endParaRPr lang="es-ES_tradnl" altLang="es-CO" sz="4000" b="0">
              <a:solidFill>
                <a:schemeClr val="bg1"/>
              </a:solidFill>
              <a:latin typeface="Times New Roman" pitchFamily="18" charset="0"/>
            </a:endParaRPr>
          </a:p>
        </p:txBody>
      </p:sp>
      <p:sp>
        <p:nvSpPr>
          <p:cNvPr id="6" name="2 Marcador de contenido">
            <a:extLst>
              <a:ext uri="{FF2B5EF4-FFF2-40B4-BE49-F238E27FC236}">
                <a16:creationId xmlns:a16="http://schemas.microsoft.com/office/drawing/2014/main" id="{B45304D0-644B-1F4A-AB17-F0B23701F0C7}"/>
              </a:ext>
            </a:extLst>
          </p:cNvPr>
          <p:cNvSpPr txBox="1">
            <a:spLocks/>
          </p:cNvSpPr>
          <p:nvPr/>
        </p:nvSpPr>
        <p:spPr>
          <a:xfrm>
            <a:off x="669925" y="2058991"/>
            <a:ext cx="7571184" cy="1210420"/>
          </a:xfrm>
          <a:prstGeom prst="rect">
            <a:avLst/>
          </a:prstGeom>
        </p:spPr>
        <p:txBody>
          <a:bodyPr/>
          <a:lstStyle>
            <a:lvl1pPr marL="342900" indent="-342900" algn="l" rtl="0" eaLnBrk="0" fontAlgn="base" hangingPunct="0">
              <a:spcBef>
                <a:spcPct val="20000"/>
              </a:spcBef>
              <a:spcAft>
                <a:spcPct val="0"/>
              </a:spcAft>
              <a:buClr>
                <a:srgbClr val="54AF21"/>
              </a:buClr>
              <a:buFont typeface="Wingdings" pitchFamily="2" charset="2"/>
              <a:buChar char="q"/>
              <a:defRPr sz="2800" kern="1200">
                <a:solidFill>
                  <a:srgbClr val="31599B"/>
                </a:solidFill>
                <a:latin typeface="+mn-lt"/>
                <a:ea typeface="+mn-ea"/>
                <a:cs typeface="+mn-cs"/>
              </a:defRPr>
            </a:lvl1pPr>
            <a:lvl2pPr marL="742950" indent="-285750" algn="l" rtl="0" eaLnBrk="0" fontAlgn="base" hangingPunct="0">
              <a:spcBef>
                <a:spcPct val="20000"/>
              </a:spcBef>
              <a:spcAft>
                <a:spcPct val="0"/>
              </a:spcAft>
              <a:buClr>
                <a:srgbClr val="54AF21"/>
              </a:buClr>
              <a:buFont typeface="Wingdings" pitchFamily="2" charset="2"/>
              <a:buChar char="q"/>
              <a:defRPr sz="2400" kern="1200">
                <a:solidFill>
                  <a:srgbClr val="31599B"/>
                </a:solidFill>
                <a:latin typeface="+mn-lt"/>
                <a:ea typeface="+mn-ea"/>
                <a:cs typeface="+mn-cs"/>
              </a:defRPr>
            </a:lvl2pPr>
            <a:lvl3pPr marL="11430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3pPr>
            <a:lvl4pPr marL="16002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4pPr>
            <a:lvl5pPr marL="20574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CO" sz="2400" b="1" dirty="0"/>
              <a:t>¿QUE ES?: </a:t>
            </a:r>
            <a:r>
              <a:rPr lang="es-CO" sz="2400" dirty="0"/>
              <a:t>Una licencia que abarca toda el área de explotación que se solicite, para el desarrollo de obras y actividades relacionadas con proyectos de hidrocarburos.</a:t>
            </a:r>
            <a:endParaRPr lang="es-CO" sz="2400" b="0" dirty="0"/>
          </a:p>
          <a:p>
            <a:pPr algn="just">
              <a:buFontTx/>
              <a:buChar char="-"/>
            </a:pPr>
            <a:endParaRPr lang="es-CO" sz="2400" b="0" dirty="0"/>
          </a:p>
        </p:txBody>
      </p:sp>
      <p:sp>
        <p:nvSpPr>
          <p:cNvPr id="7" name="Rectángulo 6">
            <a:extLst>
              <a:ext uri="{FF2B5EF4-FFF2-40B4-BE49-F238E27FC236}">
                <a16:creationId xmlns:a16="http://schemas.microsoft.com/office/drawing/2014/main" id="{1F976660-7EB8-FC4B-BE46-AE062975DC03}"/>
              </a:ext>
            </a:extLst>
          </p:cNvPr>
          <p:cNvSpPr/>
          <p:nvPr/>
        </p:nvSpPr>
        <p:spPr>
          <a:xfrm>
            <a:off x="284848" y="424752"/>
            <a:ext cx="4572000" cy="373757"/>
          </a:xfrm>
          <a:prstGeom prst="rect">
            <a:avLst/>
          </a:prstGeom>
        </p:spPr>
        <p:txBody>
          <a:bodyPr>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Licencia Ambiental Global</a:t>
            </a:r>
            <a:endParaRPr lang="es-CO"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134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 fill="hold"/>
                                        <p:tgtEl>
                                          <p:spTgt spid="4"/>
                                        </p:tgtEl>
                                        <p:attrNameLst>
                                          <p:attrName>ppt_x</p:attrName>
                                        </p:attrNameLst>
                                      </p:cBhvr>
                                      <p:tavLst>
                                        <p:tav tm="0">
                                          <p:val>
                                            <p:strVal val="1+#ppt_w/2"/>
                                          </p:val>
                                        </p:tav>
                                        <p:tav tm="100000">
                                          <p:val>
                                            <p:strVal val="#ppt_x"/>
                                          </p:val>
                                        </p:tav>
                                      </p:tavLst>
                                    </p:anim>
                                    <p:anim calcmode="lin" valueType="num">
                                      <p:cBhvr additive="base">
                                        <p:cTn id="8" dur="3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58DFF8A6-B135-C143-949C-C87910EB7E6B}"/>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id="{EB958F3B-0589-7A4E-8FB7-FB9AB8729F74}"/>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Text Box 4">
            <a:extLst>
              <a:ext uri="{FF2B5EF4-FFF2-40B4-BE49-F238E27FC236}">
                <a16:creationId xmlns:a16="http://schemas.microsoft.com/office/drawing/2014/main" id="{CA502250-3FCC-1544-8918-E71132EDF1C9}"/>
              </a:ext>
            </a:extLst>
          </p:cNvPr>
          <p:cNvSpPr txBox="1">
            <a:spLocks noChangeArrowheads="1"/>
          </p:cNvSpPr>
          <p:nvPr/>
        </p:nvSpPr>
        <p:spPr bwMode="auto">
          <a:xfrm>
            <a:off x="669925" y="1520825"/>
            <a:ext cx="3111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_tradnl" altLang="es-CO" sz="4000" b="0">
              <a:solidFill>
                <a:schemeClr val="bg1"/>
              </a:solidFill>
              <a:latin typeface="Times New Roman" pitchFamily="18" charset="0"/>
            </a:endParaRPr>
          </a:p>
          <a:p>
            <a:endParaRPr lang="es-ES_tradnl" altLang="es-CO" sz="4000" b="0">
              <a:solidFill>
                <a:schemeClr val="bg1"/>
              </a:solidFill>
              <a:latin typeface="Times New Roman" pitchFamily="18" charset="0"/>
            </a:endParaRPr>
          </a:p>
          <a:p>
            <a:r>
              <a:rPr lang="es-ES_tradnl" altLang="es-CO" sz="4000">
                <a:solidFill>
                  <a:srgbClr val="FF3300"/>
                </a:solidFill>
                <a:latin typeface="Times New Roman" pitchFamily="18" charset="0"/>
              </a:rPr>
              <a:t> </a:t>
            </a:r>
          </a:p>
          <a:p>
            <a:endParaRPr lang="es-ES_tradnl" altLang="es-CO" sz="4000">
              <a:solidFill>
                <a:srgbClr val="FF3300"/>
              </a:solidFill>
              <a:latin typeface="Times New Roman" pitchFamily="18" charset="0"/>
            </a:endParaRPr>
          </a:p>
          <a:p>
            <a:endParaRPr lang="es-ES_tradnl" altLang="es-CO" sz="4000" b="0">
              <a:solidFill>
                <a:schemeClr val="bg1"/>
              </a:solidFill>
              <a:latin typeface="Times New Roman" pitchFamily="18" charset="0"/>
            </a:endParaRPr>
          </a:p>
        </p:txBody>
      </p:sp>
      <p:sp>
        <p:nvSpPr>
          <p:cNvPr id="6" name="2 Marcador de contenido">
            <a:extLst>
              <a:ext uri="{FF2B5EF4-FFF2-40B4-BE49-F238E27FC236}">
                <a16:creationId xmlns:a16="http://schemas.microsoft.com/office/drawing/2014/main" id="{B45304D0-644B-1F4A-AB17-F0B23701F0C7}"/>
              </a:ext>
            </a:extLst>
          </p:cNvPr>
          <p:cNvSpPr txBox="1">
            <a:spLocks/>
          </p:cNvSpPr>
          <p:nvPr/>
        </p:nvSpPr>
        <p:spPr>
          <a:xfrm>
            <a:off x="669925" y="1601791"/>
            <a:ext cx="7571184" cy="2448272"/>
          </a:xfrm>
          <a:prstGeom prst="rect">
            <a:avLst/>
          </a:prstGeom>
        </p:spPr>
        <p:txBody>
          <a:bodyPr/>
          <a:lstStyle>
            <a:lvl1pPr marL="342900" indent="-342900" algn="l" rtl="0" eaLnBrk="0" fontAlgn="base" hangingPunct="0">
              <a:spcBef>
                <a:spcPct val="20000"/>
              </a:spcBef>
              <a:spcAft>
                <a:spcPct val="0"/>
              </a:spcAft>
              <a:buClr>
                <a:srgbClr val="54AF21"/>
              </a:buClr>
              <a:buFont typeface="Wingdings" pitchFamily="2" charset="2"/>
              <a:buChar char="q"/>
              <a:defRPr sz="2800" kern="1200">
                <a:solidFill>
                  <a:srgbClr val="31599B"/>
                </a:solidFill>
                <a:latin typeface="+mn-lt"/>
                <a:ea typeface="+mn-ea"/>
                <a:cs typeface="+mn-cs"/>
              </a:defRPr>
            </a:lvl1pPr>
            <a:lvl2pPr marL="742950" indent="-285750" algn="l" rtl="0" eaLnBrk="0" fontAlgn="base" hangingPunct="0">
              <a:spcBef>
                <a:spcPct val="20000"/>
              </a:spcBef>
              <a:spcAft>
                <a:spcPct val="0"/>
              </a:spcAft>
              <a:buClr>
                <a:srgbClr val="54AF21"/>
              </a:buClr>
              <a:buFont typeface="Wingdings" pitchFamily="2" charset="2"/>
              <a:buChar char="q"/>
              <a:defRPr sz="2400" kern="1200">
                <a:solidFill>
                  <a:srgbClr val="31599B"/>
                </a:solidFill>
                <a:latin typeface="+mn-lt"/>
                <a:ea typeface="+mn-ea"/>
                <a:cs typeface="+mn-cs"/>
              </a:defRPr>
            </a:lvl2pPr>
            <a:lvl3pPr marL="11430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3pPr>
            <a:lvl4pPr marL="16002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4pPr>
            <a:lvl5pPr marL="20574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Wingdings" pitchFamily="2" charset="2"/>
              <a:buNone/>
            </a:pPr>
            <a:r>
              <a:rPr lang="es-CO" sz="2400" b="1" dirty="0"/>
              <a:t>¿QUE ES?: </a:t>
            </a:r>
            <a:r>
              <a:rPr lang="es-CO" sz="2400" b="0" dirty="0"/>
              <a:t>Autorización de realizar actividades que de entrada ya están prohibidas para los particulares</a:t>
            </a:r>
          </a:p>
          <a:p>
            <a:pPr algn="just">
              <a:buFontTx/>
              <a:buChar char="-"/>
            </a:pPr>
            <a:endParaRPr lang="es-CO" sz="2400" b="0" dirty="0"/>
          </a:p>
          <a:p>
            <a:pPr algn="just">
              <a:buFontTx/>
              <a:buChar char="-"/>
            </a:pPr>
            <a:endParaRPr lang="es-CO" sz="2400" b="0" dirty="0"/>
          </a:p>
          <a:p>
            <a:pPr marL="0" indent="0" algn="ctr">
              <a:buFont typeface="Wingdings" pitchFamily="2" charset="2"/>
              <a:buNone/>
            </a:pPr>
            <a:r>
              <a:rPr lang="es-CO" sz="2400" b="1" dirty="0">
                <a:solidFill>
                  <a:srgbClr val="FF0000"/>
                </a:solidFill>
              </a:rPr>
              <a:t>Permiso Ambiental        ≠       Licencia Ambiental</a:t>
            </a:r>
          </a:p>
        </p:txBody>
      </p:sp>
      <p:sp>
        <p:nvSpPr>
          <p:cNvPr id="7" name="Rectángulo 6">
            <a:extLst>
              <a:ext uri="{FF2B5EF4-FFF2-40B4-BE49-F238E27FC236}">
                <a16:creationId xmlns:a16="http://schemas.microsoft.com/office/drawing/2014/main" id="{1F976660-7EB8-FC4B-BE46-AE062975DC03}"/>
              </a:ext>
            </a:extLst>
          </p:cNvPr>
          <p:cNvSpPr/>
          <p:nvPr/>
        </p:nvSpPr>
        <p:spPr>
          <a:xfrm>
            <a:off x="284848" y="424752"/>
            <a:ext cx="4572000" cy="373757"/>
          </a:xfrm>
          <a:prstGeom prst="rect">
            <a:avLst/>
          </a:prstGeom>
        </p:spPr>
        <p:txBody>
          <a:bodyPr>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Permiso Ambiental</a:t>
            </a:r>
            <a:endParaRPr lang="es-CO"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245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 fill="hold"/>
                                        <p:tgtEl>
                                          <p:spTgt spid="4"/>
                                        </p:tgtEl>
                                        <p:attrNameLst>
                                          <p:attrName>ppt_x</p:attrName>
                                        </p:attrNameLst>
                                      </p:cBhvr>
                                      <p:tavLst>
                                        <p:tav tm="0">
                                          <p:val>
                                            <p:strVal val="1+#ppt_w/2"/>
                                          </p:val>
                                        </p:tav>
                                        <p:tav tm="100000">
                                          <p:val>
                                            <p:strVal val="#ppt_x"/>
                                          </p:val>
                                        </p:tav>
                                      </p:tavLst>
                                    </p:anim>
                                    <p:anim calcmode="lin" valueType="num">
                                      <p:cBhvr additive="base">
                                        <p:cTn id="8" dur="3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a 16">
            <a:extLst>
              <a:ext uri="{FF2B5EF4-FFF2-40B4-BE49-F238E27FC236}">
                <a16:creationId xmlns:a16="http://schemas.microsoft.com/office/drawing/2014/main" id="{91186083-4C45-AC44-9151-64603EECFA4F}"/>
              </a:ext>
            </a:extLst>
          </p:cNvPr>
          <p:cNvGraphicFramePr/>
          <p:nvPr>
            <p:extLst>
              <p:ext uri="{D42A27DB-BD31-4B8C-83A1-F6EECF244321}">
                <p14:modId xmlns:p14="http://schemas.microsoft.com/office/powerpoint/2010/main" val="4071227080"/>
              </p:ext>
            </p:extLst>
          </p:nvPr>
        </p:nvGraphicFramePr>
        <p:xfrm>
          <a:off x="313898" y="3026260"/>
          <a:ext cx="8720919" cy="3675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ángulo 18">
            <a:extLst>
              <a:ext uri="{FF2B5EF4-FFF2-40B4-BE49-F238E27FC236}">
                <a16:creationId xmlns:a16="http://schemas.microsoft.com/office/drawing/2014/main" id="{168D6224-725C-174C-9D43-D9E04D4BEE21}"/>
              </a:ext>
            </a:extLst>
          </p:cNvPr>
          <p:cNvSpPr/>
          <p:nvPr/>
        </p:nvSpPr>
        <p:spPr>
          <a:xfrm>
            <a:off x="313898" y="1114865"/>
            <a:ext cx="5103491" cy="1062535"/>
          </a:xfrm>
          <a:prstGeom prst="rect">
            <a:avLst/>
          </a:prstGeom>
        </p:spPr>
        <p:txBody>
          <a:bodyPr wrap="square">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Proceso de Licenciamiento </a:t>
            </a:r>
            <a:r>
              <a:rPr lang="es-CO" b="1" dirty="0">
                <a:latin typeface="Arial" panose="020B0604020202020204" pitchFamily="34" charset="0"/>
                <a:ea typeface="Calibri" panose="020F0502020204030204" pitchFamily="34" charset="0"/>
                <a:cs typeface="Times New Roman" panose="02020603050405020304" pitchFamily="18" charset="0"/>
              </a:rPr>
              <a:t>Ambiental (Decreto 1076/2015)</a:t>
            </a:r>
          </a:p>
          <a:p>
            <a:pPr algn="just">
              <a:lnSpc>
                <a:spcPct val="107000"/>
              </a:lnSpc>
              <a:spcAft>
                <a:spcPts val="800"/>
              </a:spcAft>
            </a:pPr>
            <a:endParaRPr lang="es-CO" b="1"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635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A664511-52AE-694B-AB85-EF0060FCDB7C}"/>
              </a:ext>
            </a:extLst>
          </p:cNvPr>
          <p:cNvSpPr/>
          <p:nvPr/>
        </p:nvSpPr>
        <p:spPr>
          <a:xfrm>
            <a:off x="293684" y="452232"/>
            <a:ext cx="4572000" cy="923330"/>
          </a:xfrm>
          <a:prstGeom prst="rect">
            <a:avLst/>
          </a:prstGeom>
        </p:spPr>
        <p:txBody>
          <a:bodyPr>
            <a:spAutoFit/>
          </a:bodyPr>
          <a:lstStyle/>
          <a:p>
            <a:r>
              <a:rPr lang="es-CO" b="1" dirty="0">
                <a:latin typeface="Arial" panose="020B0604020202020204" pitchFamily="34" charset="0"/>
                <a:ea typeface="Calibri" panose="020F0502020204030204" pitchFamily="34" charset="0"/>
              </a:rPr>
              <a:t>Evaluación de la necesidad de presentar </a:t>
            </a:r>
            <a:r>
              <a:rPr lang="es-CO" b="1" dirty="0">
                <a:highlight>
                  <a:srgbClr val="FFFF00"/>
                </a:highlight>
                <a:latin typeface="Arial" panose="020B0604020202020204" pitchFamily="34" charset="0"/>
                <a:ea typeface="Calibri" panose="020F0502020204030204" pitchFamily="34" charset="0"/>
              </a:rPr>
              <a:t>Diagnóstico Ambiental de Alternativas (DAA)</a:t>
            </a:r>
            <a:r>
              <a:rPr lang="es-CO" dirty="0">
                <a:highlight>
                  <a:srgbClr val="FFFF00"/>
                </a:highlight>
              </a:rPr>
              <a:t> </a:t>
            </a:r>
          </a:p>
        </p:txBody>
      </p:sp>
      <p:sp>
        <p:nvSpPr>
          <p:cNvPr id="4" name="Rectángulo 3">
            <a:extLst>
              <a:ext uri="{FF2B5EF4-FFF2-40B4-BE49-F238E27FC236}">
                <a16:creationId xmlns:a16="http://schemas.microsoft.com/office/drawing/2014/main" id="{4F96F096-B34B-6C44-AB86-4FDFB338DCC8}"/>
              </a:ext>
            </a:extLst>
          </p:cNvPr>
          <p:cNvSpPr/>
          <p:nvPr/>
        </p:nvSpPr>
        <p:spPr>
          <a:xfrm>
            <a:off x="293684" y="1879252"/>
            <a:ext cx="1767393"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ea typeface="Calibri" panose="020F0502020204030204" pitchFamily="34" charset="0"/>
              </a:rPr>
              <a:t>Solicitud de elaboración y presentación de Diagnóstico Ambiental de Alternativas (DAA)</a:t>
            </a:r>
            <a:r>
              <a:rPr lang="es-CO" sz="1400" dirty="0"/>
              <a:t> </a:t>
            </a:r>
          </a:p>
        </p:txBody>
      </p:sp>
      <p:sp>
        <p:nvSpPr>
          <p:cNvPr id="5" name="Rectángulo 4">
            <a:extLst>
              <a:ext uri="{FF2B5EF4-FFF2-40B4-BE49-F238E27FC236}">
                <a16:creationId xmlns:a16="http://schemas.microsoft.com/office/drawing/2014/main" id="{152D8ACA-5AF5-EB42-B1D7-B8BCF16FF109}"/>
              </a:ext>
            </a:extLst>
          </p:cNvPr>
          <p:cNvSpPr/>
          <p:nvPr/>
        </p:nvSpPr>
        <p:spPr>
          <a:xfrm>
            <a:off x="2439915" y="2309666"/>
            <a:ext cx="2010391"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ea typeface="Calibri" panose="020F0502020204030204" pitchFamily="34" charset="0"/>
              </a:rPr>
              <a:t>Respuesta de la Autoridad Ambiental</a:t>
            </a:r>
            <a:r>
              <a:rPr lang="es-CO" sz="1400" dirty="0"/>
              <a:t> </a:t>
            </a:r>
          </a:p>
        </p:txBody>
      </p:sp>
      <p:sp>
        <p:nvSpPr>
          <p:cNvPr id="6" name="Rectángulo 5">
            <a:extLst>
              <a:ext uri="{FF2B5EF4-FFF2-40B4-BE49-F238E27FC236}">
                <a16:creationId xmlns:a16="http://schemas.microsoft.com/office/drawing/2014/main" id="{2887197B-2DA4-A74D-A3F4-00ED1BB9CA21}"/>
              </a:ext>
            </a:extLst>
          </p:cNvPr>
          <p:cNvSpPr/>
          <p:nvPr/>
        </p:nvSpPr>
        <p:spPr>
          <a:xfrm>
            <a:off x="4842188" y="2879051"/>
            <a:ext cx="1137665"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latin typeface="Arial" panose="020B0604020202020204" pitchFamily="34" charset="0"/>
                <a:ea typeface="Calibri" panose="020F0502020204030204" pitchFamily="34" charset="0"/>
              </a:rPr>
              <a:t>SI requiere DAA</a:t>
            </a:r>
            <a:r>
              <a:rPr lang="es-CO" sz="1400" dirty="0"/>
              <a:t> </a:t>
            </a:r>
          </a:p>
        </p:txBody>
      </p:sp>
      <p:sp>
        <p:nvSpPr>
          <p:cNvPr id="7" name="Rectángulo 6">
            <a:extLst>
              <a:ext uri="{FF2B5EF4-FFF2-40B4-BE49-F238E27FC236}">
                <a16:creationId xmlns:a16="http://schemas.microsoft.com/office/drawing/2014/main" id="{F648F67E-FD84-9345-8841-EE028E5950BE}"/>
              </a:ext>
            </a:extLst>
          </p:cNvPr>
          <p:cNvSpPr/>
          <p:nvPr/>
        </p:nvSpPr>
        <p:spPr>
          <a:xfrm>
            <a:off x="4842188" y="1322727"/>
            <a:ext cx="1137666" cy="73866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latin typeface="Arial" panose="020B0604020202020204" pitchFamily="34" charset="0"/>
                <a:ea typeface="Calibri" panose="020F0502020204030204" pitchFamily="34" charset="0"/>
              </a:rPr>
              <a:t>NO requiere DAA</a:t>
            </a:r>
            <a:r>
              <a:rPr lang="es-CO" sz="1400" dirty="0"/>
              <a:t> </a:t>
            </a:r>
          </a:p>
        </p:txBody>
      </p:sp>
      <p:sp>
        <p:nvSpPr>
          <p:cNvPr id="8" name="Rectángulo 7">
            <a:extLst>
              <a:ext uri="{FF2B5EF4-FFF2-40B4-BE49-F238E27FC236}">
                <a16:creationId xmlns:a16="http://schemas.microsoft.com/office/drawing/2014/main" id="{9DF44077-E14F-0F47-A89B-DF001993BC34}"/>
              </a:ext>
            </a:extLst>
          </p:cNvPr>
          <p:cNvSpPr/>
          <p:nvPr/>
        </p:nvSpPr>
        <p:spPr>
          <a:xfrm>
            <a:off x="6576868" y="2876496"/>
            <a:ext cx="2286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ea typeface="Calibri" panose="020F0502020204030204" pitchFamily="34" charset="0"/>
              </a:rPr>
              <a:t>Inicio de trámite de evaluación de diagnóstico</a:t>
            </a:r>
            <a:r>
              <a:rPr lang="es-CO" sz="1400" dirty="0"/>
              <a:t> </a:t>
            </a:r>
          </a:p>
        </p:txBody>
      </p:sp>
      <p:sp>
        <p:nvSpPr>
          <p:cNvPr id="9" name="Rectángulo 8">
            <a:extLst>
              <a:ext uri="{FF2B5EF4-FFF2-40B4-BE49-F238E27FC236}">
                <a16:creationId xmlns:a16="http://schemas.microsoft.com/office/drawing/2014/main" id="{66404D1A-12CF-3848-8A61-982992B31E26}"/>
              </a:ext>
            </a:extLst>
          </p:cNvPr>
          <p:cNvSpPr/>
          <p:nvPr/>
        </p:nvSpPr>
        <p:spPr>
          <a:xfrm>
            <a:off x="5320405" y="3658771"/>
            <a:ext cx="1915909"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Información adicional</a:t>
            </a:r>
            <a:r>
              <a:rPr lang="es-CO" sz="1400" dirty="0"/>
              <a:t> </a:t>
            </a:r>
          </a:p>
        </p:txBody>
      </p:sp>
      <p:sp>
        <p:nvSpPr>
          <p:cNvPr id="10" name="Rectángulo 9">
            <a:extLst>
              <a:ext uri="{FF2B5EF4-FFF2-40B4-BE49-F238E27FC236}">
                <a16:creationId xmlns:a16="http://schemas.microsoft.com/office/drawing/2014/main" id="{4BC777B7-FF00-7640-A441-21FDE99F387F}"/>
              </a:ext>
            </a:extLst>
          </p:cNvPr>
          <p:cNvSpPr/>
          <p:nvPr/>
        </p:nvSpPr>
        <p:spPr>
          <a:xfrm>
            <a:off x="6814812" y="4126907"/>
            <a:ext cx="1810111" cy="307777"/>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Evaluación del DAA</a:t>
            </a:r>
            <a:r>
              <a:rPr lang="es-CO" sz="1400" dirty="0"/>
              <a:t> </a:t>
            </a:r>
          </a:p>
        </p:txBody>
      </p:sp>
      <p:cxnSp>
        <p:nvCxnSpPr>
          <p:cNvPr id="12" name="Conector recto de flecha 11">
            <a:extLst>
              <a:ext uri="{FF2B5EF4-FFF2-40B4-BE49-F238E27FC236}">
                <a16:creationId xmlns:a16="http://schemas.microsoft.com/office/drawing/2014/main" id="{B73F0B4C-52E3-3A44-B28A-4E0ECB38BA32}"/>
              </a:ext>
            </a:extLst>
          </p:cNvPr>
          <p:cNvCxnSpPr>
            <a:stCxn id="4" idx="3"/>
            <a:endCxn id="5" idx="1"/>
          </p:cNvCxnSpPr>
          <p:nvPr/>
        </p:nvCxnSpPr>
        <p:spPr>
          <a:xfrm flipV="1">
            <a:off x="2061077" y="2571276"/>
            <a:ext cx="378838" cy="4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Abrir corchete 12">
            <a:extLst>
              <a:ext uri="{FF2B5EF4-FFF2-40B4-BE49-F238E27FC236}">
                <a16:creationId xmlns:a16="http://schemas.microsoft.com/office/drawing/2014/main" id="{3310E394-4A9D-8048-BD73-A3ECB4FE6A0B}"/>
              </a:ext>
            </a:extLst>
          </p:cNvPr>
          <p:cNvSpPr/>
          <p:nvPr/>
        </p:nvSpPr>
        <p:spPr>
          <a:xfrm>
            <a:off x="4624684" y="1844544"/>
            <a:ext cx="217504" cy="1310815"/>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cxnSp>
        <p:nvCxnSpPr>
          <p:cNvPr id="15" name="Conector recto 14">
            <a:extLst>
              <a:ext uri="{FF2B5EF4-FFF2-40B4-BE49-F238E27FC236}">
                <a16:creationId xmlns:a16="http://schemas.microsoft.com/office/drawing/2014/main" id="{D35F1922-CAB1-4343-BFF6-270EAC034CEF}"/>
              </a:ext>
            </a:extLst>
          </p:cNvPr>
          <p:cNvCxnSpPr/>
          <p:nvPr/>
        </p:nvCxnSpPr>
        <p:spPr>
          <a:xfrm>
            <a:off x="4450306" y="2561040"/>
            <a:ext cx="1216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ector recto de flecha 16">
            <a:extLst>
              <a:ext uri="{FF2B5EF4-FFF2-40B4-BE49-F238E27FC236}">
                <a16:creationId xmlns:a16="http://schemas.microsoft.com/office/drawing/2014/main" id="{FFFB3FE1-C8A1-D64D-B27C-2ACE64C40DFC}"/>
              </a:ext>
            </a:extLst>
          </p:cNvPr>
          <p:cNvCxnSpPr>
            <a:cxnSpLocks/>
            <a:stCxn id="6" idx="3"/>
            <a:endCxn id="8" idx="1"/>
          </p:cNvCxnSpPr>
          <p:nvPr/>
        </p:nvCxnSpPr>
        <p:spPr>
          <a:xfrm flipV="1">
            <a:off x="5979853" y="3138106"/>
            <a:ext cx="597015" cy="25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ector recto de flecha 19">
            <a:extLst>
              <a:ext uri="{FF2B5EF4-FFF2-40B4-BE49-F238E27FC236}">
                <a16:creationId xmlns:a16="http://schemas.microsoft.com/office/drawing/2014/main" id="{5DFC720B-19B9-1643-A4AC-39F5C6297AEE}"/>
              </a:ext>
            </a:extLst>
          </p:cNvPr>
          <p:cNvCxnSpPr>
            <a:stCxn id="8" idx="2"/>
            <a:endCxn id="10" idx="0"/>
          </p:cNvCxnSpPr>
          <p:nvPr/>
        </p:nvCxnSpPr>
        <p:spPr>
          <a:xfrm>
            <a:off x="7719868" y="3399716"/>
            <a:ext cx="0" cy="7271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ector recto 23">
            <a:extLst>
              <a:ext uri="{FF2B5EF4-FFF2-40B4-BE49-F238E27FC236}">
                <a16:creationId xmlns:a16="http://schemas.microsoft.com/office/drawing/2014/main" id="{E6BDF557-4830-0B40-9A02-D4C3424CB53D}"/>
              </a:ext>
            </a:extLst>
          </p:cNvPr>
          <p:cNvCxnSpPr>
            <a:endCxn id="9" idx="3"/>
          </p:cNvCxnSpPr>
          <p:nvPr/>
        </p:nvCxnSpPr>
        <p:spPr>
          <a:xfrm flipH="1">
            <a:off x="7236314" y="3812659"/>
            <a:ext cx="483553" cy="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78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A664511-52AE-694B-AB85-EF0060FCDB7C}"/>
              </a:ext>
            </a:extLst>
          </p:cNvPr>
          <p:cNvSpPr/>
          <p:nvPr/>
        </p:nvSpPr>
        <p:spPr>
          <a:xfrm>
            <a:off x="276431" y="320906"/>
            <a:ext cx="4692384" cy="646331"/>
          </a:xfrm>
          <a:prstGeom prst="rect">
            <a:avLst/>
          </a:prstGeom>
        </p:spPr>
        <p:txBody>
          <a:bodyPr wrap="square">
            <a:spAutoFit/>
          </a:bodyPr>
          <a:lstStyle/>
          <a:p>
            <a:r>
              <a:rPr lang="es-CO" b="1" dirty="0"/>
              <a:t>Elaboración del </a:t>
            </a:r>
            <a:r>
              <a:rPr lang="es-CO" b="1" dirty="0">
                <a:highlight>
                  <a:srgbClr val="FFFF00"/>
                </a:highlight>
              </a:rPr>
              <a:t>Estudio de Impacto ambiental-(EIA)</a:t>
            </a:r>
            <a:endParaRPr lang="es-CO" dirty="0">
              <a:highlight>
                <a:srgbClr val="FFFF00"/>
              </a:highlight>
            </a:endParaRPr>
          </a:p>
        </p:txBody>
      </p:sp>
      <p:graphicFrame>
        <p:nvGraphicFramePr>
          <p:cNvPr id="11" name="Diagrama 10">
            <a:extLst>
              <a:ext uri="{FF2B5EF4-FFF2-40B4-BE49-F238E27FC236}">
                <a16:creationId xmlns:a16="http://schemas.microsoft.com/office/drawing/2014/main" id="{5566B69E-CD86-5A4D-A594-C4D83BAD5867}"/>
              </a:ext>
            </a:extLst>
          </p:cNvPr>
          <p:cNvGraphicFramePr/>
          <p:nvPr>
            <p:extLst>
              <p:ext uri="{D42A27DB-BD31-4B8C-83A1-F6EECF244321}">
                <p14:modId xmlns:p14="http://schemas.microsoft.com/office/powerpoint/2010/main" val="2217916160"/>
              </p:ext>
            </p:extLst>
          </p:nvPr>
        </p:nvGraphicFramePr>
        <p:xfrm>
          <a:off x="414067" y="741872"/>
          <a:ext cx="8453501" cy="3861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55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A664511-52AE-694B-AB85-EF0060FCDB7C}"/>
              </a:ext>
            </a:extLst>
          </p:cNvPr>
          <p:cNvSpPr/>
          <p:nvPr/>
        </p:nvSpPr>
        <p:spPr>
          <a:xfrm>
            <a:off x="293684" y="452232"/>
            <a:ext cx="4572000" cy="369332"/>
          </a:xfrm>
          <a:prstGeom prst="rect">
            <a:avLst/>
          </a:prstGeom>
        </p:spPr>
        <p:txBody>
          <a:bodyPr>
            <a:spAutoFit/>
          </a:bodyPr>
          <a:lstStyle/>
          <a:p>
            <a:r>
              <a:rPr lang="es-CO" b="1" dirty="0"/>
              <a:t>Solicitud de la </a:t>
            </a:r>
            <a:r>
              <a:rPr lang="es-CO" b="1" dirty="0">
                <a:highlight>
                  <a:srgbClr val="FFFF00"/>
                </a:highlight>
              </a:rPr>
              <a:t>Licencia Ambiental</a:t>
            </a:r>
            <a:r>
              <a:rPr lang="es-CO" dirty="0">
                <a:highlight>
                  <a:srgbClr val="FFFF00"/>
                </a:highlight>
              </a:rPr>
              <a:t> </a:t>
            </a:r>
          </a:p>
        </p:txBody>
      </p:sp>
      <p:graphicFrame>
        <p:nvGraphicFramePr>
          <p:cNvPr id="2" name="Diagrama 1">
            <a:extLst>
              <a:ext uri="{FF2B5EF4-FFF2-40B4-BE49-F238E27FC236}">
                <a16:creationId xmlns:a16="http://schemas.microsoft.com/office/drawing/2014/main" id="{5C33617D-6C8A-EA41-9C80-EC2F15574E7B}"/>
              </a:ext>
            </a:extLst>
          </p:cNvPr>
          <p:cNvGraphicFramePr/>
          <p:nvPr>
            <p:extLst>
              <p:ext uri="{D42A27DB-BD31-4B8C-83A1-F6EECF244321}">
                <p14:modId xmlns:p14="http://schemas.microsoft.com/office/powerpoint/2010/main" val="2401056657"/>
              </p:ext>
            </p:extLst>
          </p:nvPr>
        </p:nvGraphicFramePr>
        <p:xfrm>
          <a:off x="1397479" y="966156"/>
          <a:ext cx="6222521" cy="3499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8193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A664511-52AE-694B-AB85-EF0060FCDB7C}"/>
              </a:ext>
            </a:extLst>
          </p:cNvPr>
          <p:cNvSpPr/>
          <p:nvPr/>
        </p:nvSpPr>
        <p:spPr>
          <a:xfrm>
            <a:off x="293684" y="452232"/>
            <a:ext cx="4572000" cy="646331"/>
          </a:xfrm>
          <a:prstGeom prst="rect">
            <a:avLst/>
          </a:prstGeom>
        </p:spPr>
        <p:txBody>
          <a:bodyPr>
            <a:spAutoFit/>
          </a:bodyPr>
          <a:lstStyle/>
          <a:p>
            <a:r>
              <a:rPr lang="es-CO" b="1" dirty="0"/>
              <a:t>Etapas de Evaluación del </a:t>
            </a:r>
            <a:r>
              <a:rPr lang="es-CO" b="1" dirty="0">
                <a:highlight>
                  <a:srgbClr val="FFFF00"/>
                </a:highlight>
              </a:rPr>
              <a:t>Estudio de Impacto Ambiental:</a:t>
            </a:r>
            <a:endParaRPr lang="es-CO" dirty="0">
              <a:highlight>
                <a:srgbClr val="FFFF00"/>
              </a:highlight>
            </a:endParaRPr>
          </a:p>
        </p:txBody>
      </p:sp>
      <p:sp>
        <p:nvSpPr>
          <p:cNvPr id="4" name="Rectángulo 3">
            <a:extLst>
              <a:ext uri="{FF2B5EF4-FFF2-40B4-BE49-F238E27FC236}">
                <a16:creationId xmlns:a16="http://schemas.microsoft.com/office/drawing/2014/main" id="{4F96F096-B34B-6C44-AB86-4FDFB338DCC8}"/>
              </a:ext>
            </a:extLst>
          </p:cNvPr>
          <p:cNvSpPr/>
          <p:nvPr/>
        </p:nvSpPr>
        <p:spPr>
          <a:xfrm>
            <a:off x="293684" y="2037041"/>
            <a:ext cx="1767393"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t>Inicio de trámite de licencia ambiental</a:t>
            </a:r>
            <a:endParaRPr lang="es-CO" sz="1100" dirty="0"/>
          </a:p>
        </p:txBody>
      </p:sp>
      <p:sp>
        <p:nvSpPr>
          <p:cNvPr id="5" name="Rectángulo 4">
            <a:extLst>
              <a:ext uri="{FF2B5EF4-FFF2-40B4-BE49-F238E27FC236}">
                <a16:creationId xmlns:a16="http://schemas.microsoft.com/office/drawing/2014/main" id="{152D8ACA-5AF5-EB42-B1D7-B8BCF16FF109}"/>
              </a:ext>
            </a:extLst>
          </p:cNvPr>
          <p:cNvSpPr/>
          <p:nvPr/>
        </p:nvSpPr>
        <p:spPr>
          <a:xfrm>
            <a:off x="2439915" y="2033619"/>
            <a:ext cx="1047103"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rPr>
              <a:t>Radicar el EIA</a:t>
            </a:r>
            <a:endParaRPr lang="es-CO" sz="1400" dirty="0"/>
          </a:p>
        </p:txBody>
      </p:sp>
      <p:sp>
        <p:nvSpPr>
          <p:cNvPr id="6" name="Rectángulo 5">
            <a:extLst>
              <a:ext uri="{FF2B5EF4-FFF2-40B4-BE49-F238E27FC236}">
                <a16:creationId xmlns:a16="http://schemas.microsoft.com/office/drawing/2014/main" id="{2887197B-2DA4-A74D-A3F4-00ED1BB9CA21}"/>
              </a:ext>
            </a:extLst>
          </p:cNvPr>
          <p:cNvSpPr/>
          <p:nvPr/>
        </p:nvSpPr>
        <p:spPr>
          <a:xfrm>
            <a:off x="3876029" y="2603004"/>
            <a:ext cx="1137665"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latin typeface="Arial" panose="020B0604020202020204" pitchFamily="34" charset="0"/>
                <a:ea typeface="Calibri" panose="020F0502020204030204" pitchFamily="34" charset="0"/>
              </a:rPr>
              <a:t>ANLA</a:t>
            </a:r>
            <a:endParaRPr lang="es-CO" sz="1400" dirty="0"/>
          </a:p>
        </p:txBody>
      </p:sp>
      <p:sp>
        <p:nvSpPr>
          <p:cNvPr id="7" name="Rectángulo 6">
            <a:extLst>
              <a:ext uri="{FF2B5EF4-FFF2-40B4-BE49-F238E27FC236}">
                <a16:creationId xmlns:a16="http://schemas.microsoft.com/office/drawing/2014/main" id="{F648F67E-FD84-9345-8841-EE028E5950BE}"/>
              </a:ext>
            </a:extLst>
          </p:cNvPr>
          <p:cNvSpPr/>
          <p:nvPr/>
        </p:nvSpPr>
        <p:spPr>
          <a:xfrm>
            <a:off x="3876029" y="1046680"/>
            <a:ext cx="1915908" cy="73866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t>Autoridad(es) ambiental(es) con jurisdicción</a:t>
            </a:r>
            <a:endParaRPr lang="es-CO" sz="1100" dirty="0"/>
          </a:p>
        </p:txBody>
      </p:sp>
      <p:sp>
        <p:nvSpPr>
          <p:cNvPr id="8" name="Rectángulo 7">
            <a:extLst>
              <a:ext uri="{FF2B5EF4-FFF2-40B4-BE49-F238E27FC236}">
                <a16:creationId xmlns:a16="http://schemas.microsoft.com/office/drawing/2014/main" id="{9DF44077-E14F-0F47-A89B-DF001993BC34}"/>
              </a:ext>
            </a:extLst>
          </p:cNvPr>
          <p:cNvSpPr/>
          <p:nvPr/>
        </p:nvSpPr>
        <p:spPr>
          <a:xfrm>
            <a:off x="6036818" y="2495282"/>
            <a:ext cx="2286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t>Evaluación del estudio ambiental </a:t>
            </a:r>
          </a:p>
        </p:txBody>
      </p:sp>
      <p:sp>
        <p:nvSpPr>
          <p:cNvPr id="9" name="Rectángulo 8">
            <a:extLst>
              <a:ext uri="{FF2B5EF4-FFF2-40B4-BE49-F238E27FC236}">
                <a16:creationId xmlns:a16="http://schemas.microsoft.com/office/drawing/2014/main" id="{66404D1A-12CF-3848-8A61-982992B31E26}"/>
              </a:ext>
            </a:extLst>
          </p:cNvPr>
          <p:cNvSpPr/>
          <p:nvPr/>
        </p:nvSpPr>
        <p:spPr>
          <a:xfrm>
            <a:off x="5333608" y="3458397"/>
            <a:ext cx="1648208"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Reunión adicional</a:t>
            </a:r>
            <a:r>
              <a:rPr lang="es-CO" sz="1400" dirty="0"/>
              <a:t> </a:t>
            </a:r>
          </a:p>
        </p:txBody>
      </p:sp>
      <p:sp>
        <p:nvSpPr>
          <p:cNvPr id="10" name="Rectángulo 9">
            <a:extLst>
              <a:ext uri="{FF2B5EF4-FFF2-40B4-BE49-F238E27FC236}">
                <a16:creationId xmlns:a16="http://schemas.microsoft.com/office/drawing/2014/main" id="{4BC777B7-FF00-7640-A441-21FDE99F387F}"/>
              </a:ext>
            </a:extLst>
          </p:cNvPr>
          <p:cNvSpPr/>
          <p:nvPr/>
        </p:nvSpPr>
        <p:spPr>
          <a:xfrm>
            <a:off x="6032987" y="4091704"/>
            <a:ext cx="2286000" cy="5231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t>Resultados de evaluación de requisitos EIA </a:t>
            </a:r>
          </a:p>
        </p:txBody>
      </p:sp>
      <p:cxnSp>
        <p:nvCxnSpPr>
          <p:cNvPr id="12" name="Conector recto de flecha 11">
            <a:extLst>
              <a:ext uri="{FF2B5EF4-FFF2-40B4-BE49-F238E27FC236}">
                <a16:creationId xmlns:a16="http://schemas.microsoft.com/office/drawing/2014/main" id="{B73F0B4C-52E3-3A44-B28A-4E0ECB38BA32}"/>
              </a:ext>
            </a:extLst>
          </p:cNvPr>
          <p:cNvCxnSpPr>
            <a:cxnSpLocks/>
            <a:stCxn id="4" idx="3"/>
            <a:endCxn id="5" idx="1"/>
          </p:cNvCxnSpPr>
          <p:nvPr/>
        </p:nvCxnSpPr>
        <p:spPr>
          <a:xfrm flipV="1">
            <a:off x="2061077" y="2295229"/>
            <a:ext cx="378838" cy="34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Abrir corchete 12">
            <a:extLst>
              <a:ext uri="{FF2B5EF4-FFF2-40B4-BE49-F238E27FC236}">
                <a16:creationId xmlns:a16="http://schemas.microsoft.com/office/drawing/2014/main" id="{3310E394-4A9D-8048-BD73-A3ECB4FE6A0B}"/>
              </a:ext>
            </a:extLst>
          </p:cNvPr>
          <p:cNvSpPr/>
          <p:nvPr/>
        </p:nvSpPr>
        <p:spPr>
          <a:xfrm>
            <a:off x="3658525" y="1568497"/>
            <a:ext cx="217504" cy="1310815"/>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cxnSp>
        <p:nvCxnSpPr>
          <p:cNvPr id="15" name="Conector recto 14">
            <a:extLst>
              <a:ext uri="{FF2B5EF4-FFF2-40B4-BE49-F238E27FC236}">
                <a16:creationId xmlns:a16="http://schemas.microsoft.com/office/drawing/2014/main" id="{D35F1922-CAB1-4343-BFF6-270EAC034CEF}"/>
              </a:ext>
            </a:extLst>
          </p:cNvPr>
          <p:cNvCxnSpPr/>
          <p:nvPr/>
        </p:nvCxnSpPr>
        <p:spPr>
          <a:xfrm>
            <a:off x="3484147" y="2284993"/>
            <a:ext cx="1216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ector recto de flecha 16">
            <a:extLst>
              <a:ext uri="{FF2B5EF4-FFF2-40B4-BE49-F238E27FC236}">
                <a16:creationId xmlns:a16="http://schemas.microsoft.com/office/drawing/2014/main" id="{FFFB3FE1-C8A1-D64D-B27C-2ACE64C40DFC}"/>
              </a:ext>
            </a:extLst>
          </p:cNvPr>
          <p:cNvCxnSpPr>
            <a:cxnSpLocks/>
            <a:stCxn id="6" idx="3"/>
            <a:endCxn id="8" idx="1"/>
          </p:cNvCxnSpPr>
          <p:nvPr/>
        </p:nvCxnSpPr>
        <p:spPr>
          <a:xfrm flipV="1">
            <a:off x="5013694" y="2756892"/>
            <a:ext cx="102312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ector recto de flecha 19">
            <a:extLst>
              <a:ext uri="{FF2B5EF4-FFF2-40B4-BE49-F238E27FC236}">
                <a16:creationId xmlns:a16="http://schemas.microsoft.com/office/drawing/2014/main" id="{5DFC720B-19B9-1643-A4AC-39F5C6297AEE}"/>
              </a:ext>
            </a:extLst>
          </p:cNvPr>
          <p:cNvCxnSpPr>
            <a:cxnSpLocks/>
            <a:stCxn id="8" idx="2"/>
            <a:endCxn id="10" idx="0"/>
          </p:cNvCxnSpPr>
          <p:nvPr/>
        </p:nvCxnSpPr>
        <p:spPr>
          <a:xfrm flipH="1">
            <a:off x="7175987" y="3018502"/>
            <a:ext cx="3831" cy="10732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ector recto 23">
            <a:extLst>
              <a:ext uri="{FF2B5EF4-FFF2-40B4-BE49-F238E27FC236}">
                <a16:creationId xmlns:a16="http://schemas.microsoft.com/office/drawing/2014/main" id="{E6BDF557-4830-0B40-9A02-D4C3424CB53D}"/>
              </a:ext>
            </a:extLst>
          </p:cNvPr>
          <p:cNvCxnSpPr>
            <a:cxnSpLocks/>
          </p:cNvCxnSpPr>
          <p:nvPr/>
        </p:nvCxnSpPr>
        <p:spPr>
          <a:xfrm flipH="1">
            <a:off x="6989798" y="3601122"/>
            <a:ext cx="483553" cy="1"/>
          </a:xfrm>
          <a:prstGeom prst="line">
            <a:avLst/>
          </a:prstGeom>
        </p:spPr>
        <p:style>
          <a:lnRef idx="2">
            <a:schemeClr val="accent1"/>
          </a:lnRef>
          <a:fillRef idx="0">
            <a:schemeClr val="accent1"/>
          </a:fillRef>
          <a:effectRef idx="1">
            <a:schemeClr val="accent1"/>
          </a:effectRef>
          <a:fontRef idx="minor">
            <a:schemeClr val="tx1"/>
          </a:fontRef>
        </p:style>
      </p:cxnSp>
      <p:sp>
        <p:nvSpPr>
          <p:cNvPr id="21" name="Rectángulo 20">
            <a:extLst>
              <a:ext uri="{FF2B5EF4-FFF2-40B4-BE49-F238E27FC236}">
                <a16:creationId xmlns:a16="http://schemas.microsoft.com/office/drawing/2014/main" id="{893117C7-3B00-D543-AF24-4F0F1A1AF0BB}"/>
              </a:ext>
            </a:extLst>
          </p:cNvPr>
          <p:cNvSpPr/>
          <p:nvPr/>
        </p:nvSpPr>
        <p:spPr>
          <a:xfrm>
            <a:off x="6157712" y="1268191"/>
            <a:ext cx="2286000"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ea typeface="Calibri" panose="020F0502020204030204" pitchFamily="34" charset="0"/>
              </a:rPr>
              <a:t>Emitir concepto técnico </a:t>
            </a:r>
            <a:endParaRPr lang="es-CO" sz="1400" dirty="0"/>
          </a:p>
        </p:txBody>
      </p:sp>
      <p:cxnSp>
        <p:nvCxnSpPr>
          <p:cNvPr id="22" name="Conector recto de flecha 21">
            <a:extLst>
              <a:ext uri="{FF2B5EF4-FFF2-40B4-BE49-F238E27FC236}">
                <a16:creationId xmlns:a16="http://schemas.microsoft.com/office/drawing/2014/main" id="{39EE48E2-3533-B745-B7F3-958936BEEA76}"/>
              </a:ext>
            </a:extLst>
          </p:cNvPr>
          <p:cNvCxnSpPr>
            <a:cxnSpLocks/>
            <a:stCxn id="7" idx="3"/>
            <a:endCxn id="21" idx="1"/>
          </p:cNvCxnSpPr>
          <p:nvPr/>
        </p:nvCxnSpPr>
        <p:spPr>
          <a:xfrm>
            <a:off x="5791937" y="1416012"/>
            <a:ext cx="365775" cy="6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ángulo 28">
            <a:extLst>
              <a:ext uri="{FF2B5EF4-FFF2-40B4-BE49-F238E27FC236}">
                <a16:creationId xmlns:a16="http://schemas.microsoft.com/office/drawing/2014/main" id="{8532F82A-2E83-9140-B13C-75FF5B7BC7D2}"/>
              </a:ext>
            </a:extLst>
          </p:cNvPr>
          <p:cNvSpPr/>
          <p:nvPr/>
        </p:nvSpPr>
        <p:spPr>
          <a:xfrm>
            <a:off x="7511209" y="3488914"/>
            <a:ext cx="1545551"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Visita al proyecto</a:t>
            </a:r>
            <a:endParaRPr lang="es-CO" sz="1400" dirty="0"/>
          </a:p>
        </p:txBody>
      </p:sp>
      <p:sp>
        <p:nvSpPr>
          <p:cNvPr id="32" name="Rectángulo 31">
            <a:extLst>
              <a:ext uri="{FF2B5EF4-FFF2-40B4-BE49-F238E27FC236}">
                <a16:creationId xmlns:a16="http://schemas.microsoft.com/office/drawing/2014/main" id="{1E768DF2-AE06-FD4D-A954-CC9D2080B219}"/>
              </a:ext>
            </a:extLst>
          </p:cNvPr>
          <p:cNvSpPr/>
          <p:nvPr/>
        </p:nvSpPr>
        <p:spPr>
          <a:xfrm>
            <a:off x="2320414" y="3458397"/>
            <a:ext cx="2441694"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Informaciòn complementaria</a:t>
            </a:r>
            <a:endParaRPr lang="es-CO" sz="1400" dirty="0"/>
          </a:p>
        </p:txBody>
      </p:sp>
      <p:cxnSp>
        <p:nvCxnSpPr>
          <p:cNvPr id="35" name="Conector recto de flecha 34">
            <a:extLst>
              <a:ext uri="{FF2B5EF4-FFF2-40B4-BE49-F238E27FC236}">
                <a16:creationId xmlns:a16="http://schemas.microsoft.com/office/drawing/2014/main" id="{BF99DE0F-3B43-1949-B5FA-395BD466BFB3}"/>
              </a:ext>
            </a:extLst>
          </p:cNvPr>
          <p:cNvCxnSpPr>
            <a:stCxn id="9" idx="1"/>
            <a:endCxn id="32" idx="3"/>
          </p:cNvCxnSpPr>
          <p:nvPr/>
        </p:nvCxnSpPr>
        <p:spPr>
          <a:xfrm flipH="1">
            <a:off x="4762108" y="3612286"/>
            <a:ext cx="571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432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A664511-52AE-694B-AB85-EF0060FCDB7C}"/>
              </a:ext>
            </a:extLst>
          </p:cNvPr>
          <p:cNvSpPr/>
          <p:nvPr/>
        </p:nvSpPr>
        <p:spPr>
          <a:xfrm>
            <a:off x="293684" y="452232"/>
            <a:ext cx="4572000" cy="646331"/>
          </a:xfrm>
          <a:prstGeom prst="rect">
            <a:avLst/>
          </a:prstGeom>
        </p:spPr>
        <p:txBody>
          <a:bodyPr>
            <a:spAutoFit/>
          </a:bodyPr>
          <a:lstStyle/>
          <a:p>
            <a:r>
              <a:rPr lang="es-CO" b="1" dirty="0"/>
              <a:t>Requerimientos para Modificación de </a:t>
            </a:r>
            <a:r>
              <a:rPr lang="es-CO" b="1" dirty="0">
                <a:highlight>
                  <a:srgbClr val="FFFF00"/>
                </a:highlight>
              </a:rPr>
              <a:t>Licencia Ambiental</a:t>
            </a:r>
            <a:r>
              <a:rPr lang="es-CO" dirty="0">
                <a:highlight>
                  <a:srgbClr val="FFFF00"/>
                </a:highlight>
              </a:rPr>
              <a:t> </a:t>
            </a:r>
          </a:p>
        </p:txBody>
      </p:sp>
      <p:graphicFrame>
        <p:nvGraphicFramePr>
          <p:cNvPr id="2" name="Diagrama 1">
            <a:extLst>
              <a:ext uri="{FF2B5EF4-FFF2-40B4-BE49-F238E27FC236}">
                <a16:creationId xmlns:a16="http://schemas.microsoft.com/office/drawing/2014/main" id="{5C33617D-6C8A-EA41-9C80-EC2F15574E7B}"/>
              </a:ext>
            </a:extLst>
          </p:cNvPr>
          <p:cNvGraphicFramePr/>
          <p:nvPr>
            <p:extLst>
              <p:ext uri="{D42A27DB-BD31-4B8C-83A1-F6EECF244321}">
                <p14:modId xmlns:p14="http://schemas.microsoft.com/office/powerpoint/2010/main" val="3487575006"/>
              </p:ext>
            </p:extLst>
          </p:nvPr>
        </p:nvGraphicFramePr>
        <p:xfrm>
          <a:off x="1397479" y="966156"/>
          <a:ext cx="6222521" cy="3499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955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Flecha izquierda">
            <a:extLst>
              <a:ext uri="{FF2B5EF4-FFF2-40B4-BE49-F238E27FC236}">
                <a16:creationId xmlns:a16="http://schemas.microsoft.com/office/drawing/2014/main" id="{978B07FC-116B-344B-AC35-66ED046776B2}"/>
              </a:ext>
            </a:extLst>
          </p:cNvPr>
          <p:cNvSpPr/>
          <p:nvPr/>
        </p:nvSpPr>
        <p:spPr bwMode="auto">
          <a:xfrm>
            <a:off x="2167586" y="2284572"/>
            <a:ext cx="864096" cy="792088"/>
          </a:xfrm>
          <a:prstGeom prst="lef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O" b="0" i="0" u="none" strike="noStrike" cap="none" normalizeH="0" baseline="0">
              <a:ln>
                <a:noFill/>
              </a:ln>
              <a:solidFill>
                <a:schemeClr val="tx1"/>
              </a:solidFill>
              <a:effectLst/>
              <a:latin typeface="Arial" panose="020B0604020202020204" pitchFamily="34" charset="0"/>
              <a:ea typeface="ＭＳ Ｐゴシック" pitchFamily="84" charset="-128"/>
              <a:cs typeface="Arial" panose="020B0604020202020204" pitchFamily="34" charset="0"/>
            </a:endParaRPr>
          </a:p>
        </p:txBody>
      </p:sp>
      <p:sp>
        <p:nvSpPr>
          <p:cNvPr id="7" name="7 Flecha izquierda">
            <a:extLst>
              <a:ext uri="{FF2B5EF4-FFF2-40B4-BE49-F238E27FC236}">
                <a16:creationId xmlns:a16="http://schemas.microsoft.com/office/drawing/2014/main" id="{FA14FC47-3D0B-CA44-84A9-19CE2C801F57}"/>
              </a:ext>
            </a:extLst>
          </p:cNvPr>
          <p:cNvSpPr/>
          <p:nvPr/>
        </p:nvSpPr>
        <p:spPr bwMode="auto">
          <a:xfrm rot="10800000">
            <a:off x="6004079" y="2274131"/>
            <a:ext cx="864096" cy="792088"/>
          </a:xfrm>
          <a:prstGeom prst="leftArrow">
            <a:avLst/>
          </a:prstGeom>
          <a:solidFill>
            <a:srgbClr val="00B05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O" b="0" i="0" u="none" strike="noStrike" cap="none" normalizeH="0" baseline="0">
              <a:ln>
                <a:noFill/>
              </a:ln>
              <a:solidFill>
                <a:schemeClr val="tx1"/>
              </a:solidFill>
              <a:effectLst/>
              <a:latin typeface="Arial" panose="020B0604020202020204" pitchFamily="34" charset="0"/>
              <a:ea typeface="ＭＳ Ｐゴシック" pitchFamily="84" charset="-128"/>
              <a:cs typeface="Arial" panose="020B0604020202020204" pitchFamily="34" charset="0"/>
            </a:endParaRPr>
          </a:p>
        </p:txBody>
      </p:sp>
      <p:sp>
        <p:nvSpPr>
          <p:cNvPr id="8" name="8 Rectángulo">
            <a:extLst>
              <a:ext uri="{FF2B5EF4-FFF2-40B4-BE49-F238E27FC236}">
                <a16:creationId xmlns:a16="http://schemas.microsoft.com/office/drawing/2014/main" id="{7C8B0A1C-8F42-494C-B0BF-E0EE56D141AD}"/>
              </a:ext>
            </a:extLst>
          </p:cNvPr>
          <p:cNvSpPr/>
          <p:nvPr/>
        </p:nvSpPr>
        <p:spPr>
          <a:xfrm>
            <a:off x="505651" y="3146057"/>
            <a:ext cx="2495571" cy="738664"/>
          </a:xfrm>
          <a:prstGeom prst="rect">
            <a:avLst/>
          </a:prstGeom>
        </p:spPr>
        <p:txBody>
          <a:bodyPr wrap="square">
            <a:spAutoFit/>
          </a:bodyPr>
          <a:lstStyle/>
          <a:p>
            <a:pPr algn="just"/>
            <a:r>
              <a:rPr lang="es-CO" sz="1400" dirty="0">
                <a:latin typeface="Arial" panose="020B0604020202020204" pitchFamily="34" charset="0"/>
                <a:cs typeface="Arial" panose="020B0604020202020204" pitchFamily="34" charset="0"/>
              </a:rPr>
              <a:t>Viento, fuego, salinidad, luz, longitud del día, terreno y pH </a:t>
            </a:r>
          </a:p>
        </p:txBody>
      </p:sp>
      <p:sp>
        <p:nvSpPr>
          <p:cNvPr id="9" name="9 CuadroTexto">
            <a:extLst>
              <a:ext uri="{FF2B5EF4-FFF2-40B4-BE49-F238E27FC236}">
                <a16:creationId xmlns:a16="http://schemas.microsoft.com/office/drawing/2014/main" id="{E469C513-C62B-754D-96AA-1B227E143EE5}"/>
              </a:ext>
            </a:extLst>
          </p:cNvPr>
          <p:cNvSpPr txBox="1"/>
          <p:nvPr/>
        </p:nvSpPr>
        <p:spPr>
          <a:xfrm>
            <a:off x="1081882" y="2537990"/>
            <a:ext cx="1042273" cy="307777"/>
          </a:xfrm>
          <a:prstGeom prst="rect">
            <a:avLst/>
          </a:prstGeom>
          <a:noFill/>
        </p:spPr>
        <p:txBody>
          <a:bodyPr wrap="none" rtlCol="0">
            <a:spAutoFit/>
          </a:bodyPr>
          <a:lstStyle/>
          <a:p>
            <a:r>
              <a:rPr lang="es-CO" sz="1400" u="sng" dirty="0">
                <a:latin typeface="Arial" panose="020B0604020202020204" pitchFamily="34" charset="0"/>
                <a:cs typeface="Arial" panose="020B0604020202020204" pitchFamily="34" charset="0"/>
              </a:rPr>
              <a:t>ABIOTICO</a:t>
            </a:r>
          </a:p>
        </p:txBody>
      </p:sp>
      <p:sp>
        <p:nvSpPr>
          <p:cNvPr id="10" name="10 CuadroTexto">
            <a:extLst>
              <a:ext uri="{FF2B5EF4-FFF2-40B4-BE49-F238E27FC236}">
                <a16:creationId xmlns:a16="http://schemas.microsoft.com/office/drawing/2014/main" id="{6D8045E0-67E1-2843-AA29-ECE8535DB7DC}"/>
              </a:ext>
            </a:extLst>
          </p:cNvPr>
          <p:cNvSpPr txBox="1"/>
          <p:nvPr/>
        </p:nvSpPr>
        <p:spPr>
          <a:xfrm>
            <a:off x="6995234" y="2496210"/>
            <a:ext cx="922047" cy="307777"/>
          </a:xfrm>
          <a:prstGeom prst="rect">
            <a:avLst/>
          </a:prstGeom>
          <a:noFill/>
        </p:spPr>
        <p:txBody>
          <a:bodyPr wrap="none" rtlCol="0">
            <a:spAutoFit/>
          </a:bodyPr>
          <a:lstStyle/>
          <a:p>
            <a:r>
              <a:rPr lang="es-CO" sz="1400" u="sng" dirty="0">
                <a:latin typeface="Arial" panose="020B0604020202020204" pitchFamily="34" charset="0"/>
                <a:cs typeface="Arial" panose="020B0604020202020204" pitchFamily="34" charset="0"/>
              </a:rPr>
              <a:t>BIOTICO</a:t>
            </a:r>
          </a:p>
        </p:txBody>
      </p:sp>
      <p:sp>
        <p:nvSpPr>
          <p:cNvPr id="11" name="12 Rectángulo">
            <a:extLst>
              <a:ext uri="{FF2B5EF4-FFF2-40B4-BE49-F238E27FC236}">
                <a16:creationId xmlns:a16="http://schemas.microsoft.com/office/drawing/2014/main" id="{60124956-36A0-864A-AAAF-CB504437223E}"/>
              </a:ext>
            </a:extLst>
          </p:cNvPr>
          <p:cNvSpPr/>
          <p:nvPr/>
        </p:nvSpPr>
        <p:spPr>
          <a:xfrm>
            <a:off x="5924439" y="3137633"/>
            <a:ext cx="2835704" cy="954107"/>
          </a:xfrm>
          <a:prstGeom prst="rect">
            <a:avLst/>
          </a:prstGeom>
        </p:spPr>
        <p:txBody>
          <a:bodyPr wrap="square">
            <a:spAutoFit/>
          </a:bodyPr>
          <a:lstStyle/>
          <a:p>
            <a:pPr algn="just"/>
            <a:r>
              <a:rPr lang="es-CO" sz="1400" b="1" dirty="0">
                <a:latin typeface="Arial" panose="020B0604020202020204" pitchFamily="34" charset="0"/>
                <a:cs typeface="Arial" panose="020B0604020202020204" pitchFamily="34" charset="0"/>
              </a:rPr>
              <a:t>Fauna</a:t>
            </a:r>
            <a:r>
              <a:rPr lang="es-CO" sz="1400" dirty="0">
                <a:latin typeface="Arial" panose="020B0604020202020204" pitchFamily="34" charset="0"/>
                <a:cs typeface="Arial" panose="020B0604020202020204" pitchFamily="34" charset="0"/>
              </a:rPr>
              <a:t> y  </a:t>
            </a:r>
            <a:r>
              <a:rPr lang="es-CO" sz="1400" b="1" dirty="0">
                <a:latin typeface="Arial" panose="020B0604020202020204" pitchFamily="34" charset="0"/>
                <a:cs typeface="Arial" panose="020B0604020202020204" pitchFamily="34" charset="0"/>
              </a:rPr>
              <a:t>flora</a:t>
            </a:r>
            <a:r>
              <a:rPr lang="es-CO" sz="1400" dirty="0">
                <a:latin typeface="Arial" panose="020B0604020202020204" pitchFamily="34" charset="0"/>
                <a:cs typeface="Arial" panose="020B0604020202020204" pitchFamily="34" charset="0"/>
              </a:rPr>
              <a:t>. Incluyen a todos los seres que disponen de vida, ya sean plantas, bacterias, animales, etc.</a:t>
            </a:r>
          </a:p>
        </p:txBody>
      </p:sp>
      <p:sp>
        <p:nvSpPr>
          <p:cNvPr id="16" name="Rectángulo 1">
            <a:extLst>
              <a:ext uri="{FF2B5EF4-FFF2-40B4-BE49-F238E27FC236}">
                <a16:creationId xmlns:a16="http://schemas.microsoft.com/office/drawing/2014/main" id="{0DCB952E-1559-D643-9E7E-F55777C45192}"/>
              </a:ext>
            </a:extLst>
          </p:cNvPr>
          <p:cNvSpPr>
            <a:spLocks noChangeArrowheads="1"/>
          </p:cNvSpPr>
          <p:nvPr/>
        </p:nvSpPr>
        <p:spPr bwMode="auto">
          <a:xfrm>
            <a:off x="395537" y="44767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algn="r"/>
            <a:r>
              <a:rPr lang="es-CO" dirty="0">
                <a:highlight>
                  <a:srgbClr val="FFFF00"/>
                </a:highlight>
              </a:rPr>
              <a:t>Conceptos básicos</a:t>
            </a:r>
          </a:p>
        </p:txBody>
      </p:sp>
      <p:pic>
        <p:nvPicPr>
          <p:cNvPr id="19" name="Imagen 18">
            <a:extLst>
              <a:ext uri="{FF2B5EF4-FFF2-40B4-BE49-F238E27FC236}">
                <a16:creationId xmlns:a16="http://schemas.microsoft.com/office/drawing/2014/main" id="{B0033742-2F36-4143-AFED-3575702DF6A8}"/>
              </a:ext>
            </a:extLst>
          </p:cNvPr>
          <p:cNvPicPr>
            <a:picLocks noChangeAspect="1"/>
          </p:cNvPicPr>
          <p:nvPr/>
        </p:nvPicPr>
        <p:blipFill>
          <a:blip r:embed="rId2"/>
          <a:stretch>
            <a:fillRect/>
          </a:stretch>
        </p:blipFill>
        <p:spPr>
          <a:xfrm>
            <a:off x="3075113" y="1594938"/>
            <a:ext cx="2835704" cy="2617573"/>
          </a:xfrm>
          <a:prstGeom prst="rect">
            <a:avLst/>
          </a:prstGeom>
        </p:spPr>
      </p:pic>
      <p:sp>
        <p:nvSpPr>
          <p:cNvPr id="20" name="3 Marcador de contenido">
            <a:extLst>
              <a:ext uri="{FF2B5EF4-FFF2-40B4-BE49-F238E27FC236}">
                <a16:creationId xmlns:a16="http://schemas.microsoft.com/office/drawing/2014/main" id="{DA8D5F96-F1C3-B241-BAA2-D437486F6FA0}"/>
              </a:ext>
            </a:extLst>
          </p:cNvPr>
          <p:cNvSpPr txBox="1">
            <a:spLocks/>
          </p:cNvSpPr>
          <p:nvPr/>
        </p:nvSpPr>
        <p:spPr>
          <a:xfrm>
            <a:off x="2753148" y="990274"/>
            <a:ext cx="3615730" cy="604664"/>
          </a:xfrm>
          <a:prstGeom prst="rect">
            <a:avLst/>
          </a:prstGeom>
        </p:spPr>
        <p:txBody>
          <a:bodyPr/>
          <a:lstStyle>
            <a:lvl1pPr marL="342900" indent="-342900" algn="l" rtl="0" eaLnBrk="0" fontAlgn="base" hangingPunct="0">
              <a:spcBef>
                <a:spcPct val="20000"/>
              </a:spcBef>
              <a:spcAft>
                <a:spcPct val="0"/>
              </a:spcAft>
              <a:buClr>
                <a:srgbClr val="54AF21"/>
              </a:buClr>
              <a:buFont typeface="Wingdings" pitchFamily="2" charset="2"/>
              <a:buChar char="q"/>
              <a:defRPr sz="2800" kern="1200">
                <a:solidFill>
                  <a:srgbClr val="31599B"/>
                </a:solidFill>
                <a:latin typeface="+mn-lt"/>
                <a:ea typeface="+mn-ea"/>
                <a:cs typeface="+mn-cs"/>
              </a:defRPr>
            </a:lvl1pPr>
            <a:lvl2pPr marL="742950" indent="-285750" algn="l" rtl="0" eaLnBrk="0" fontAlgn="base" hangingPunct="0">
              <a:spcBef>
                <a:spcPct val="20000"/>
              </a:spcBef>
              <a:spcAft>
                <a:spcPct val="0"/>
              </a:spcAft>
              <a:buClr>
                <a:srgbClr val="54AF21"/>
              </a:buClr>
              <a:buFont typeface="Wingdings" pitchFamily="2" charset="2"/>
              <a:buChar char="q"/>
              <a:defRPr sz="2400" kern="1200">
                <a:solidFill>
                  <a:srgbClr val="31599B"/>
                </a:solidFill>
                <a:latin typeface="+mn-lt"/>
                <a:ea typeface="+mn-ea"/>
                <a:cs typeface="+mn-cs"/>
              </a:defRPr>
            </a:lvl2pPr>
            <a:lvl3pPr marL="11430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3pPr>
            <a:lvl4pPr marL="16002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4pPr>
            <a:lvl5pPr marL="20574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s-CO" sz="2400" b="0" dirty="0"/>
              <a:t>Biodiversidad</a:t>
            </a:r>
          </a:p>
        </p:txBody>
      </p:sp>
    </p:spTree>
    <p:extLst>
      <p:ext uri="{BB962C8B-B14F-4D97-AF65-F5344CB8AC3E}">
        <p14:creationId xmlns:p14="http://schemas.microsoft.com/office/powerpoint/2010/main" val="375553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A664511-52AE-694B-AB85-EF0060FCDB7C}"/>
              </a:ext>
            </a:extLst>
          </p:cNvPr>
          <p:cNvSpPr/>
          <p:nvPr/>
        </p:nvSpPr>
        <p:spPr>
          <a:xfrm>
            <a:off x="293684" y="452232"/>
            <a:ext cx="4572000" cy="646331"/>
          </a:xfrm>
          <a:prstGeom prst="rect">
            <a:avLst/>
          </a:prstGeom>
        </p:spPr>
        <p:txBody>
          <a:bodyPr>
            <a:spAutoFit/>
          </a:bodyPr>
          <a:lstStyle/>
          <a:p>
            <a:r>
              <a:rPr lang="es-CO" b="1" dirty="0">
                <a:highlight>
                  <a:srgbClr val="FFFF00"/>
                </a:highlight>
              </a:rPr>
              <a:t>Etapas de la Modificación </a:t>
            </a:r>
            <a:r>
              <a:rPr lang="es-CO" b="1" dirty="0"/>
              <a:t>de Licencia Ambiental</a:t>
            </a:r>
            <a:endParaRPr lang="es-CO" dirty="0">
              <a:highlight>
                <a:srgbClr val="FFFF00"/>
              </a:highlight>
            </a:endParaRPr>
          </a:p>
        </p:txBody>
      </p:sp>
      <p:sp>
        <p:nvSpPr>
          <p:cNvPr id="4" name="Rectángulo 3">
            <a:extLst>
              <a:ext uri="{FF2B5EF4-FFF2-40B4-BE49-F238E27FC236}">
                <a16:creationId xmlns:a16="http://schemas.microsoft.com/office/drawing/2014/main" id="{4F96F096-B34B-6C44-AB86-4FDFB338DCC8}"/>
              </a:ext>
            </a:extLst>
          </p:cNvPr>
          <p:cNvSpPr/>
          <p:nvPr/>
        </p:nvSpPr>
        <p:spPr>
          <a:xfrm>
            <a:off x="293684" y="1933523"/>
            <a:ext cx="1767393" cy="73866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t>Inicio de trámite de modificación de  licencia ambiental</a:t>
            </a:r>
            <a:endParaRPr lang="es-CO" sz="1100" dirty="0"/>
          </a:p>
        </p:txBody>
      </p:sp>
      <p:sp>
        <p:nvSpPr>
          <p:cNvPr id="5" name="Rectángulo 4">
            <a:extLst>
              <a:ext uri="{FF2B5EF4-FFF2-40B4-BE49-F238E27FC236}">
                <a16:creationId xmlns:a16="http://schemas.microsoft.com/office/drawing/2014/main" id="{152D8ACA-5AF5-EB42-B1D7-B8BCF16FF109}"/>
              </a:ext>
            </a:extLst>
          </p:cNvPr>
          <p:cNvSpPr/>
          <p:nvPr/>
        </p:nvSpPr>
        <p:spPr>
          <a:xfrm>
            <a:off x="2439915" y="2033619"/>
            <a:ext cx="1047103"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rPr>
              <a:t>Radicar el EIA</a:t>
            </a:r>
            <a:endParaRPr lang="es-CO" sz="1400" dirty="0"/>
          </a:p>
        </p:txBody>
      </p:sp>
      <p:sp>
        <p:nvSpPr>
          <p:cNvPr id="6" name="Rectángulo 5">
            <a:extLst>
              <a:ext uri="{FF2B5EF4-FFF2-40B4-BE49-F238E27FC236}">
                <a16:creationId xmlns:a16="http://schemas.microsoft.com/office/drawing/2014/main" id="{2887197B-2DA4-A74D-A3F4-00ED1BB9CA21}"/>
              </a:ext>
            </a:extLst>
          </p:cNvPr>
          <p:cNvSpPr/>
          <p:nvPr/>
        </p:nvSpPr>
        <p:spPr>
          <a:xfrm>
            <a:off x="3876029" y="2603004"/>
            <a:ext cx="1137665"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latin typeface="Arial" panose="020B0604020202020204" pitchFamily="34" charset="0"/>
                <a:ea typeface="Calibri" panose="020F0502020204030204" pitchFamily="34" charset="0"/>
              </a:rPr>
              <a:t>ANLA</a:t>
            </a:r>
            <a:endParaRPr lang="es-CO" sz="1400" dirty="0"/>
          </a:p>
        </p:txBody>
      </p:sp>
      <p:sp>
        <p:nvSpPr>
          <p:cNvPr id="7" name="Rectángulo 6">
            <a:extLst>
              <a:ext uri="{FF2B5EF4-FFF2-40B4-BE49-F238E27FC236}">
                <a16:creationId xmlns:a16="http://schemas.microsoft.com/office/drawing/2014/main" id="{F648F67E-FD84-9345-8841-EE028E5950BE}"/>
              </a:ext>
            </a:extLst>
          </p:cNvPr>
          <p:cNvSpPr/>
          <p:nvPr/>
        </p:nvSpPr>
        <p:spPr>
          <a:xfrm>
            <a:off x="3876029" y="1046680"/>
            <a:ext cx="1915908" cy="73866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t>Autoridad(es) ambiental(es) con jurisdicción</a:t>
            </a:r>
            <a:endParaRPr lang="es-CO" sz="1100" dirty="0"/>
          </a:p>
        </p:txBody>
      </p:sp>
      <p:sp>
        <p:nvSpPr>
          <p:cNvPr id="8" name="Rectángulo 7">
            <a:extLst>
              <a:ext uri="{FF2B5EF4-FFF2-40B4-BE49-F238E27FC236}">
                <a16:creationId xmlns:a16="http://schemas.microsoft.com/office/drawing/2014/main" id="{9DF44077-E14F-0F47-A89B-DF001993BC34}"/>
              </a:ext>
            </a:extLst>
          </p:cNvPr>
          <p:cNvSpPr/>
          <p:nvPr/>
        </p:nvSpPr>
        <p:spPr>
          <a:xfrm>
            <a:off x="6036818" y="2495282"/>
            <a:ext cx="2286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t>Evaluación del estudio ambiental </a:t>
            </a:r>
          </a:p>
        </p:txBody>
      </p:sp>
      <p:sp>
        <p:nvSpPr>
          <p:cNvPr id="9" name="Rectángulo 8">
            <a:extLst>
              <a:ext uri="{FF2B5EF4-FFF2-40B4-BE49-F238E27FC236}">
                <a16:creationId xmlns:a16="http://schemas.microsoft.com/office/drawing/2014/main" id="{66404D1A-12CF-3848-8A61-982992B31E26}"/>
              </a:ext>
            </a:extLst>
          </p:cNvPr>
          <p:cNvSpPr/>
          <p:nvPr/>
        </p:nvSpPr>
        <p:spPr>
          <a:xfrm>
            <a:off x="5333608" y="3458397"/>
            <a:ext cx="1648208"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Reunión adicional</a:t>
            </a:r>
            <a:r>
              <a:rPr lang="es-CO" sz="1400" dirty="0"/>
              <a:t> </a:t>
            </a:r>
          </a:p>
        </p:txBody>
      </p:sp>
      <p:sp>
        <p:nvSpPr>
          <p:cNvPr id="10" name="Rectángulo 9">
            <a:extLst>
              <a:ext uri="{FF2B5EF4-FFF2-40B4-BE49-F238E27FC236}">
                <a16:creationId xmlns:a16="http://schemas.microsoft.com/office/drawing/2014/main" id="{4BC777B7-FF00-7640-A441-21FDE99F387F}"/>
              </a:ext>
            </a:extLst>
          </p:cNvPr>
          <p:cNvSpPr/>
          <p:nvPr/>
        </p:nvSpPr>
        <p:spPr>
          <a:xfrm>
            <a:off x="5981227" y="4091704"/>
            <a:ext cx="2410725"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t>Acto administrativo definitivo</a:t>
            </a:r>
          </a:p>
        </p:txBody>
      </p:sp>
      <p:cxnSp>
        <p:nvCxnSpPr>
          <p:cNvPr id="12" name="Conector recto de flecha 11">
            <a:extLst>
              <a:ext uri="{FF2B5EF4-FFF2-40B4-BE49-F238E27FC236}">
                <a16:creationId xmlns:a16="http://schemas.microsoft.com/office/drawing/2014/main" id="{B73F0B4C-52E3-3A44-B28A-4E0ECB38BA32}"/>
              </a:ext>
            </a:extLst>
          </p:cNvPr>
          <p:cNvCxnSpPr>
            <a:cxnSpLocks/>
            <a:stCxn id="4" idx="3"/>
            <a:endCxn id="5" idx="1"/>
          </p:cNvCxnSpPr>
          <p:nvPr/>
        </p:nvCxnSpPr>
        <p:spPr>
          <a:xfrm flipV="1">
            <a:off x="2061077" y="2295229"/>
            <a:ext cx="378838" cy="76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Abrir corchete 12">
            <a:extLst>
              <a:ext uri="{FF2B5EF4-FFF2-40B4-BE49-F238E27FC236}">
                <a16:creationId xmlns:a16="http://schemas.microsoft.com/office/drawing/2014/main" id="{3310E394-4A9D-8048-BD73-A3ECB4FE6A0B}"/>
              </a:ext>
            </a:extLst>
          </p:cNvPr>
          <p:cNvSpPr/>
          <p:nvPr/>
        </p:nvSpPr>
        <p:spPr>
          <a:xfrm>
            <a:off x="3658525" y="1568497"/>
            <a:ext cx="217504" cy="1310815"/>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cxnSp>
        <p:nvCxnSpPr>
          <p:cNvPr id="15" name="Conector recto 14">
            <a:extLst>
              <a:ext uri="{FF2B5EF4-FFF2-40B4-BE49-F238E27FC236}">
                <a16:creationId xmlns:a16="http://schemas.microsoft.com/office/drawing/2014/main" id="{D35F1922-CAB1-4343-BFF6-270EAC034CEF}"/>
              </a:ext>
            </a:extLst>
          </p:cNvPr>
          <p:cNvCxnSpPr/>
          <p:nvPr/>
        </p:nvCxnSpPr>
        <p:spPr>
          <a:xfrm>
            <a:off x="3484147" y="2284993"/>
            <a:ext cx="1216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ector recto de flecha 16">
            <a:extLst>
              <a:ext uri="{FF2B5EF4-FFF2-40B4-BE49-F238E27FC236}">
                <a16:creationId xmlns:a16="http://schemas.microsoft.com/office/drawing/2014/main" id="{FFFB3FE1-C8A1-D64D-B27C-2ACE64C40DFC}"/>
              </a:ext>
            </a:extLst>
          </p:cNvPr>
          <p:cNvCxnSpPr>
            <a:cxnSpLocks/>
            <a:stCxn id="6" idx="3"/>
            <a:endCxn id="8" idx="1"/>
          </p:cNvCxnSpPr>
          <p:nvPr/>
        </p:nvCxnSpPr>
        <p:spPr>
          <a:xfrm flipV="1">
            <a:off x="5013694" y="2756892"/>
            <a:ext cx="102312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ector recto de flecha 19">
            <a:extLst>
              <a:ext uri="{FF2B5EF4-FFF2-40B4-BE49-F238E27FC236}">
                <a16:creationId xmlns:a16="http://schemas.microsoft.com/office/drawing/2014/main" id="{5DFC720B-19B9-1643-A4AC-39F5C6297AEE}"/>
              </a:ext>
            </a:extLst>
          </p:cNvPr>
          <p:cNvCxnSpPr>
            <a:cxnSpLocks/>
            <a:stCxn id="8" idx="2"/>
            <a:endCxn id="10" idx="0"/>
          </p:cNvCxnSpPr>
          <p:nvPr/>
        </p:nvCxnSpPr>
        <p:spPr>
          <a:xfrm>
            <a:off x="7179818" y="3018502"/>
            <a:ext cx="6772" cy="10732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ector recto 23">
            <a:extLst>
              <a:ext uri="{FF2B5EF4-FFF2-40B4-BE49-F238E27FC236}">
                <a16:creationId xmlns:a16="http://schemas.microsoft.com/office/drawing/2014/main" id="{E6BDF557-4830-0B40-9A02-D4C3424CB53D}"/>
              </a:ext>
            </a:extLst>
          </p:cNvPr>
          <p:cNvCxnSpPr>
            <a:cxnSpLocks/>
          </p:cNvCxnSpPr>
          <p:nvPr/>
        </p:nvCxnSpPr>
        <p:spPr>
          <a:xfrm flipH="1">
            <a:off x="6989798" y="3601122"/>
            <a:ext cx="483553" cy="1"/>
          </a:xfrm>
          <a:prstGeom prst="line">
            <a:avLst/>
          </a:prstGeom>
        </p:spPr>
        <p:style>
          <a:lnRef idx="2">
            <a:schemeClr val="accent1"/>
          </a:lnRef>
          <a:fillRef idx="0">
            <a:schemeClr val="accent1"/>
          </a:fillRef>
          <a:effectRef idx="1">
            <a:schemeClr val="accent1"/>
          </a:effectRef>
          <a:fontRef idx="minor">
            <a:schemeClr val="tx1"/>
          </a:fontRef>
        </p:style>
      </p:cxnSp>
      <p:sp>
        <p:nvSpPr>
          <p:cNvPr id="21" name="Rectángulo 20">
            <a:extLst>
              <a:ext uri="{FF2B5EF4-FFF2-40B4-BE49-F238E27FC236}">
                <a16:creationId xmlns:a16="http://schemas.microsoft.com/office/drawing/2014/main" id="{893117C7-3B00-D543-AF24-4F0F1A1AF0BB}"/>
              </a:ext>
            </a:extLst>
          </p:cNvPr>
          <p:cNvSpPr/>
          <p:nvPr/>
        </p:nvSpPr>
        <p:spPr>
          <a:xfrm>
            <a:off x="6157712" y="1268191"/>
            <a:ext cx="2286000"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ea typeface="Calibri" panose="020F0502020204030204" pitchFamily="34" charset="0"/>
              </a:rPr>
              <a:t>Emitir concepto técnico </a:t>
            </a:r>
            <a:endParaRPr lang="es-CO" sz="1400" dirty="0"/>
          </a:p>
        </p:txBody>
      </p:sp>
      <p:cxnSp>
        <p:nvCxnSpPr>
          <p:cNvPr id="22" name="Conector recto de flecha 21">
            <a:extLst>
              <a:ext uri="{FF2B5EF4-FFF2-40B4-BE49-F238E27FC236}">
                <a16:creationId xmlns:a16="http://schemas.microsoft.com/office/drawing/2014/main" id="{39EE48E2-3533-B745-B7F3-958936BEEA76}"/>
              </a:ext>
            </a:extLst>
          </p:cNvPr>
          <p:cNvCxnSpPr>
            <a:cxnSpLocks/>
            <a:stCxn id="7" idx="3"/>
            <a:endCxn id="21" idx="1"/>
          </p:cNvCxnSpPr>
          <p:nvPr/>
        </p:nvCxnSpPr>
        <p:spPr>
          <a:xfrm>
            <a:off x="5791937" y="1416012"/>
            <a:ext cx="365775" cy="6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ángulo 28">
            <a:extLst>
              <a:ext uri="{FF2B5EF4-FFF2-40B4-BE49-F238E27FC236}">
                <a16:creationId xmlns:a16="http://schemas.microsoft.com/office/drawing/2014/main" id="{8532F82A-2E83-9140-B13C-75FF5B7BC7D2}"/>
              </a:ext>
            </a:extLst>
          </p:cNvPr>
          <p:cNvSpPr/>
          <p:nvPr/>
        </p:nvSpPr>
        <p:spPr>
          <a:xfrm>
            <a:off x="7511209" y="3488914"/>
            <a:ext cx="1545551"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Visita al proyecto</a:t>
            </a:r>
            <a:endParaRPr lang="es-CO" sz="1400" dirty="0"/>
          </a:p>
        </p:txBody>
      </p:sp>
      <p:sp>
        <p:nvSpPr>
          <p:cNvPr id="32" name="Rectángulo 31">
            <a:extLst>
              <a:ext uri="{FF2B5EF4-FFF2-40B4-BE49-F238E27FC236}">
                <a16:creationId xmlns:a16="http://schemas.microsoft.com/office/drawing/2014/main" id="{1E768DF2-AE06-FD4D-A954-CC9D2080B219}"/>
              </a:ext>
            </a:extLst>
          </p:cNvPr>
          <p:cNvSpPr/>
          <p:nvPr/>
        </p:nvSpPr>
        <p:spPr>
          <a:xfrm>
            <a:off x="2320414" y="3458397"/>
            <a:ext cx="2441694"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Informaciòn complementaria</a:t>
            </a:r>
            <a:endParaRPr lang="es-CO" sz="1400" dirty="0"/>
          </a:p>
        </p:txBody>
      </p:sp>
      <p:cxnSp>
        <p:nvCxnSpPr>
          <p:cNvPr id="35" name="Conector recto de flecha 34">
            <a:extLst>
              <a:ext uri="{FF2B5EF4-FFF2-40B4-BE49-F238E27FC236}">
                <a16:creationId xmlns:a16="http://schemas.microsoft.com/office/drawing/2014/main" id="{BF99DE0F-3B43-1949-B5FA-395BD466BFB3}"/>
              </a:ext>
            </a:extLst>
          </p:cNvPr>
          <p:cNvCxnSpPr>
            <a:stCxn id="9" idx="1"/>
            <a:endCxn id="32" idx="3"/>
          </p:cNvCxnSpPr>
          <p:nvPr/>
        </p:nvCxnSpPr>
        <p:spPr>
          <a:xfrm flipH="1">
            <a:off x="4762108" y="3612286"/>
            <a:ext cx="571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419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B1A617A2-441C-3B4C-82EE-4F498ADF0C22}"/>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id="{61CB170F-5015-B14B-B142-FE8413CB27DB}"/>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7" name="Rectángulo 6">
            <a:extLst>
              <a:ext uri="{FF2B5EF4-FFF2-40B4-BE49-F238E27FC236}">
                <a16:creationId xmlns:a16="http://schemas.microsoft.com/office/drawing/2014/main" id="{6818ABE6-78EC-5740-A9ED-38B5A5580D5A}"/>
              </a:ext>
            </a:extLst>
          </p:cNvPr>
          <p:cNvSpPr/>
          <p:nvPr/>
        </p:nvSpPr>
        <p:spPr>
          <a:xfrm>
            <a:off x="319176" y="1003627"/>
            <a:ext cx="5822831" cy="369332"/>
          </a:xfrm>
          <a:prstGeom prst="rect">
            <a:avLst/>
          </a:prstGeom>
        </p:spPr>
        <p:txBody>
          <a:bodyPr wrap="square">
            <a:spAutoFit/>
          </a:bodyPr>
          <a:lstStyle/>
          <a:p>
            <a:r>
              <a:rPr lang="es-CO" i="1" dirty="0">
                <a:latin typeface="Arial" panose="020B0604020202020204" pitchFamily="34" charset="0"/>
                <a:ea typeface="Calibri" panose="020F0502020204030204" pitchFamily="34" charset="0"/>
              </a:rPr>
              <a:t>Cesión total o parcial de la licencia ambiental</a:t>
            </a:r>
            <a:r>
              <a:rPr lang="es-CO" dirty="0"/>
              <a:t> </a:t>
            </a:r>
          </a:p>
        </p:txBody>
      </p:sp>
      <p:graphicFrame>
        <p:nvGraphicFramePr>
          <p:cNvPr id="8" name="Diagrama 7">
            <a:extLst>
              <a:ext uri="{FF2B5EF4-FFF2-40B4-BE49-F238E27FC236}">
                <a16:creationId xmlns:a16="http://schemas.microsoft.com/office/drawing/2014/main" id="{4CEA76EC-09F5-7C4E-B109-8D20C2BFC611}"/>
              </a:ext>
            </a:extLst>
          </p:cNvPr>
          <p:cNvGraphicFramePr/>
          <p:nvPr>
            <p:extLst>
              <p:ext uri="{D42A27DB-BD31-4B8C-83A1-F6EECF244321}">
                <p14:modId xmlns:p14="http://schemas.microsoft.com/office/powerpoint/2010/main" val="3320515950"/>
              </p:ext>
            </p:extLst>
          </p:nvPr>
        </p:nvGraphicFramePr>
        <p:xfrm>
          <a:off x="1524000" y="1486982"/>
          <a:ext cx="6096000" cy="2944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ángulo 8">
            <a:extLst>
              <a:ext uri="{FF2B5EF4-FFF2-40B4-BE49-F238E27FC236}">
                <a16:creationId xmlns:a16="http://schemas.microsoft.com/office/drawing/2014/main" id="{D5DB56BF-F78A-B844-87EC-946E600ADE09}"/>
              </a:ext>
            </a:extLst>
          </p:cNvPr>
          <p:cNvSpPr/>
          <p:nvPr/>
        </p:nvSpPr>
        <p:spPr>
          <a:xfrm>
            <a:off x="457200" y="505718"/>
            <a:ext cx="4467890" cy="373757"/>
          </a:xfrm>
          <a:prstGeom prst="rect">
            <a:avLst/>
          </a:prstGeom>
        </p:spPr>
        <p:txBody>
          <a:bodyPr wrap="none">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Cambios Menores </a:t>
            </a:r>
            <a:r>
              <a:rPr lang="es-CO" b="1" dirty="0">
                <a:latin typeface="Arial" panose="020B0604020202020204" pitchFamily="34" charset="0"/>
                <a:ea typeface="Calibri" panose="020F0502020204030204" pitchFamily="34" charset="0"/>
                <a:cs typeface="Times New Roman" panose="02020603050405020304" pitchFamily="18" charset="0"/>
              </a:rPr>
              <a:t>(Decreto 1076 /2015)</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243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2560408C-B7E1-D747-9C65-49D5167C9AFA}"/>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id="{B9832215-9281-534F-BC9C-BCF37731C391}"/>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6" name="Rectángulo 5">
            <a:extLst>
              <a:ext uri="{FF2B5EF4-FFF2-40B4-BE49-F238E27FC236}">
                <a16:creationId xmlns:a16="http://schemas.microsoft.com/office/drawing/2014/main" id="{179718B5-2DDD-414A-A24D-F78AF714DEC6}"/>
              </a:ext>
            </a:extLst>
          </p:cNvPr>
          <p:cNvSpPr/>
          <p:nvPr/>
        </p:nvSpPr>
        <p:spPr>
          <a:xfrm>
            <a:off x="457200" y="1122451"/>
            <a:ext cx="3956532" cy="369332"/>
          </a:xfrm>
          <a:prstGeom prst="rect">
            <a:avLst/>
          </a:prstGeom>
        </p:spPr>
        <p:txBody>
          <a:bodyPr wrap="none">
            <a:spAutoFit/>
          </a:bodyPr>
          <a:lstStyle/>
          <a:p>
            <a:r>
              <a:rPr lang="es-CO" i="1" dirty="0">
                <a:latin typeface="Arial" panose="020B0604020202020204" pitchFamily="34" charset="0"/>
                <a:ea typeface="Calibri" panose="020F0502020204030204" pitchFamily="34" charset="0"/>
              </a:rPr>
              <a:t>Integración de licencias ambientales</a:t>
            </a:r>
            <a:r>
              <a:rPr lang="es-CO" dirty="0"/>
              <a:t> </a:t>
            </a:r>
          </a:p>
        </p:txBody>
      </p:sp>
      <p:graphicFrame>
        <p:nvGraphicFramePr>
          <p:cNvPr id="8" name="Diagrama 7">
            <a:extLst>
              <a:ext uri="{FF2B5EF4-FFF2-40B4-BE49-F238E27FC236}">
                <a16:creationId xmlns:a16="http://schemas.microsoft.com/office/drawing/2014/main" id="{8E9222A0-676A-EA42-9B93-254A3DE59BAD}"/>
              </a:ext>
            </a:extLst>
          </p:cNvPr>
          <p:cNvGraphicFramePr/>
          <p:nvPr>
            <p:extLst>
              <p:ext uri="{D42A27DB-BD31-4B8C-83A1-F6EECF244321}">
                <p14:modId xmlns:p14="http://schemas.microsoft.com/office/powerpoint/2010/main" val="897597443"/>
              </p:ext>
            </p:extLst>
          </p:nvPr>
        </p:nvGraphicFramePr>
        <p:xfrm>
          <a:off x="1524000" y="97107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ángulo 8">
            <a:extLst>
              <a:ext uri="{FF2B5EF4-FFF2-40B4-BE49-F238E27FC236}">
                <a16:creationId xmlns:a16="http://schemas.microsoft.com/office/drawing/2014/main" id="{C49F472C-39E4-0541-88A4-9FD6E609E145}"/>
              </a:ext>
            </a:extLst>
          </p:cNvPr>
          <p:cNvSpPr/>
          <p:nvPr/>
        </p:nvSpPr>
        <p:spPr>
          <a:xfrm>
            <a:off x="457200" y="505718"/>
            <a:ext cx="4467890" cy="373757"/>
          </a:xfrm>
          <a:prstGeom prst="rect">
            <a:avLst/>
          </a:prstGeom>
        </p:spPr>
        <p:txBody>
          <a:bodyPr wrap="none">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Cambios Menores </a:t>
            </a:r>
            <a:r>
              <a:rPr lang="es-CO" b="1" dirty="0">
                <a:latin typeface="Arial" panose="020B0604020202020204" pitchFamily="34" charset="0"/>
                <a:ea typeface="Calibri" panose="020F0502020204030204" pitchFamily="34" charset="0"/>
                <a:cs typeface="Times New Roman" panose="02020603050405020304" pitchFamily="18" charset="0"/>
              </a:rPr>
              <a:t>(Decreto 1076 /2015)</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3351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EB1426-BCC4-B24D-B32D-9D1AE2984690}"/>
              </a:ext>
            </a:extLst>
          </p:cNvPr>
          <p:cNvSpPr>
            <a:spLocks noGrp="1"/>
          </p:cNvSpPr>
          <p:nvPr>
            <p:ph type="title"/>
          </p:nvPr>
        </p:nvSpPr>
        <p:spPr>
          <a:xfrm>
            <a:off x="453398" y="3032182"/>
            <a:ext cx="8237204" cy="803378"/>
          </a:xfrm>
        </p:spPr>
        <p:txBody>
          <a:bodyPr>
            <a:normAutofit/>
          </a:bodyPr>
          <a:lstStyle/>
          <a:p>
            <a:pPr algn="ctr"/>
            <a:r>
              <a:rPr lang="es-CO" sz="4000" dirty="0"/>
              <a:t>Gracias </a:t>
            </a:r>
          </a:p>
        </p:txBody>
      </p:sp>
    </p:spTree>
    <p:extLst>
      <p:ext uri="{BB962C8B-B14F-4D97-AF65-F5344CB8AC3E}">
        <p14:creationId xmlns:p14="http://schemas.microsoft.com/office/powerpoint/2010/main" val="401863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F6C0B90C-8F71-094B-9E55-3E8E6BC27A23}"/>
              </a:ext>
            </a:extLst>
          </p:cNvPr>
          <p:cNvSpPr txBox="1">
            <a:spLocks/>
          </p:cNvSpPr>
          <p:nvPr/>
        </p:nvSpPr>
        <p:spPr>
          <a:xfrm>
            <a:off x="2615686" y="869503"/>
            <a:ext cx="3615730" cy="604664"/>
          </a:xfrm>
          <a:prstGeom prst="rect">
            <a:avLst/>
          </a:prstGeom>
        </p:spPr>
        <p:txBody>
          <a:bodyPr/>
          <a:lstStyle>
            <a:lvl1pPr marL="342900" indent="-342900" algn="l" rtl="0" eaLnBrk="0" fontAlgn="base" hangingPunct="0">
              <a:spcBef>
                <a:spcPct val="20000"/>
              </a:spcBef>
              <a:spcAft>
                <a:spcPct val="0"/>
              </a:spcAft>
              <a:buClr>
                <a:srgbClr val="54AF21"/>
              </a:buClr>
              <a:buFont typeface="Wingdings" pitchFamily="2" charset="2"/>
              <a:buChar char="q"/>
              <a:defRPr sz="2800" kern="1200">
                <a:solidFill>
                  <a:srgbClr val="31599B"/>
                </a:solidFill>
                <a:latin typeface="+mn-lt"/>
                <a:ea typeface="+mn-ea"/>
                <a:cs typeface="+mn-cs"/>
              </a:defRPr>
            </a:lvl1pPr>
            <a:lvl2pPr marL="742950" indent="-285750" algn="l" rtl="0" eaLnBrk="0" fontAlgn="base" hangingPunct="0">
              <a:spcBef>
                <a:spcPct val="20000"/>
              </a:spcBef>
              <a:spcAft>
                <a:spcPct val="0"/>
              </a:spcAft>
              <a:buClr>
                <a:srgbClr val="54AF21"/>
              </a:buClr>
              <a:buFont typeface="Wingdings" pitchFamily="2" charset="2"/>
              <a:buChar char="q"/>
              <a:defRPr sz="2400" kern="1200">
                <a:solidFill>
                  <a:srgbClr val="31599B"/>
                </a:solidFill>
                <a:latin typeface="+mn-lt"/>
                <a:ea typeface="+mn-ea"/>
                <a:cs typeface="+mn-cs"/>
              </a:defRPr>
            </a:lvl2pPr>
            <a:lvl3pPr marL="11430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3pPr>
            <a:lvl4pPr marL="16002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4pPr>
            <a:lvl5pPr marL="20574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s-CO" sz="2400" b="0" dirty="0"/>
              <a:t>Impacto ambiental</a:t>
            </a:r>
          </a:p>
        </p:txBody>
      </p:sp>
      <p:sp>
        <p:nvSpPr>
          <p:cNvPr id="7" name="7 CuadroTexto">
            <a:extLst>
              <a:ext uri="{FF2B5EF4-FFF2-40B4-BE49-F238E27FC236}">
                <a16:creationId xmlns:a16="http://schemas.microsoft.com/office/drawing/2014/main" id="{C4913E9C-FDD1-8940-8B5B-0D66D493E6A4}"/>
              </a:ext>
            </a:extLst>
          </p:cNvPr>
          <p:cNvSpPr txBox="1"/>
          <p:nvPr/>
        </p:nvSpPr>
        <p:spPr>
          <a:xfrm>
            <a:off x="2094561" y="1577428"/>
            <a:ext cx="684076" cy="1323439"/>
          </a:xfrm>
          <a:prstGeom prst="rect">
            <a:avLst/>
          </a:prstGeom>
          <a:noFill/>
        </p:spPr>
        <p:txBody>
          <a:bodyPr wrap="square" rtlCol="0">
            <a:spAutoFit/>
          </a:bodyPr>
          <a:lstStyle/>
          <a:p>
            <a:r>
              <a:rPr lang="es-CO" sz="8000" b="1" dirty="0">
                <a:solidFill>
                  <a:srgbClr val="FF0000"/>
                </a:solidFill>
                <a:effectLst>
                  <a:glow rad="101600">
                    <a:schemeClr val="accent4">
                      <a:satMod val="175000"/>
                      <a:alpha val="40000"/>
                    </a:schemeClr>
                  </a:glow>
                  <a:outerShdw blurRad="38100" dist="38100" dir="2700000" algn="tl">
                    <a:srgbClr val="000000">
                      <a:alpha val="43137"/>
                    </a:srgbClr>
                  </a:outerShdw>
                </a:effectLst>
              </a:rPr>
              <a:t>-</a:t>
            </a:r>
          </a:p>
        </p:txBody>
      </p:sp>
      <p:sp>
        <p:nvSpPr>
          <p:cNvPr id="8" name="8 CuadroTexto">
            <a:extLst>
              <a:ext uri="{FF2B5EF4-FFF2-40B4-BE49-F238E27FC236}">
                <a16:creationId xmlns:a16="http://schemas.microsoft.com/office/drawing/2014/main" id="{4CE1744C-6D6F-DD40-8B94-A05478312028}"/>
              </a:ext>
            </a:extLst>
          </p:cNvPr>
          <p:cNvSpPr txBox="1"/>
          <p:nvPr/>
        </p:nvSpPr>
        <p:spPr>
          <a:xfrm>
            <a:off x="6504118" y="1879303"/>
            <a:ext cx="684076" cy="1015663"/>
          </a:xfrm>
          <a:prstGeom prst="rect">
            <a:avLst/>
          </a:prstGeom>
          <a:noFill/>
        </p:spPr>
        <p:txBody>
          <a:bodyPr wrap="square" rtlCol="0">
            <a:spAutoFit/>
          </a:bodyPr>
          <a:lstStyle/>
          <a:p>
            <a:r>
              <a:rPr lang="es-CO" sz="6000" b="1" dirty="0">
                <a:solidFill>
                  <a:schemeClr val="accent2"/>
                </a:solidFill>
                <a:effectLst>
                  <a:glow rad="63500">
                    <a:schemeClr val="accent4">
                      <a:satMod val="175000"/>
                      <a:alpha val="40000"/>
                    </a:schemeClr>
                  </a:glow>
                  <a:outerShdw blurRad="38100" dist="38100" dir="2700000" algn="tl">
                    <a:srgbClr val="000000">
                      <a:alpha val="43137"/>
                    </a:srgbClr>
                  </a:outerShdw>
                </a:effectLst>
              </a:rPr>
              <a:t>+</a:t>
            </a:r>
          </a:p>
        </p:txBody>
      </p:sp>
      <p:sp>
        <p:nvSpPr>
          <p:cNvPr id="9" name="9 Abrir corchete">
            <a:extLst>
              <a:ext uri="{FF2B5EF4-FFF2-40B4-BE49-F238E27FC236}">
                <a16:creationId xmlns:a16="http://schemas.microsoft.com/office/drawing/2014/main" id="{EBB9F741-96E2-C14B-BD43-63E9E5FDAB0F}"/>
              </a:ext>
            </a:extLst>
          </p:cNvPr>
          <p:cNvSpPr/>
          <p:nvPr/>
        </p:nvSpPr>
        <p:spPr bwMode="auto">
          <a:xfrm rot="5400000">
            <a:off x="4469892" y="-183061"/>
            <a:ext cx="180020" cy="4464496"/>
          </a:xfrm>
          <a:prstGeom prst="leftBracket">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O" sz="2000" b="0" i="0" u="none" strike="noStrike" cap="none" normalizeH="0" baseline="0">
              <a:ln>
                <a:noFill/>
              </a:ln>
              <a:solidFill>
                <a:schemeClr val="tx1"/>
              </a:solidFill>
              <a:effectLst/>
              <a:latin typeface="Arial" charset="0"/>
              <a:ea typeface="ＭＳ Ｐゴシック" pitchFamily="84" charset="-128"/>
            </a:endParaRPr>
          </a:p>
        </p:txBody>
      </p:sp>
      <p:sp>
        <p:nvSpPr>
          <p:cNvPr id="10" name="10 CuadroTexto">
            <a:extLst>
              <a:ext uri="{FF2B5EF4-FFF2-40B4-BE49-F238E27FC236}">
                <a16:creationId xmlns:a16="http://schemas.microsoft.com/office/drawing/2014/main" id="{A773CE68-BB70-4D4E-97D0-FDD9355FBE2A}"/>
              </a:ext>
            </a:extLst>
          </p:cNvPr>
          <p:cNvSpPr txBox="1"/>
          <p:nvPr/>
        </p:nvSpPr>
        <p:spPr>
          <a:xfrm>
            <a:off x="2123622" y="1306180"/>
            <a:ext cx="4668528" cy="646331"/>
          </a:xfrm>
          <a:prstGeom prst="rect">
            <a:avLst/>
          </a:prstGeom>
          <a:noFill/>
        </p:spPr>
        <p:txBody>
          <a:bodyPr wrap="square" rtlCol="0">
            <a:spAutoFit/>
          </a:bodyPr>
          <a:lstStyle/>
          <a:p>
            <a:pPr algn="ctr"/>
            <a:r>
              <a:rPr lang="es-CO" i="1" dirty="0"/>
              <a:t>Cambio o alteración al medio ambiente parcial o permanente</a:t>
            </a:r>
          </a:p>
        </p:txBody>
      </p:sp>
      <p:sp>
        <p:nvSpPr>
          <p:cNvPr id="11" name="11 CuadroTexto">
            <a:extLst>
              <a:ext uri="{FF2B5EF4-FFF2-40B4-BE49-F238E27FC236}">
                <a16:creationId xmlns:a16="http://schemas.microsoft.com/office/drawing/2014/main" id="{595C3238-CD2F-AB4A-A254-0E32BB10D2B7}"/>
              </a:ext>
            </a:extLst>
          </p:cNvPr>
          <p:cNvSpPr txBox="1"/>
          <p:nvPr/>
        </p:nvSpPr>
        <p:spPr>
          <a:xfrm>
            <a:off x="1609156" y="2541141"/>
            <a:ext cx="1436996" cy="2092881"/>
          </a:xfrm>
          <a:prstGeom prst="rect">
            <a:avLst/>
          </a:prstGeom>
          <a:solidFill>
            <a:srgbClr val="FFFF00"/>
          </a:solidFill>
        </p:spPr>
        <p:txBody>
          <a:bodyPr wrap="square" rtlCol="0">
            <a:spAutoFit/>
          </a:bodyPr>
          <a:lstStyle/>
          <a:p>
            <a:r>
              <a:rPr lang="es-CO" sz="1600" dirty="0"/>
              <a:t>Contaminación</a:t>
            </a:r>
          </a:p>
          <a:p>
            <a:r>
              <a:rPr lang="es-CO" sz="1600" dirty="0"/>
              <a:t>Daño</a:t>
            </a:r>
          </a:p>
          <a:p>
            <a:r>
              <a:rPr lang="es-CO" sz="1600" dirty="0"/>
              <a:t>Perdida</a:t>
            </a:r>
          </a:p>
          <a:p>
            <a:r>
              <a:rPr lang="es-CO" sz="1600" dirty="0"/>
              <a:t>Afectación</a:t>
            </a:r>
          </a:p>
          <a:p>
            <a:r>
              <a:rPr lang="es-CO" sz="1600" dirty="0"/>
              <a:t>Alteración</a:t>
            </a:r>
          </a:p>
          <a:p>
            <a:r>
              <a:rPr lang="es-CO" sz="1600" dirty="0"/>
              <a:t>Modificación</a:t>
            </a:r>
          </a:p>
          <a:p>
            <a:r>
              <a:rPr lang="es-CO" sz="1600" dirty="0"/>
              <a:t>Variación</a:t>
            </a:r>
          </a:p>
          <a:p>
            <a:r>
              <a:rPr lang="es-CO" sz="1600" dirty="0"/>
              <a:t>Reducción</a:t>
            </a:r>
          </a:p>
        </p:txBody>
      </p:sp>
      <p:sp>
        <p:nvSpPr>
          <p:cNvPr id="12" name="12 CuadroTexto">
            <a:extLst>
              <a:ext uri="{FF2B5EF4-FFF2-40B4-BE49-F238E27FC236}">
                <a16:creationId xmlns:a16="http://schemas.microsoft.com/office/drawing/2014/main" id="{4B9E4A6C-D67B-A44E-91E7-94A5ACBF0916}"/>
              </a:ext>
            </a:extLst>
          </p:cNvPr>
          <p:cNvSpPr txBox="1"/>
          <p:nvPr/>
        </p:nvSpPr>
        <p:spPr>
          <a:xfrm>
            <a:off x="6129725" y="2633823"/>
            <a:ext cx="1324850" cy="1323439"/>
          </a:xfrm>
          <a:prstGeom prst="rect">
            <a:avLst/>
          </a:prstGeom>
          <a:solidFill>
            <a:schemeClr val="accent6">
              <a:lumMod val="20000"/>
              <a:lumOff val="80000"/>
            </a:schemeClr>
          </a:solidFill>
        </p:spPr>
        <p:txBody>
          <a:bodyPr wrap="none" rtlCol="0">
            <a:spAutoFit/>
          </a:bodyPr>
          <a:lstStyle/>
          <a:p>
            <a:r>
              <a:rPr lang="es-CO" sz="1600" dirty="0"/>
              <a:t>Reforestación</a:t>
            </a:r>
          </a:p>
          <a:p>
            <a:r>
              <a:rPr lang="es-CO" sz="1600" dirty="0"/>
              <a:t>Reposición</a:t>
            </a:r>
          </a:p>
          <a:p>
            <a:r>
              <a:rPr lang="es-CO" sz="1600" dirty="0"/>
              <a:t>Capacitación</a:t>
            </a:r>
          </a:p>
          <a:p>
            <a:r>
              <a:rPr lang="es-CO" sz="1600" dirty="0"/>
              <a:t>Reinducción</a:t>
            </a:r>
          </a:p>
          <a:p>
            <a:r>
              <a:rPr lang="es-CO" sz="1600" dirty="0"/>
              <a:t>Recuperación</a:t>
            </a:r>
          </a:p>
        </p:txBody>
      </p:sp>
      <p:sp>
        <p:nvSpPr>
          <p:cNvPr id="16" name="Rectángulo 1">
            <a:extLst>
              <a:ext uri="{FF2B5EF4-FFF2-40B4-BE49-F238E27FC236}">
                <a16:creationId xmlns:a16="http://schemas.microsoft.com/office/drawing/2014/main" id="{2EF64D15-678A-A945-899E-CA0314F47C1A}"/>
              </a:ext>
            </a:extLst>
          </p:cNvPr>
          <p:cNvSpPr>
            <a:spLocks noChangeArrowheads="1"/>
          </p:cNvSpPr>
          <p:nvPr/>
        </p:nvSpPr>
        <p:spPr bwMode="auto">
          <a:xfrm>
            <a:off x="395537" y="44767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algn="r"/>
            <a:r>
              <a:rPr lang="es-CO" dirty="0">
                <a:highlight>
                  <a:srgbClr val="FFFF00"/>
                </a:highlight>
              </a:rPr>
              <a:t>Conceptos básicos</a:t>
            </a:r>
          </a:p>
        </p:txBody>
      </p:sp>
    </p:spTree>
    <p:extLst>
      <p:ext uri="{BB962C8B-B14F-4D97-AF65-F5344CB8AC3E}">
        <p14:creationId xmlns:p14="http://schemas.microsoft.com/office/powerpoint/2010/main" val="153500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817FAAF-1A05-B644-A226-A9BE19D77138}"/>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id="{5DC51B55-6B18-9F49-9A46-D2E936277575}"/>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Rectángulo 1">
            <a:extLst>
              <a:ext uri="{FF2B5EF4-FFF2-40B4-BE49-F238E27FC236}">
                <a16:creationId xmlns:a16="http://schemas.microsoft.com/office/drawing/2014/main" id="{B8D271A2-BFCE-FA48-9E73-8BB047415B54}"/>
              </a:ext>
            </a:extLst>
          </p:cNvPr>
          <p:cNvSpPr>
            <a:spLocks noChangeArrowheads="1"/>
          </p:cNvSpPr>
          <p:nvPr/>
        </p:nvSpPr>
        <p:spPr bwMode="auto">
          <a:xfrm>
            <a:off x="395537" y="44767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r>
              <a:rPr lang="es-CO" dirty="0"/>
              <a:t>Normatividad ambiental, </a:t>
            </a:r>
            <a:r>
              <a:rPr lang="es-CO" dirty="0">
                <a:highlight>
                  <a:srgbClr val="FFFF00"/>
                </a:highlight>
              </a:rPr>
              <a:t>línea de tiempo</a:t>
            </a:r>
          </a:p>
        </p:txBody>
      </p:sp>
      <p:graphicFrame>
        <p:nvGraphicFramePr>
          <p:cNvPr id="5" name="4 Marcador de contenido">
            <a:extLst>
              <a:ext uri="{FF2B5EF4-FFF2-40B4-BE49-F238E27FC236}">
                <a16:creationId xmlns:a16="http://schemas.microsoft.com/office/drawing/2014/main" id="{0FC672EE-4E0D-4A4D-81AB-165B5FA6EA6D}"/>
              </a:ext>
            </a:extLst>
          </p:cNvPr>
          <p:cNvGraphicFramePr>
            <a:graphicFrameLocks/>
          </p:cNvGraphicFramePr>
          <p:nvPr>
            <p:extLst>
              <p:ext uri="{D42A27DB-BD31-4B8C-83A1-F6EECF244321}">
                <p14:modId xmlns:p14="http://schemas.microsoft.com/office/powerpoint/2010/main" val="619503237"/>
              </p:ext>
            </p:extLst>
          </p:nvPr>
        </p:nvGraphicFramePr>
        <p:xfrm>
          <a:off x="179512" y="1396357"/>
          <a:ext cx="8784976" cy="1798787"/>
        </p:xfrm>
        <a:graphic>
          <a:graphicData uri="http://schemas.openxmlformats.org/drawingml/2006/table">
            <a:tbl>
              <a:tblPr firstRow="1" bandRow="1">
                <a:tableStyleId>{F2DE63D5-997A-4646-A377-4702673A728D}</a:tableStyleId>
              </a:tblPr>
              <a:tblGrid>
                <a:gridCol w="1970999">
                  <a:extLst>
                    <a:ext uri="{9D8B030D-6E8A-4147-A177-3AD203B41FA5}">
                      <a16:colId xmlns:a16="http://schemas.microsoft.com/office/drawing/2014/main" val="20000"/>
                    </a:ext>
                  </a:extLst>
                </a:gridCol>
                <a:gridCol w="1773417">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557482">
                <a:tc>
                  <a:txBody>
                    <a:bodyPr/>
                    <a:lstStyle/>
                    <a:p>
                      <a:pPr algn="ctr"/>
                      <a:r>
                        <a:rPr lang="es-CO" sz="1600" dirty="0"/>
                        <a:t>TIPO DE DOCUMENTO</a:t>
                      </a:r>
                      <a:endParaRPr lang="es-CO" sz="1600" b="1" dirty="0"/>
                    </a:p>
                  </a:txBody>
                  <a:tcPr anchor="ctr"/>
                </a:tc>
                <a:tc>
                  <a:txBody>
                    <a:bodyPr/>
                    <a:lstStyle/>
                    <a:p>
                      <a:pPr algn="ctr"/>
                      <a:r>
                        <a:rPr lang="es-CO" sz="1600" dirty="0"/>
                        <a:t>NUMERO DEL DOCUMENTO</a:t>
                      </a:r>
                      <a:endParaRPr lang="es-CO" sz="1600" b="1" dirty="0"/>
                    </a:p>
                  </a:txBody>
                  <a:tcPr anchor="ctr"/>
                </a:tc>
                <a:tc>
                  <a:txBody>
                    <a:bodyPr/>
                    <a:lstStyle/>
                    <a:p>
                      <a:pPr algn="ctr"/>
                      <a:r>
                        <a:rPr lang="es-CO" sz="1600" dirty="0"/>
                        <a:t>AÑO</a:t>
                      </a:r>
                      <a:endParaRPr lang="es-CO" sz="1600" b="1" dirty="0"/>
                    </a:p>
                  </a:txBody>
                  <a:tcPr anchor="ctr"/>
                </a:tc>
                <a:tc>
                  <a:txBody>
                    <a:bodyPr/>
                    <a:lstStyle/>
                    <a:p>
                      <a:pPr algn="ctr"/>
                      <a:r>
                        <a:rPr lang="es-CO" sz="1600" dirty="0"/>
                        <a:t>DESCRIPCIÓN</a:t>
                      </a:r>
                      <a:endParaRPr lang="es-CO" sz="1600" b="1" dirty="0"/>
                    </a:p>
                  </a:txBody>
                  <a:tcPr anchor="ctr"/>
                </a:tc>
                <a:extLst>
                  <a:ext uri="{0D108BD9-81ED-4DB2-BD59-A6C34878D82A}">
                    <a16:rowId xmlns:a16="http://schemas.microsoft.com/office/drawing/2014/main" val="10000"/>
                  </a:ext>
                </a:extLst>
              </a:tr>
              <a:tr h="1219667">
                <a:tc>
                  <a:txBody>
                    <a:bodyPr/>
                    <a:lstStyle/>
                    <a:p>
                      <a:pPr algn="ctr"/>
                      <a:r>
                        <a:rPr lang="es-CO" sz="1600" dirty="0"/>
                        <a:t>Decreto</a:t>
                      </a:r>
                    </a:p>
                  </a:txBody>
                  <a:tcPr anchor="ctr"/>
                </a:tc>
                <a:tc>
                  <a:txBody>
                    <a:bodyPr/>
                    <a:lstStyle/>
                    <a:p>
                      <a:pPr algn="ctr"/>
                      <a:r>
                        <a:rPr lang="es-CO" sz="1600" dirty="0"/>
                        <a:t>2278</a:t>
                      </a:r>
                    </a:p>
                  </a:txBody>
                  <a:tcPr anchor="ctr"/>
                </a:tc>
                <a:tc>
                  <a:txBody>
                    <a:bodyPr/>
                    <a:lstStyle/>
                    <a:p>
                      <a:pPr algn="ctr"/>
                      <a:r>
                        <a:rPr lang="es-CO" sz="1600" dirty="0"/>
                        <a:t>1953</a:t>
                      </a:r>
                    </a:p>
                  </a:txBody>
                  <a:tcPr anchor="ctr"/>
                </a:tc>
                <a:tc>
                  <a:txBody>
                    <a:bodyPr/>
                    <a:lstStyle/>
                    <a:p>
                      <a:pPr algn="just"/>
                      <a:r>
                        <a:rPr lang="es-CO" sz="1600" kern="1200" dirty="0">
                          <a:effectLst/>
                        </a:rPr>
                        <a:t>Por el cual se dictan medidas sobre cuestiones forestales. Colombia</a:t>
                      </a:r>
                      <a:endParaRPr lang="es-CO" sz="1600" b="0" dirty="0"/>
                    </a:p>
                  </a:txBody>
                  <a:tcPr anchor="ctr"/>
                </a:tc>
                <a:extLst>
                  <a:ext uri="{0D108BD9-81ED-4DB2-BD59-A6C34878D82A}">
                    <a16:rowId xmlns:a16="http://schemas.microsoft.com/office/drawing/2014/main" val="10001"/>
                  </a:ext>
                </a:extLst>
              </a:tr>
            </a:tbl>
          </a:graphicData>
        </a:graphic>
      </p:graphicFrame>
      <p:sp>
        <p:nvSpPr>
          <p:cNvPr id="6" name="6 CuadroTexto">
            <a:extLst>
              <a:ext uri="{FF2B5EF4-FFF2-40B4-BE49-F238E27FC236}">
                <a16:creationId xmlns:a16="http://schemas.microsoft.com/office/drawing/2014/main" id="{CBC598B4-31BD-874A-B290-6CD0AEE2D497}"/>
              </a:ext>
            </a:extLst>
          </p:cNvPr>
          <p:cNvSpPr txBox="1"/>
          <p:nvPr/>
        </p:nvSpPr>
        <p:spPr>
          <a:xfrm>
            <a:off x="179512" y="3472618"/>
            <a:ext cx="8784976" cy="646331"/>
          </a:xfrm>
          <a:prstGeom prst="rect">
            <a:avLst/>
          </a:prstGeom>
          <a:solidFill>
            <a:schemeClr val="accent1">
              <a:lumMod val="25000"/>
            </a:schemeClr>
          </a:solidFill>
        </p:spPr>
        <p:txBody>
          <a:bodyPr wrap="square" rtlCol="0">
            <a:spAutoFit/>
          </a:bodyPr>
          <a:lstStyle/>
          <a:p>
            <a:r>
              <a:rPr lang="es-CO" sz="1200" i="1" dirty="0">
                <a:solidFill>
                  <a:schemeClr val="bg1"/>
                </a:solidFill>
              </a:rPr>
              <a:t>vVgilancia, conservación, mejoramiento, reserva, repoblación y explotación de bosques</a:t>
            </a:r>
          </a:p>
          <a:p>
            <a:r>
              <a:rPr lang="es-CO" sz="1200" i="1" dirty="0">
                <a:solidFill>
                  <a:schemeClr val="bg1"/>
                </a:solidFill>
              </a:rPr>
              <a:t>Áreas de protección, con el fin de defender  cuencas de abastecimiento de aguas, embalses, acequias, evitar desprendimientos de tierras  y rocas, sujetar terrenos, defender  vías de comunicación, regularizar cursos de aguas, o contribuir a la salubridad</a:t>
            </a:r>
          </a:p>
        </p:txBody>
      </p:sp>
    </p:spTree>
    <p:extLst>
      <p:ext uri="{BB962C8B-B14F-4D97-AF65-F5344CB8AC3E}">
        <p14:creationId xmlns:p14="http://schemas.microsoft.com/office/powerpoint/2010/main" val="2284707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817FAAF-1A05-B644-A226-A9BE19D77138}"/>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id="{5DC51B55-6B18-9F49-9A46-D2E936277575}"/>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Rectángulo 1">
            <a:extLst>
              <a:ext uri="{FF2B5EF4-FFF2-40B4-BE49-F238E27FC236}">
                <a16:creationId xmlns:a16="http://schemas.microsoft.com/office/drawing/2014/main" id="{B8D271A2-BFCE-FA48-9E73-8BB047415B54}"/>
              </a:ext>
            </a:extLst>
          </p:cNvPr>
          <p:cNvSpPr>
            <a:spLocks noChangeArrowheads="1"/>
          </p:cNvSpPr>
          <p:nvPr/>
        </p:nvSpPr>
        <p:spPr bwMode="auto">
          <a:xfrm>
            <a:off x="395537" y="44767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r>
              <a:rPr lang="es-CO" dirty="0"/>
              <a:t>Normatividad ambiental, </a:t>
            </a:r>
            <a:r>
              <a:rPr lang="es-CO" dirty="0">
                <a:highlight>
                  <a:srgbClr val="FFFF00"/>
                </a:highlight>
              </a:rPr>
              <a:t>línea de tiempo</a:t>
            </a:r>
          </a:p>
        </p:txBody>
      </p:sp>
      <p:graphicFrame>
        <p:nvGraphicFramePr>
          <p:cNvPr id="5" name="4 Marcador de contenido">
            <a:extLst>
              <a:ext uri="{FF2B5EF4-FFF2-40B4-BE49-F238E27FC236}">
                <a16:creationId xmlns:a16="http://schemas.microsoft.com/office/drawing/2014/main" id="{0FC672EE-4E0D-4A4D-81AB-165B5FA6EA6D}"/>
              </a:ext>
            </a:extLst>
          </p:cNvPr>
          <p:cNvGraphicFramePr>
            <a:graphicFrameLocks/>
          </p:cNvGraphicFramePr>
          <p:nvPr>
            <p:extLst>
              <p:ext uri="{D42A27DB-BD31-4B8C-83A1-F6EECF244321}">
                <p14:modId xmlns:p14="http://schemas.microsoft.com/office/powerpoint/2010/main" val="379130637"/>
              </p:ext>
            </p:extLst>
          </p:nvPr>
        </p:nvGraphicFramePr>
        <p:xfrm>
          <a:off x="179512" y="1051299"/>
          <a:ext cx="8784976" cy="1798787"/>
        </p:xfrm>
        <a:graphic>
          <a:graphicData uri="http://schemas.openxmlformats.org/drawingml/2006/table">
            <a:tbl>
              <a:tblPr firstRow="1" bandRow="1">
                <a:tableStyleId>{F2DE63D5-997A-4646-A377-4702673A728D}</a:tableStyleId>
              </a:tblPr>
              <a:tblGrid>
                <a:gridCol w="1970999">
                  <a:extLst>
                    <a:ext uri="{9D8B030D-6E8A-4147-A177-3AD203B41FA5}">
                      <a16:colId xmlns:a16="http://schemas.microsoft.com/office/drawing/2014/main" val="20000"/>
                    </a:ext>
                  </a:extLst>
                </a:gridCol>
                <a:gridCol w="1773417">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557482">
                <a:tc>
                  <a:txBody>
                    <a:bodyPr/>
                    <a:lstStyle/>
                    <a:p>
                      <a:pPr algn="ctr"/>
                      <a:r>
                        <a:rPr lang="es-CO" sz="1600" dirty="0"/>
                        <a:t>TIPO DE DOCUMENTO</a:t>
                      </a:r>
                      <a:endParaRPr lang="es-CO" sz="1600" b="1" dirty="0"/>
                    </a:p>
                  </a:txBody>
                  <a:tcPr anchor="ctr"/>
                </a:tc>
                <a:tc>
                  <a:txBody>
                    <a:bodyPr/>
                    <a:lstStyle/>
                    <a:p>
                      <a:pPr algn="ctr"/>
                      <a:r>
                        <a:rPr lang="es-CO" sz="1600" dirty="0"/>
                        <a:t>NUMERO DEL DOCUMENTO</a:t>
                      </a:r>
                      <a:endParaRPr lang="es-CO" sz="1600" b="1" dirty="0"/>
                    </a:p>
                  </a:txBody>
                  <a:tcPr anchor="ctr"/>
                </a:tc>
                <a:tc>
                  <a:txBody>
                    <a:bodyPr/>
                    <a:lstStyle/>
                    <a:p>
                      <a:pPr algn="ctr"/>
                      <a:r>
                        <a:rPr lang="es-CO" sz="1600" dirty="0"/>
                        <a:t>AÑO</a:t>
                      </a:r>
                      <a:endParaRPr lang="es-CO" sz="1600" b="1" dirty="0"/>
                    </a:p>
                  </a:txBody>
                  <a:tcPr anchor="ctr"/>
                </a:tc>
                <a:tc>
                  <a:txBody>
                    <a:bodyPr/>
                    <a:lstStyle/>
                    <a:p>
                      <a:pPr algn="ctr"/>
                      <a:r>
                        <a:rPr lang="es-CO" sz="1600" dirty="0"/>
                        <a:t>DESCRIPCIÓN</a:t>
                      </a:r>
                      <a:endParaRPr lang="es-CO" sz="1600" b="1" dirty="0"/>
                    </a:p>
                  </a:txBody>
                  <a:tcPr anchor="ctr"/>
                </a:tc>
                <a:extLst>
                  <a:ext uri="{0D108BD9-81ED-4DB2-BD59-A6C34878D82A}">
                    <a16:rowId xmlns:a16="http://schemas.microsoft.com/office/drawing/2014/main" val="10000"/>
                  </a:ext>
                </a:extLst>
              </a:tr>
              <a:tr h="1219667">
                <a:tc>
                  <a:txBody>
                    <a:bodyPr/>
                    <a:lstStyle/>
                    <a:p>
                      <a:pPr algn="ctr"/>
                      <a:r>
                        <a:rPr lang="es-CO" sz="1600" dirty="0"/>
                        <a:t>LEY</a:t>
                      </a:r>
                    </a:p>
                  </a:txBody>
                  <a:tcPr anchor="ctr"/>
                </a:tc>
                <a:tc>
                  <a:txBody>
                    <a:bodyPr/>
                    <a:lstStyle/>
                    <a:p>
                      <a:pPr algn="ctr"/>
                      <a:r>
                        <a:rPr lang="es-CO" sz="1600" dirty="0"/>
                        <a:t>2</a:t>
                      </a:r>
                    </a:p>
                  </a:txBody>
                  <a:tcPr anchor="ctr"/>
                </a:tc>
                <a:tc>
                  <a:txBody>
                    <a:bodyPr/>
                    <a:lstStyle/>
                    <a:p>
                      <a:pPr algn="ctr"/>
                      <a:r>
                        <a:rPr lang="es-CO" sz="1600" dirty="0"/>
                        <a:t>1959</a:t>
                      </a:r>
                    </a:p>
                  </a:txBody>
                  <a:tcPr anchor="ctr"/>
                </a:tc>
                <a:tc>
                  <a:txBody>
                    <a:bodyPr/>
                    <a:lstStyle/>
                    <a:p>
                      <a:pPr algn="just"/>
                      <a:r>
                        <a:rPr lang="es-CO" sz="1600" kern="1200" dirty="0">
                          <a:effectLst/>
                        </a:rPr>
                        <a:t>Por el cual se dictan normas sobre economía forestal de la Nación y conservación de recursos naturales renovables</a:t>
                      </a:r>
                      <a:endParaRPr lang="es-CO" sz="1600" b="0" dirty="0"/>
                    </a:p>
                  </a:txBody>
                  <a:tcPr anchor="ctr"/>
                </a:tc>
                <a:extLst>
                  <a:ext uri="{0D108BD9-81ED-4DB2-BD59-A6C34878D82A}">
                    <a16:rowId xmlns:a16="http://schemas.microsoft.com/office/drawing/2014/main" val="10001"/>
                  </a:ext>
                </a:extLst>
              </a:tr>
            </a:tbl>
          </a:graphicData>
        </a:graphic>
      </p:graphicFrame>
      <p:sp>
        <p:nvSpPr>
          <p:cNvPr id="6" name="6 CuadroTexto">
            <a:extLst>
              <a:ext uri="{FF2B5EF4-FFF2-40B4-BE49-F238E27FC236}">
                <a16:creationId xmlns:a16="http://schemas.microsoft.com/office/drawing/2014/main" id="{CBC598B4-31BD-874A-B290-6CD0AEE2D497}"/>
              </a:ext>
            </a:extLst>
          </p:cNvPr>
          <p:cNvSpPr txBox="1"/>
          <p:nvPr/>
        </p:nvSpPr>
        <p:spPr>
          <a:xfrm>
            <a:off x="179512" y="3127560"/>
            <a:ext cx="8784976" cy="1015663"/>
          </a:xfrm>
          <a:prstGeom prst="rect">
            <a:avLst/>
          </a:prstGeom>
          <a:solidFill>
            <a:schemeClr val="accent1">
              <a:lumMod val="25000"/>
            </a:schemeClr>
          </a:solidFill>
        </p:spPr>
        <p:txBody>
          <a:bodyPr wrap="square" rtlCol="0">
            <a:spAutoFit/>
          </a:bodyPr>
          <a:lstStyle/>
          <a:p>
            <a:r>
              <a:rPr lang="es-CO" sz="1200" i="1" dirty="0">
                <a:solidFill>
                  <a:schemeClr val="bg1"/>
                </a:solidFill>
              </a:rPr>
              <a:t>Acercamiento a la protección de áreas y regulación de usos</a:t>
            </a:r>
          </a:p>
          <a:p>
            <a:r>
              <a:rPr lang="es-CO" sz="1200" i="1" dirty="0">
                <a:solidFill>
                  <a:schemeClr val="bg1"/>
                </a:solidFill>
              </a:rPr>
              <a:t>Economía forestal y protección de los suelos, las aguas y la vida silvestre</a:t>
            </a:r>
          </a:p>
          <a:p>
            <a:r>
              <a:rPr lang="es-CO" sz="1200" i="1" dirty="0">
                <a:solidFill>
                  <a:schemeClr val="bg1"/>
                </a:solidFill>
              </a:rPr>
              <a:t>Delimitar y reservar de manera especial, por medio de decretos los "Parques Nacionales Naturales", en las distintas zonas del en las cuales quedará prohibida la adjudicación de baldíos, las ventas de tierras, la caza, la pesca y toda actividad industrial, ganadera o agrícola, distinta a la del turismo o a aquellas que el Gobierno Nacional considere convenientes, con el objeto de conservar la flora y fauna nacionales</a:t>
            </a:r>
          </a:p>
        </p:txBody>
      </p:sp>
    </p:spTree>
    <p:extLst>
      <p:ext uri="{BB962C8B-B14F-4D97-AF65-F5344CB8AC3E}">
        <p14:creationId xmlns:p14="http://schemas.microsoft.com/office/powerpoint/2010/main" val="31892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817FAAF-1A05-B644-A226-A9BE19D77138}"/>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id="{5DC51B55-6B18-9F49-9A46-D2E936277575}"/>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Rectángulo 1">
            <a:extLst>
              <a:ext uri="{FF2B5EF4-FFF2-40B4-BE49-F238E27FC236}">
                <a16:creationId xmlns:a16="http://schemas.microsoft.com/office/drawing/2014/main" id="{B8D271A2-BFCE-FA48-9E73-8BB047415B54}"/>
              </a:ext>
            </a:extLst>
          </p:cNvPr>
          <p:cNvSpPr>
            <a:spLocks noChangeArrowheads="1"/>
          </p:cNvSpPr>
          <p:nvPr/>
        </p:nvSpPr>
        <p:spPr bwMode="auto">
          <a:xfrm>
            <a:off x="395537" y="44767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r>
              <a:rPr lang="es-CO" dirty="0"/>
              <a:t>Normatividad ambiental, </a:t>
            </a:r>
            <a:r>
              <a:rPr lang="es-CO" dirty="0">
                <a:highlight>
                  <a:srgbClr val="FFFF00"/>
                </a:highlight>
              </a:rPr>
              <a:t>línea de tiempo</a:t>
            </a:r>
          </a:p>
        </p:txBody>
      </p:sp>
      <p:graphicFrame>
        <p:nvGraphicFramePr>
          <p:cNvPr id="5" name="4 Marcador de contenido">
            <a:extLst>
              <a:ext uri="{FF2B5EF4-FFF2-40B4-BE49-F238E27FC236}">
                <a16:creationId xmlns:a16="http://schemas.microsoft.com/office/drawing/2014/main" id="{0FC672EE-4E0D-4A4D-81AB-165B5FA6EA6D}"/>
              </a:ext>
            </a:extLst>
          </p:cNvPr>
          <p:cNvGraphicFramePr>
            <a:graphicFrameLocks/>
          </p:cNvGraphicFramePr>
          <p:nvPr>
            <p:extLst>
              <p:ext uri="{D42A27DB-BD31-4B8C-83A1-F6EECF244321}">
                <p14:modId xmlns:p14="http://schemas.microsoft.com/office/powerpoint/2010/main" val="3277318467"/>
              </p:ext>
            </p:extLst>
          </p:nvPr>
        </p:nvGraphicFramePr>
        <p:xfrm>
          <a:off x="179512" y="1051299"/>
          <a:ext cx="8784976" cy="1798787"/>
        </p:xfrm>
        <a:graphic>
          <a:graphicData uri="http://schemas.openxmlformats.org/drawingml/2006/table">
            <a:tbl>
              <a:tblPr firstRow="1" bandRow="1">
                <a:tableStyleId>{F2DE63D5-997A-4646-A377-4702673A728D}</a:tableStyleId>
              </a:tblPr>
              <a:tblGrid>
                <a:gridCol w="1970999">
                  <a:extLst>
                    <a:ext uri="{9D8B030D-6E8A-4147-A177-3AD203B41FA5}">
                      <a16:colId xmlns:a16="http://schemas.microsoft.com/office/drawing/2014/main" val="20000"/>
                    </a:ext>
                  </a:extLst>
                </a:gridCol>
                <a:gridCol w="1773417">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557482">
                <a:tc>
                  <a:txBody>
                    <a:bodyPr/>
                    <a:lstStyle/>
                    <a:p>
                      <a:pPr algn="ctr"/>
                      <a:r>
                        <a:rPr lang="es-CO" sz="1600" dirty="0"/>
                        <a:t>TIPO DE DOCUMENTO</a:t>
                      </a:r>
                      <a:endParaRPr lang="es-CO" sz="1600" b="1" dirty="0"/>
                    </a:p>
                  </a:txBody>
                  <a:tcPr anchor="ctr"/>
                </a:tc>
                <a:tc>
                  <a:txBody>
                    <a:bodyPr/>
                    <a:lstStyle/>
                    <a:p>
                      <a:pPr algn="ctr"/>
                      <a:r>
                        <a:rPr lang="es-CO" sz="1600" dirty="0"/>
                        <a:t>NUMERO DEL DOCUMENTO</a:t>
                      </a:r>
                      <a:endParaRPr lang="es-CO" sz="1600" b="1" dirty="0"/>
                    </a:p>
                  </a:txBody>
                  <a:tcPr anchor="ctr"/>
                </a:tc>
                <a:tc>
                  <a:txBody>
                    <a:bodyPr/>
                    <a:lstStyle/>
                    <a:p>
                      <a:pPr algn="ctr"/>
                      <a:r>
                        <a:rPr lang="es-CO" sz="1600" dirty="0"/>
                        <a:t>AÑO</a:t>
                      </a:r>
                      <a:endParaRPr lang="es-CO" sz="1600" b="1" dirty="0"/>
                    </a:p>
                  </a:txBody>
                  <a:tcPr anchor="ctr"/>
                </a:tc>
                <a:tc>
                  <a:txBody>
                    <a:bodyPr/>
                    <a:lstStyle/>
                    <a:p>
                      <a:pPr algn="ctr"/>
                      <a:r>
                        <a:rPr lang="es-CO" sz="1600" dirty="0"/>
                        <a:t>DESCRIPCIÓN</a:t>
                      </a:r>
                      <a:endParaRPr lang="es-CO" sz="1600" b="1" dirty="0"/>
                    </a:p>
                  </a:txBody>
                  <a:tcPr anchor="ctr"/>
                </a:tc>
                <a:extLst>
                  <a:ext uri="{0D108BD9-81ED-4DB2-BD59-A6C34878D82A}">
                    <a16:rowId xmlns:a16="http://schemas.microsoft.com/office/drawing/2014/main" val="10000"/>
                  </a:ext>
                </a:extLst>
              </a:tr>
              <a:tr h="1219667">
                <a:tc>
                  <a:txBody>
                    <a:bodyPr/>
                    <a:lstStyle/>
                    <a:p>
                      <a:pPr algn="ctr"/>
                      <a:r>
                        <a:rPr lang="es-CO" sz="1600" dirty="0"/>
                        <a:t>DECRETO-</a:t>
                      </a:r>
                      <a:r>
                        <a:rPr lang="es-CO" sz="1600" baseline="0" dirty="0"/>
                        <a:t> LEY</a:t>
                      </a:r>
                      <a:endParaRPr lang="es-CO" sz="1600" dirty="0"/>
                    </a:p>
                  </a:txBody>
                  <a:tcPr anchor="ctr"/>
                </a:tc>
                <a:tc>
                  <a:txBody>
                    <a:bodyPr/>
                    <a:lstStyle/>
                    <a:p>
                      <a:pPr algn="ctr"/>
                      <a:r>
                        <a:rPr lang="es-CO" sz="1600" dirty="0"/>
                        <a:t>2811</a:t>
                      </a:r>
                    </a:p>
                  </a:txBody>
                  <a:tcPr anchor="ctr"/>
                </a:tc>
                <a:tc>
                  <a:txBody>
                    <a:bodyPr/>
                    <a:lstStyle/>
                    <a:p>
                      <a:pPr algn="ctr"/>
                      <a:r>
                        <a:rPr lang="es-CO" sz="1600" dirty="0"/>
                        <a:t>1974</a:t>
                      </a:r>
                    </a:p>
                  </a:txBody>
                  <a:tcPr anchor="ctr"/>
                </a:tc>
                <a:tc>
                  <a:txBody>
                    <a:bodyPr/>
                    <a:lstStyle/>
                    <a:p>
                      <a:pPr algn="just"/>
                      <a:r>
                        <a:rPr lang="es-CO" sz="1600" kern="1200" dirty="0">
                          <a:effectLst/>
                        </a:rPr>
                        <a:t>Por el cual se dicta el Código Nacional de Recursos Naturales Renovables y de Protección al Medio Ambiente.</a:t>
                      </a:r>
                      <a:endParaRPr lang="es-CO" sz="1600" b="0" dirty="0"/>
                    </a:p>
                  </a:txBody>
                  <a:tcPr anchor="ctr"/>
                </a:tc>
                <a:extLst>
                  <a:ext uri="{0D108BD9-81ED-4DB2-BD59-A6C34878D82A}">
                    <a16:rowId xmlns:a16="http://schemas.microsoft.com/office/drawing/2014/main" val="10001"/>
                  </a:ext>
                </a:extLst>
              </a:tr>
            </a:tbl>
          </a:graphicData>
        </a:graphic>
      </p:graphicFrame>
      <p:sp>
        <p:nvSpPr>
          <p:cNvPr id="6" name="6 CuadroTexto">
            <a:extLst>
              <a:ext uri="{FF2B5EF4-FFF2-40B4-BE49-F238E27FC236}">
                <a16:creationId xmlns:a16="http://schemas.microsoft.com/office/drawing/2014/main" id="{CBC598B4-31BD-874A-B290-6CD0AEE2D497}"/>
              </a:ext>
            </a:extLst>
          </p:cNvPr>
          <p:cNvSpPr txBox="1"/>
          <p:nvPr/>
        </p:nvSpPr>
        <p:spPr>
          <a:xfrm>
            <a:off x="179512" y="3127560"/>
            <a:ext cx="8784976" cy="1200329"/>
          </a:xfrm>
          <a:prstGeom prst="rect">
            <a:avLst/>
          </a:prstGeom>
          <a:solidFill>
            <a:schemeClr val="accent1">
              <a:lumMod val="25000"/>
            </a:schemeClr>
          </a:solidFill>
        </p:spPr>
        <p:txBody>
          <a:bodyPr wrap="square" rtlCol="0">
            <a:spAutoFit/>
          </a:bodyPr>
          <a:lstStyle/>
          <a:p>
            <a:r>
              <a:rPr lang="es-CO" sz="1200" i="1" dirty="0">
                <a:solidFill>
                  <a:schemeClr val="bg1"/>
                </a:solidFill>
              </a:rPr>
              <a:t>Recursos naturales renovables (Atmósfera, las aguas en cualquiera de sus estados, la tierra, el suelo y el subsuelo, la flora, la fauna, los recursos del paisaje… etc.)</a:t>
            </a:r>
          </a:p>
          <a:p>
            <a:r>
              <a:rPr lang="es-CO" sz="1200" i="1" dirty="0">
                <a:solidFill>
                  <a:schemeClr val="bg1"/>
                </a:solidFill>
              </a:rPr>
              <a:t>Elementos ambientales (Residuos, basura, desechos y desperdicios; el ruido, las condiciones de vida resultantes de asentamiento humano urbano o rural)</a:t>
            </a:r>
          </a:p>
          <a:p>
            <a:r>
              <a:rPr lang="es-CO" sz="1200" i="1" dirty="0">
                <a:solidFill>
                  <a:schemeClr val="bg1"/>
                </a:solidFill>
              </a:rPr>
              <a:t>Tasas retributivas y compensatorias</a:t>
            </a:r>
          </a:p>
          <a:p>
            <a:r>
              <a:rPr lang="es-CO" sz="1200" i="1" dirty="0">
                <a:solidFill>
                  <a:schemeClr val="bg1"/>
                </a:solidFill>
              </a:rPr>
              <a:t>Uso y explotación de los recursos naturales</a:t>
            </a:r>
          </a:p>
        </p:txBody>
      </p:sp>
    </p:spTree>
    <p:extLst>
      <p:ext uri="{BB962C8B-B14F-4D97-AF65-F5344CB8AC3E}">
        <p14:creationId xmlns:p14="http://schemas.microsoft.com/office/powerpoint/2010/main" val="277017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817FAAF-1A05-B644-A226-A9BE19D77138}"/>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id="{5DC51B55-6B18-9F49-9A46-D2E936277575}"/>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Rectángulo 1">
            <a:extLst>
              <a:ext uri="{FF2B5EF4-FFF2-40B4-BE49-F238E27FC236}">
                <a16:creationId xmlns:a16="http://schemas.microsoft.com/office/drawing/2014/main" id="{B8D271A2-BFCE-FA48-9E73-8BB047415B54}"/>
              </a:ext>
            </a:extLst>
          </p:cNvPr>
          <p:cNvSpPr>
            <a:spLocks noChangeArrowheads="1"/>
          </p:cNvSpPr>
          <p:nvPr/>
        </p:nvSpPr>
        <p:spPr bwMode="auto">
          <a:xfrm>
            <a:off x="395537" y="44767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r>
              <a:rPr lang="es-CO" dirty="0"/>
              <a:t>Normatividad ambiental, </a:t>
            </a:r>
            <a:r>
              <a:rPr lang="es-CO" dirty="0">
                <a:highlight>
                  <a:srgbClr val="FFFF00"/>
                </a:highlight>
              </a:rPr>
              <a:t>línea de tiempo</a:t>
            </a:r>
          </a:p>
        </p:txBody>
      </p:sp>
      <p:graphicFrame>
        <p:nvGraphicFramePr>
          <p:cNvPr id="5" name="4 Marcador de contenido">
            <a:extLst>
              <a:ext uri="{FF2B5EF4-FFF2-40B4-BE49-F238E27FC236}">
                <a16:creationId xmlns:a16="http://schemas.microsoft.com/office/drawing/2014/main" id="{0FC672EE-4E0D-4A4D-81AB-165B5FA6EA6D}"/>
              </a:ext>
            </a:extLst>
          </p:cNvPr>
          <p:cNvGraphicFramePr>
            <a:graphicFrameLocks/>
          </p:cNvGraphicFramePr>
          <p:nvPr>
            <p:extLst>
              <p:ext uri="{D42A27DB-BD31-4B8C-83A1-F6EECF244321}">
                <p14:modId xmlns:p14="http://schemas.microsoft.com/office/powerpoint/2010/main" val="2636748294"/>
              </p:ext>
            </p:extLst>
          </p:nvPr>
        </p:nvGraphicFramePr>
        <p:xfrm>
          <a:off x="179512" y="1051299"/>
          <a:ext cx="8784976" cy="1798787"/>
        </p:xfrm>
        <a:graphic>
          <a:graphicData uri="http://schemas.openxmlformats.org/drawingml/2006/table">
            <a:tbl>
              <a:tblPr firstRow="1" bandRow="1">
                <a:tableStyleId>{F2DE63D5-997A-4646-A377-4702673A728D}</a:tableStyleId>
              </a:tblPr>
              <a:tblGrid>
                <a:gridCol w="1970999">
                  <a:extLst>
                    <a:ext uri="{9D8B030D-6E8A-4147-A177-3AD203B41FA5}">
                      <a16:colId xmlns:a16="http://schemas.microsoft.com/office/drawing/2014/main" val="20000"/>
                    </a:ext>
                  </a:extLst>
                </a:gridCol>
                <a:gridCol w="1773417">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557482">
                <a:tc>
                  <a:txBody>
                    <a:bodyPr/>
                    <a:lstStyle/>
                    <a:p>
                      <a:pPr algn="ctr"/>
                      <a:r>
                        <a:rPr lang="es-CO" sz="1600" dirty="0"/>
                        <a:t>TIPO DE DOCUMENTO</a:t>
                      </a:r>
                      <a:endParaRPr lang="es-CO" sz="1600" b="1" dirty="0"/>
                    </a:p>
                  </a:txBody>
                  <a:tcPr anchor="ctr"/>
                </a:tc>
                <a:tc>
                  <a:txBody>
                    <a:bodyPr/>
                    <a:lstStyle/>
                    <a:p>
                      <a:pPr algn="ctr"/>
                      <a:r>
                        <a:rPr lang="es-CO" sz="1600" dirty="0"/>
                        <a:t>NUMERO DEL DOCUMENTO</a:t>
                      </a:r>
                      <a:endParaRPr lang="es-CO" sz="1600" b="1" dirty="0"/>
                    </a:p>
                  </a:txBody>
                  <a:tcPr anchor="ctr"/>
                </a:tc>
                <a:tc>
                  <a:txBody>
                    <a:bodyPr/>
                    <a:lstStyle/>
                    <a:p>
                      <a:pPr algn="ctr"/>
                      <a:r>
                        <a:rPr lang="es-CO" sz="1600" dirty="0"/>
                        <a:t>AÑO</a:t>
                      </a:r>
                      <a:endParaRPr lang="es-CO" sz="1600" b="1" dirty="0"/>
                    </a:p>
                  </a:txBody>
                  <a:tcPr anchor="ctr"/>
                </a:tc>
                <a:tc>
                  <a:txBody>
                    <a:bodyPr/>
                    <a:lstStyle/>
                    <a:p>
                      <a:pPr algn="ctr"/>
                      <a:r>
                        <a:rPr lang="es-CO" sz="1600" dirty="0"/>
                        <a:t>DESCRIPCIÓN</a:t>
                      </a:r>
                      <a:endParaRPr lang="es-CO" sz="1600" b="1" dirty="0"/>
                    </a:p>
                  </a:txBody>
                  <a:tcPr anchor="ctr"/>
                </a:tc>
                <a:extLst>
                  <a:ext uri="{0D108BD9-81ED-4DB2-BD59-A6C34878D82A}">
                    <a16:rowId xmlns:a16="http://schemas.microsoft.com/office/drawing/2014/main" val="10000"/>
                  </a:ext>
                </a:extLst>
              </a:tr>
              <a:tr h="1219667">
                <a:tc>
                  <a:txBody>
                    <a:bodyPr/>
                    <a:lstStyle/>
                    <a:p>
                      <a:pPr algn="ctr"/>
                      <a:r>
                        <a:rPr lang="es-CO" sz="1600" dirty="0"/>
                        <a:t>CONSTITUCIÓN POLÍTICA DE COLOMBIA</a:t>
                      </a:r>
                    </a:p>
                  </a:txBody>
                  <a:tcPr anchor="ctr"/>
                </a:tc>
                <a:tc>
                  <a:txBody>
                    <a:bodyPr/>
                    <a:lstStyle/>
                    <a:p>
                      <a:pPr algn="ctr"/>
                      <a:r>
                        <a:rPr lang="es-CO" sz="1600" dirty="0"/>
                        <a:t>N/A</a:t>
                      </a:r>
                    </a:p>
                  </a:txBody>
                  <a:tcPr anchor="ctr"/>
                </a:tc>
                <a:tc>
                  <a:txBody>
                    <a:bodyPr/>
                    <a:lstStyle/>
                    <a:p>
                      <a:pPr algn="ctr"/>
                      <a:r>
                        <a:rPr lang="es-CO" sz="1600" dirty="0"/>
                        <a:t>1991</a:t>
                      </a:r>
                    </a:p>
                  </a:txBody>
                  <a:tcPr anchor="ctr"/>
                </a:tc>
                <a:tc>
                  <a:txBody>
                    <a:bodyPr/>
                    <a:lstStyle/>
                    <a:p>
                      <a:pPr algn="just"/>
                      <a:r>
                        <a:rPr lang="es-CO" sz="1600" kern="1200" dirty="0">
                          <a:effectLst/>
                        </a:rPr>
                        <a:t>“Constitución Ecológica”</a:t>
                      </a:r>
                      <a:endParaRPr lang="es-CO" sz="1600" b="0" dirty="0"/>
                    </a:p>
                  </a:txBody>
                  <a:tcPr anchor="ctr"/>
                </a:tc>
                <a:extLst>
                  <a:ext uri="{0D108BD9-81ED-4DB2-BD59-A6C34878D82A}">
                    <a16:rowId xmlns:a16="http://schemas.microsoft.com/office/drawing/2014/main" val="10001"/>
                  </a:ext>
                </a:extLst>
              </a:tr>
            </a:tbl>
          </a:graphicData>
        </a:graphic>
      </p:graphicFrame>
      <p:sp>
        <p:nvSpPr>
          <p:cNvPr id="6" name="6 CuadroTexto">
            <a:extLst>
              <a:ext uri="{FF2B5EF4-FFF2-40B4-BE49-F238E27FC236}">
                <a16:creationId xmlns:a16="http://schemas.microsoft.com/office/drawing/2014/main" id="{CBC598B4-31BD-874A-B290-6CD0AEE2D497}"/>
              </a:ext>
            </a:extLst>
          </p:cNvPr>
          <p:cNvSpPr txBox="1"/>
          <p:nvPr/>
        </p:nvSpPr>
        <p:spPr>
          <a:xfrm>
            <a:off x="179512" y="3127560"/>
            <a:ext cx="8784976" cy="1200329"/>
          </a:xfrm>
          <a:prstGeom prst="rect">
            <a:avLst/>
          </a:prstGeom>
          <a:solidFill>
            <a:schemeClr val="accent1">
              <a:lumMod val="25000"/>
            </a:schemeClr>
          </a:solidFill>
        </p:spPr>
        <p:txBody>
          <a:bodyPr wrap="square" rtlCol="0">
            <a:spAutoFit/>
          </a:bodyPr>
          <a:lstStyle/>
          <a:p>
            <a:r>
              <a:rPr lang="es-CO" sz="1200" i="1" dirty="0">
                <a:solidFill>
                  <a:schemeClr val="bg1"/>
                </a:solidFill>
              </a:rPr>
              <a:t>Recursos naturales renovables (Atmósfera, las aguas en cualquiera de sus estados, la tierra, el suelo y el subsuelo, la flora, la fauna, los recursos del paisaje… etc.)</a:t>
            </a:r>
          </a:p>
          <a:p>
            <a:r>
              <a:rPr lang="es-CO" sz="1200" i="1" dirty="0">
                <a:solidFill>
                  <a:schemeClr val="bg1"/>
                </a:solidFill>
              </a:rPr>
              <a:t>Elementos ambientales (Residuos, basura, desechos y desperdicios; el ruido, las condiciones de vida resultantes de asentamiento humano urbano o rural)</a:t>
            </a:r>
          </a:p>
          <a:p>
            <a:r>
              <a:rPr lang="es-CO" sz="1200" i="1" dirty="0">
                <a:solidFill>
                  <a:schemeClr val="bg1"/>
                </a:solidFill>
              </a:rPr>
              <a:t>Tasas retributivas y compensatorias</a:t>
            </a:r>
          </a:p>
          <a:p>
            <a:r>
              <a:rPr lang="es-CO" sz="1200" i="1" dirty="0">
                <a:solidFill>
                  <a:schemeClr val="bg1"/>
                </a:solidFill>
              </a:rPr>
              <a:t>Uso y explotación de los recursos naturales</a:t>
            </a:r>
          </a:p>
        </p:txBody>
      </p:sp>
    </p:spTree>
    <p:extLst>
      <p:ext uri="{BB962C8B-B14F-4D97-AF65-F5344CB8AC3E}">
        <p14:creationId xmlns:p14="http://schemas.microsoft.com/office/powerpoint/2010/main" val="318721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B29FE414-ABF6-1A4A-9E46-CD1FFC7C9DAB}"/>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id="{68D79537-32AA-4B4F-BE18-874A305325CC}"/>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Text Box 4">
            <a:extLst>
              <a:ext uri="{FF2B5EF4-FFF2-40B4-BE49-F238E27FC236}">
                <a16:creationId xmlns:a16="http://schemas.microsoft.com/office/drawing/2014/main" id="{DD4E9AB8-46A4-7A44-82C3-0CE5F643525E}"/>
              </a:ext>
            </a:extLst>
          </p:cNvPr>
          <p:cNvSpPr txBox="1">
            <a:spLocks noChangeArrowheads="1"/>
          </p:cNvSpPr>
          <p:nvPr/>
        </p:nvSpPr>
        <p:spPr bwMode="auto">
          <a:xfrm>
            <a:off x="669925" y="1520825"/>
            <a:ext cx="3111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_tradnl" altLang="es-CO" sz="4000" b="0">
              <a:solidFill>
                <a:schemeClr val="bg1"/>
              </a:solidFill>
              <a:latin typeface="Times New Roman" pitchFamily="18" charset="0"/>
            </a:endParaRPr>
          </a:p>
          <a:p>
            <a:endParaRPr lang="es-ES_tradnl" altLang="es-CO" sz="4000" b="0">
              <a:solidFill>
                <a:schemeClr val="bg1"/>
              </a:solidFill>
              <a:latin typeface="Times New Roman" pitchFamily="18" charset="0"/>
            </a:endParaRPr>
          </a:p>
          <a:p>
            <a:r>
              <a:rPr lang="es-ES_tradnl" altLang="es-CO" sz="4000">
                <a:solidFill>
                  <a:srgbClr val="FF3300"/>
                </a:solidFill>
                <a:latin typeface="Times New Roman" pitchFamily="18" charset="0"/>
              </a:rPr>
              <a:t> </a:t>
            </a:r>
          </a:p>
          <a:p>
            <a:endParaRPr lang="es-ES_tradnl" altLang="es-CO" sz="4000">
              <a:solidFill>
                <a:srgbClr val="FF3300"/>
              </a:solidFill>
              <a:latin typeface="Times New Roman" pitchFamily="18" charset="0"/>
            </a:endParaRPr>
          </a:p>
          <a:p>
            <a:endParaRPr lang="es-ES_tradnl" altLang="es-CO" sz="4000" b="0">
              <a:solidFill>
                <a:schemeClr val="bg1"/>
              </a:solidFill>
              <a:latin typeface="Times New Roman" pitchFamily="18" charset="0"/>
            </a:endParaRPr>
          </a:p>
        </p:txBody>
      </p:sp>
      <p:sp>
        <p:nvSpPr>
          <p:cNvPr id="5" name="Rectángulo 1">
            <a:extLst>
              <a:ext uri="{FF2B5EF4-FFF2-40B4-BE49-F238E27FC236}">
                <a16:creationId xmlns:a16="http://schemas.microsoft.com/office/drawing/2014/main" id="{935FD4BC-7ED3-0641-8C71-8C3B9F34FE25}"/>
              </a:ext>
            </a:extLst>
          </p:cNvPr>
          <p:cNvSpPr>
            <a:spLocks noChangeArrowheads="1"/>
          </p:cNvSpPr>
          <p:nvPr/>
        </p:nvSpPr>
        <p:spPr bwMode="auto">
          <a:xfrm>
            <a:off x="395537" y="31119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r>
              <a:rPr lang="es-CO" dirty="0"/>
              <a:t>Normatividad ambiental</a:t>
            </a:r>
            <a:r>
              <a:rPr lang="es-CO" dirty="0">
                <a:highlight>
                  <a:srgbClr val="FFFF00"/>
                </a:highlight>
              </a:rPr>
              <a:t>, línea de tiempo</a:t>
            </a:r>
          </a:p>
        </p:txBody>
      </p:sp>
      <p:graphicFrame>
        <p:nvGraphicFramePr>
          <p:cNvPr id="6" name="4 Marcador de contenido">
            <a:extLst>
              <a:ext uri="{FF2B5EF4-FFF2-40B4-BE49-F238E27FC236}">
                <a16:creationId xmlns:a16="http://schemas.microsoft.com/office/drawing/2014/main" id="{F5832C39-2A9C-4144-B35D-F35A8ECDF1B9}"/>
              </a:ext>
            </a:extLst>
          </p:cNvPr>
          <p:cNvGraphicFramePr>
            <a:graphicFrameLocks/>
          </p:cNvGraphicFramePr>
          <p:nvPr>
            <p:extLst>
              <p:ext uri="{D42A27DB-BD31-4B8C-83A1-F6EECF244321}">
                <p14:modId xmlns:p14="http://schemas.microsoft.com/office/powerpoint/2010/main" val="1345812718"/>
              </p:ext>
            </p:extLst>
          </p:nvPr>
        </p:nvGraphicFramePr>
        <p:xfrm>
          <a:off x="179512" y="863336"/>
          <a:ext cx="8784976" cy="2377440"/>
        </p:xfrm>
        <a:graphic>
          <a:graphicData uri="http://schemas.openxmlformats.org/drawingml/2006/table">
            <a:tbl>
              <a:tblPr firstRow="1" bandRow="1">
                <a:tableStyleId>{F2DE63D5-997A-4646-A377-4702673A728D}</a:tableStyleId>
              </a:tblPr>
              <a:tblGrid>
                <a:gridCol w="1970999">
                  <a:extLst>
                    <a:ext uri="{9D8B030D-6E8A-4147-A177-3AD203B41FA5}">
                      <a16:colId xmlns:a16="http://schemas.microsoft.com/office/drawing/2014/main" val="20000"/>
                    </a:ext>
                  </a:extLst>
                </a:gridCol>
                <a:gridCol w="1773417">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370840">
                <a:tc>
                  <a:txBody>
                    <a:bodyPr/>
                    <a:lstStyle/>
                    <a:p>
                      <a:pPr algn="ctr"/>
                      <a:r>
                        <a:rPr lang="es-CO" sz="1600" dirty="0"/>
                        <a:t>TIPO DE DOCUMENTO</a:t>
                      </a:r>
                      <a:endParaRPr lang="es-CO" sz="1600" b="1" dirty="0"/>
                    </a:p>
                  </a:txBody>
                  <a:tcPr anchor="ctr"/>
                </a:tc>
                <a:tc>
                  <a:txBody>
                    <a:bodyPr/>
                    <a:lstStyle/>
                    <a:p>
                      <a:pPr algn="ctr"/>
                      <a:r>
                        <a:rPr lang="es-CO" sz="1600" dirty="0"/>
                        <a:t>NUMERO DEL DOCUMENTO</a:t>
                      </a:r>
                      <a:endParaRPr lang="es-CO" sz="1600" b="1" dirty="0"/>
                    </a:p>
                  </a:txBody>
                  <a:tcPr anchor="ctr"/>
                </a:tc>
                <a:tc>
                  <a:txBody>
                    <a:bodyPr/>
                    <a:lstStyle/>
                    <a:p>
                      <a:pPr algn="ctr"/>
                      <a:r>
                        <a:rPr lang="es-CO" sz="1600" dirty="0"/>
                        <a:t>AÑO</a:t>
                      </a:r>
                      <a:endParaRPr lang="es-CO" sz="1600" b="1" dirty="0"/>
                    </a:p>
                  </a:txBody>
                  <a:tcPr anchor="ctr"/>
                </a:tc>
                <a:tc>
                  <a:txBody>
                    <a:bodyPr/>
                    <a:lstStyle/>
                    <a:p>
                      <a:pPr algn="ctr"/>
                      <a:r>
                        <a:rPr lang="es-CO" sz="1600" dirty="0"/>
                        <a:t>DESCRIPCIÓN</a:t>
                      </a:r>
                      <a:endParaRPr lang="es-CO" sz="1600" b="1" dirty="0"/>
                    </a:p>
                  </a:txBody>
                  <a:tcPr anchor="ctr"/>
                </a:tc>
                <a:extLst>
                  <a:ext uri="{0D108BD9-81ED-4DB2-BD59-A6C34878D82A}">
                    <a16:rowId xmlns:a16="http://schemas.microsoft.com/office/drawing/2014/main" val="10000"/>
                  </a:ext>
                </a:extLst>
              </a:tr>
              <a:tr h="370840">
                <a:tc>
                  <a:txBody>
                    <a:bodyPr/>
                    <a:lstStyle/>
                    <a:p>
                      <a:pPr algn="ctr"/>
                      <a:r>
                        <a:rPr lang="es-CO" sz="1600" dirty="0"/>
                        <a:t>LEY</a:t>
                      </a:r>
                    </a:p>
                  </a:txBody>
                  <a:tcPr anchor="ctr"/>
                </a:tc>
                <a:tc>
                  <a:txBody>
                    <a:bodyPr/>
                    <a:lstStyle/>
                    <a:p>
                      <a:pPr algn="ctr"/>
                      <a:r>
                        <a:rPr lang="es-CO" sz="1600" dirty="0"/>
                        <a:t>99</a:t>
                      </a:r>
                    </a:p>
                  </a:txBody>
                  <a:tcPr anchor="ctr"/>
                </a:tc>
                <a:tc>
                  <a:txBody>
                    <a:bodyPr/>
                    <a:lstStyle/>
                    <a:p>
                      <a:pPr algn="ctr"/>
                      <a:r>
                        <a:rPr lang="es-CO" sz="1600" dirty="0"/>
                        <a:t>1993</a:t>
                      </a:r>
                    </a:p>
                  </a:txBody>
                  <a:tcPr anchor="ctr"/>
                </a:tc>
                <a:tc>
                  <a:txBody>
                    <a:bodyPr/>
                    <a:lstStyle/>
                    <a:p>
                      <a:pPr algn="just"/>
                      <a:r>
                        <a:rPr lang="es-CO" sz="1600" dirty="0"/>
                        <a:t>Por la cual se crea el Ministerio del Medio Ambiente, se reordena el sector público encargado de la gestión y conservación del medio ambiente y los recursos naturales renovables, se reorganiza el Sistema Nacional Ambiental - SINA y se dictan otras disposiciones</a:t>
                      </a:r>
                    </a:p>
                  </a:txBody>
                  <a:tcPr anchor="ctr"/>
                </a:tc>
                <a:extLst>
                  <a:ext uri="{0D108BD9-81ED-4DB2-BD59-A6C34878D82A}">
                    <a16:rowId xmlns:a16="http://schemas.microsoft.com/office/drawing/2014/main" val="10001"/>
                  </a:ext>
                </a:extLst>
              </a:tr>
            </a:tbl>
          </a:graphicData>
        </a:graphic>
      </p:graphicFrame>
      <p:sp>
        <p:nvSpPr>
          <p:cNvPr id="7" name="6 CuadroTexto">
            <a:extLst>
              <a:ext uri="{FF2B5EF4-FFF2-40B4-BE49-F238E27FC236}">
                <a16:creationId xmlns:a16="http://schemas.microsoft.com/office/drawing/2014/main" id="{BCE4ACBF-341B-AE44-856D-D71A1D8A6E69}"/>
              </a:ext>
            </a:extLst>
          </p:cNvPr>
          <p:cNvSpPr txBox="1"/>
          <p:nvPr/>
        </p:nvSpPr>
        <p:spPr>
          <a:xfrm>
            <a:off x="179512" y="3376723"/>
            <a:ext cx="8784976" cy="1200329"/>
          </a:xfrm>
          <a:prstGeom prst="rect">
            <a:avLst/>
          </a:prstGeom>
          <a:solidFill>
            <a:srgbClr val="FFCCFF"/>
          </a:solidFill>
        </p:spPr>
        <p:txBody>
          <a:bodyPr wrap="square" rtlCol="0">
            <a:spAutoFit/>
          </a:bodyPr>
          <a:lstStyle/>
          <a:p>
            <a:r>
              <a:rPr lang="es-CO" sz="1200" i="1" dirty="0"/>
              <a:t>Principios Generales Ambientales</a:t>
            </a:r>
          </a:p>
          <a:p>
            <a:r>
              <a:rPr lang="es-CO" sz="1200" i="1" dirty="0"/>
              <a:t>Creación del Ministerio del Medio Ambiente (funciones)</a:t>
            </a:r>
          </a:p>
          <a:p>
            <a:r>
              <a:rPr lang="es-CO" sz="1200" i="1" dirty="0"/>
              <a:t>Concepto Desarrollo Sostenible</a:t>
            </a:r>
          </a:p>
          <a:p>
            <a:pPr algn="just"/>
            <a:r>
              <a:rPr lang="es-CO" sz="1200" i="1" dirty="0"/>
              <a:t>Jerarquía del SINA (Ministerio, CAR, CA Regionales para el desarrollo sostenible, Unidades Ambientales Urbanas)</a:t>
            </a:r>
          </a:p>
          <a:p>
            <a:pPr algn="just"/>
            <a:r>
              <a:rPr lang="es-CO" sz="1200" i="1" dirty="0"/>
              <a:t>Fuentes y Recursos Económicos (fondos ambientales, otros)</a:t>
            </a:r>
          </a:p>
          <a:p>
            <a:pPr algn="just"/>
            <a:r>
              <a:rPr lang="es-CO" sz="1200" i="1" dirty="0"/>
              <a:t>Tasas retributivas y compensatorias</a:t>
            </a:r>
          </a:p>
        </p:txBody>
      </p:sp>
    </p:spTree>
    <p:extLst>
      <p:ext uri="{BB962C8B-B14F-4D97-AF65-F5344CB8AC3E}">
        <p14:creationId xmlns:p14="http://schemas.microsoft.com/office/powerpoint/2010/main" val="49560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 fill="hold"/>
                                        <p:tgtEl>
                                          <p:spTgt spid="4"/>
                                        </p:tgtEl>
                                        <p:attrNameLst>
                                          <p:attrName>ppt_x</p:attrName>
                                        </p:attrNameLst>
                                      </p:cBhvr>
                                      <p:tavLst>
                                        <p:tav tm="0">
                                          <p:val>
                                            <p:strVal val="1+#ppt_w/2"/>
                                          </p:val>
                                        </p:tav>
                                        <p:tav tm="100000">
                                          <p:val>
                                            <p:strVal val="#ppt_x"/>
                                          </p:val>
                                        </p:tav>
                                      </p:tavLst>
                                    </p:anim>
                                    <p:anim calcmode="lin" valueType="num">
                                      <p:cBhvr additive="base">
                                        <p:cTn id="8" dur="3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364CD779-E0A2-7648-9F14-C03A173AC805}"/>
              </a:ext>
            </a:extLst>
          </p:cNvPr>
          <p:cNvSpPr txBox="1">
            <a:spLocks noChangeArrowheads="1"/>
          </p:cNvSpPr>
          <p:nvPr/>
        </p:nvSpPr>
        <p:spPr bwMode="auto">
          <a:xfrm>
            <a:off x="4175125" y="2648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id="{0F404F7A-B0AC-754C-AFCF-0EA2B1ACC6EA}"/>
              </a:ext>
            </a:extLst>
          </p:cNvPr>
          <p:cNvSpPr txBox="1">
            <a:spLocks noChangeArrowheads="1"/>
          </p:cNvSpPr>
          <p:nvPr/>
        </p:nvSpPr>
        <p:spPr bwMode="auto">
          <a:xfrm>
            <a:off x="517525" y="40748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graphicFrame>
        <p:nvGraphicFramePr>
          <p:cNvPr id="14" name="Diagrama 13">
            <a:extLst>
              <a:ext uri="{FF2B5EF4-FFF2-40B4-BE49-F238E27FC236}">
                <a16:creationId xmlns:a16="http://schemas.microsoft.com/office/drawing/2014/main" id="{787DD775-7C48-2A4B-9150-C3BAFAD9ED51}"/>
              </a:ext>
            </a:extLst>
          </p:cNvPr>
          <p:cNvGraphicFramePr/>
          <p:nvPr>
            <p:extLst>
              <p:ext uri="{D42A27DB-BD31-4B8C-83A1-F6EECF244321}">
                <p14:modId xmlns:p14="http://schemas.microsoft.com/office/powerpoint/2010/main" val="4245796345"/>
              </p:ext>
            </p:extLst>
          </p:nvPr>
        </p:nvGraphicFramePr>
        <p:xfrm>
          <a:off x="517525" y="172528"/>
          <a:ext cx="8281418" cy="4431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1 Título">
            <a:extLst>
              <a:ext uri="{FF2B5EF4-FFF2-40B4-BE49-F238E27FC236}">
                <a16:creationId xmlns:a16="http://schemas.microsoft.com/office/drawing/2014/main" id="{E9998695-FF6D-4245-8FE4-8E353D5C7170}"/>
              </a:ext>
            </a:extLst>
          </p:cNvPr>
          <p:cNvSpPr txBox="1">
            <a:spLocks/>
          </p:cNvSpPr>
          <p:nvPr/>
        </p:nvSpPr>
        <p:spPr>
          <a:xfrm>
            <a:off x="3836158" y="2108628"/>
            <a:ext cx="1909036" cy="800564"/>
          </a:xfrm>
          <a:prstGeom prst="roundRect">
            <a:avLst/>
          </a:prstGeom>
          <a:ln>
            <a:noFill/>
          </a:ln>
        </p:spPr>
        <p:style>
          <a:lnRef idx="2">
            <a:schemeClr val="accent3"/>
          </a:lnRef>
          <a:fillRef idx="1">
            <a:schemeClr val="lt1"/>
          </a:fillRef>
          <a:effectRef idx="0">
            <a:schemeClr val="accent3"/>
          </a:effectRef>
          <a:fontRef idx="minor">
            <a:schemeClr val="dk1"/>
          </a:fontRef>
        </p:style>
        <p:txBody>
          <a:bodyPr anchor="ctr"/>
          <a:lstStyle>
            <a:lvl1pPr algn="l" rtl="0" eaLnBrk="0" fontAlgn="base" hangingPunct="0">
              <a:spcBef>
                <a:spcPct val="0"/>
              </a:spcBef>
              <a:spcAft>
                <a:spcPct val="0"/>
              </a:spcAft>
              <a:defRPr sz="3600" b="1" kern="1200">
                <a:solidFill>
                  <a:srgbClr val="173883"/>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600" b="1">
                <a:solidFill>
                  <a:srgbClr val="173883"/>
                </a:solidFill>
                <a:latin typeface="Calibri" panose="020F0502020204030204" pitchFamily="34" charset="0"/>
              </a:defRPr>
            </a:lvl2pPr>
            <a:lvl3pPr algn="l" rtl="0" eaLnBrk="0" fontAlgn="base" hangingPunct="0">
              <a:spcBef>
                <a:spcPct val="0"/>
              </a:spcBef>
              <a:spcAft>
                <a:spcPct val="0"/>
              </a:spcAft>
              <a:defRPr sz="3600" b="1">
                <a:solidFill>
                  <a:srgbClr val="173883"/>
                </a:solidFill>
                <a:latin typeface="Calibri" panose="020F0502020204030204" pitchFamily="34" charset="0"/>
              </a:defRPr>
            </a:lvl3pPr>
            <a:lvl4pPr algn="l" rtl="0" eaLnBrk="0" fontAlgn="base" hangingPunct="0">
              <a:spcBef>
                <a:spcPct val="0"/>
              </a:spcBef>
              <a:spcAft>
                <a:spcPct val="0"/>
              </a:spcAft>
              <a:defRPr sz="3600" b="1">
                <a:solidFill>
                  <a:srgbClr val="173883"/>
                </a:solidFill>
                <a:latin typeface="Calibri" panose="020F0502020204030204" pitchFamily="34" charset="0"/>
              </a:defRPr>
            </a:lvl4pPr>
            <a:lvl5pPr algn="l" rtl="0" eaLnBrk="0" fontAlgn="base" hangingPunct="0">
              <a:spcBef>
                <a:spcPct val="0"/>
              </a:spcBef>
              <a:spcAft>
                <a:spcPct val="0"/>
              </a:spcAft>
              <a:defRPr sz="3600" b="1">
                <a:solidFill>
                  <a:srgbClr val="173883"/>
                </a:solidFill>
                <a:latin typeface="Calibri" panose="020F0502020204030204" pitchFamily="34" charset="0"/>
              </a:defRPr>
            </a:lvl5pPr>
            <a:lvl6pPr marL="457200" algn="l" rtl="0" fontAlgn="base">
              <a:spcBef>
                <a:spcPct val="0"/>
              </a:spcBef>
              <a:spcAft>
                <a:spcPct val="0"/>
              </a:spcAft>
              <a:defRPr sz="3600" b="1">
                <a:solidFill>
                  <a:srgbClr val="173883"/>
                </a:solidFill>
                <a:latin typeface="Calibri" panose="020F0502020204030204" pitchFamily="34" charset="0"/>
              </a:defRPr>
            </a:lvl6pPr>
            <a:lvl7pPr marL="914400" algn="l" rtl="0" fontAlgn="base">
              <a:spcBef>
                <a:spcPct val="0"/>
              </a:spcBef>
              <a:spcAft>
                <a:spcPct val="0"/>
              </a:spcAft>
              <a:defRPr sz="3600" b="1">
                <a:solidFill>
                  <a:srgbClr val="173883"/>
                </a:solidFill>
                <a:latin typeface="Calibri" panose="020F0502020204030204" pitchFamily="34" charset="0"/>
              </a:defRPr>
            </a:lvl7pPr>
            <a:lvl8pPr marL="1371600" algn="l" rtl="0" fontAlgn="base">
              <a:spcBef>
                <a:spcPct val="0"/>
              </a:spcBef>
              <a:spcAft>
                <a:spcPct val="0"/>
              </a:spcAft>
              <a:defRPr sz="3600" b="1">
                <a:solidFill>
                  <a:srgbClr val="173883"/>
                </a:solidFill>
                <a:latin typeface="Calibri" panose="020F0502020204030204" pitchFamily="34" charset="0"/>
              </a:defRPr>
            </a:lvl8pPr>
            <a:lvl9pPr marL="1828800" algn="l" rtl="0" fontAlgn="base">
              <a:spcBef>
                <a:spcPct val="0"/>
              </a:spcBef>
              <a:spcAft>
                <a:spcPct val="0"/>
              </a:spcAft>
              <a:defRPr sz="3600" b="1">
                <a:solidFill>
                  <a:srgbClr val="173883"/>
                </a:solidFill>
                <a:latin typeface="Calibri" panose="020F0502020204030204" pitchFamily="34" charset="0"/>
              </a:defRPr>
            </a:lvl9pPr>
          </a:lstStyle>
          <a:p>
            <a:pPr algn="ctr"/>
            <a:r>
              <a:rPr lang="es-CO" sz="1800" dirty="0">
                <a:solidFill>
                  <a:srgbClr val="002060"/>
                </a:solidFill>
              </a:rPr>
              <a:t>Sistema Nacional Ambiental</a:t>
            </a:r>
          </a:p>
        </p:txBody>
      </p:sp>
    </p:spTree>
    <p:extLst>
      <p:ext uri="{BB962C8B-B14F-4D97-AF65-F5344CB8AC3E}">
        <p14:creationId xmlns:p14="http://schemas.microsoft.com/office/powerpoint/2010/main" val="2771424229"/>
      </p:ext>
    </p:extLst>
  </p:cSld>
  <p:clrMapOvr>
    <a:masterClrMapping/>
  </p:clrMapOvr>
</p:sld>
</file>

<file path=ppt/theme/theme1.xml><?xml version="1.0" encoding="utf-8"?>
<a:theme xmlns:a="http://schemas.openxmlformats.org/drawingml/2006/main" name="Tema de Office">
  <a:themeElements>
    <a:clrScheme name="Plantilla Amgen">
      <a:dk1>
        <a:srgbClr val="5B5B5E"/>
      </a:dk1>
      <a:lt1>
        <a:srgbClr val="FFFFFF"/>
      </a:lt1>
      <a:dk2>
        <a:srgbClr val="104FB3"/>
      </a:dk2>
      <a:lt2>
        <a:srgbClr val="FFFFFF"/>
      </a:lt2>
      <a:accent1>
        <a:srgbClr val="104FB3"/>
      </a:accent1>
      <a:accent2>
        <a:srgbClr val="F3C200"/>
      </a:accent2>
      <a:accent3>
        <a:srgbClr val="86C760"/>
      </a:accent3>
      <a:accent4>
        <a:srgbClr val="D44D24"/>
      </a:accent4>
      <a:accent5>
        <a:srgbClr val="EE9900"/>
      </a:accent5>
      <a:accent6>
        <a:srgbClr val="00BCE5"/>
      </a:accent6>
      <a:hlink>
        <a:srgbClr val="86C760"/>
      </a:hlink>
      <a:folHlink>
        <a:srgbClr val="86C7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numCol="1" spcCol="360000" rtlCol="0">
        <a:spAutoFit/>
      </a:bodyPr>
      <a:lstStyle>
        <a:defPPr algn="ctr">
          <a:spcAft>
            <a:spcPts val="600"/>
          </a:spcAft>
          <a:defRPr sz="1050" b="0" i="0" baseline="0" dirty="0" err="1" smtClean="0">
            <a:solidFill>
              <a:srgbClr val="7D8287"/>
            </a:solidFill>
            <a:latin typeface="Helvetica"/>
            <a:cs typeface="Helvetica"/>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1216</TotalTime>
  <Words>1328</Words>
  <Application>Microsoft Macintosh PowerPoint</Application>
  <PresentationFormat>Presentación en pantalla (16:9)</PresentationFormat>
  <Paragraphs>213</Paragraphs>
  <Slides>23</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23</vt:i4>
      </vt:variant>
    </vt:vector>
  </HeadingPairs>
  <TitlesOfParts>
    <vt:vector size="33" baseType="lpstr">
      <vt:lpstr>Arial</vt:lpstr>
      <vt:lpstr>Calibri</vt:lpstr>
      <vt:lpstr>Catamaran Thin</vt:lpstr>
      <vt:lpstr>Helvetica</vt:lpstr>
      <vt:lpstr>Myriad Pro</vt:lpstr>
      <vt:lpstr>Myriad Pro Light</vt:lpstr>
      <vt:lpstr>Times New Roman</vt:lpstr>
      <vt:lpstr>Verdana</vt:lpstr>
      <vt:lpstr>Wingdings</vt:lpstr>
      <vt:lpstr>Tema de Office</vt:lpstr>
      <vt:lpstr>MÓDULO 1.  ÁMBITO JURÍDICO:   REGULACIÓN PARA EL SECTOR, ESTRATEGIAS DE LICENCIAMIENTO AMBIENTAL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Uelbosque Universidad</dc:creator>
  <cp:lastModifiedBy>Erika Paola Sandoval Lambraño</cp:lastModifiedBy>
  <cp:revision>206</cp:revision>
  <dcterms:created xsi:type="dcterms:W3CDTF">2016-05-13T19:30:59Z</dcterms:created>
  <dcterms:modified xsi:type="dcterms:W3CDTF">2019-09-21T03:06:05Z</dcterms:modified>
</cp:coreProperties>
</file>