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E279-69E4-4E5C-A7AA-FDF67C9695B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3CD0-9FC5-4A1E-8DA7-1EE82BAB99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RECOMENDACIONES GENERALES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1. MEJORAR EL DISEÑO, COLORES, LETRA, TÍTULOS, CONTRASTES. </a:t>
            </a:r>
            <a:r>
              <a:rPr lang="es-CO" smtClean="0"/>
              <a:t>DEBE SER MEJOR A LOS ANTERIORES, FAVOR REVISAR EL DE LIPIDOS Y OSTEOPOROSIS, VEO ESTE DISEÑO MUY PLANO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686697" y="4001294"/>
            <a:ext cx="4005943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 ESTA GRAFICA ADICIONAR : Tomado de “ABC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Buenas Prácticas Clínicas. </a:t>
            </a:r>
            <a:r>
              <a:rPr lang="es-E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Invima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Ministerio de la Protección Social. Bogotá, D.C. </a:t>
            </a: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2009”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57800" y="3114016"/>
            <a:ext cx="6096000" cy="13406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FALTA ESTE PÁRRAFO AQUÍ: </a:t>
            </a:r>
          </a:p>
          <a:p>
            <a:pPr>
              <a:lnSpc>
                <a:spcPct val="115000"/>
              </a:lnSpc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Los 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lineamientos normativos que son fundamento para el desarrollo de las Buenas Prácticas Clínicas en Colombia, se citan a continuación: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076995" y="3239590"/>
            <a:ext cx="3180805" cy="391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57800" y="3114016"/>
            <a:ext cx="6096000" cy="38504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COLOCAR ESTA ORACIÓN COMO TÍTULO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3095897" y="2573383"/>
            <a:ext cx="2161903" cy="692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2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REVISAR LA BIBLIOGRAFÍA EN EL DOCUMENTO ORIGINAL EN WORD SON 16 REFERENCIAS Y EN EL AULA APARECEN 17 (SOBRA UNA)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4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FALTA INCLUIR EL GLOSARIO DEL MÓDULO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MÓDULO 5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DIPLOMADO INVESTIGACION CLINICA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1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57800" y="3114016"/>
            <a:ext cx="6096000" cy="38504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s-E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COLOCAR ESTA ORACIÓN COMO TÍTULO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3161211" y="2834640"/>
            <a:ext cx="209659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8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MÓDULO 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DIPLOMADO INVESTIGACION CLINICA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 DESPLIEGA LA PRESENTACION EN POWER POINT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MÓDULO 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DIPLOMADO INVESTIGACION CLINICA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766" t="13661" r="28181" b="19733"/>
          <a:stretch/>
        </p:blipFill>
        <p:spPr>
          <a:xfrm>
            <a:off x="1632857" y="613955"/>
            <a:ext cx="8334103" cy="4872446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10500" y="2154737"/>
            <a:ext cx="2849880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DICE CUADRO NO 1. PERO NO SE EV EL CUADRO, DEFINIR MEJOR EL DISEÑO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-228600"/>
            <a:ext cx="11286310" cy="73152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810500" y="2154737"/>
            <a:ext cx="2849880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DICE CUADRO NO 2. PERO NO SE EV EL CUADRO, DEFINIR MEJOR EL DISEÑO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CORRECCIONES MÓDULO 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DIPLOMADO INVESTIGACION CLINICA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808514" y="4114166"/>
            <a:ext cx="8961120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DEJAR ESTE TÍTULO:</a:t>
            </a:r>
          </a:p>
          <a:p>
            <a:r>
              <a:rPr lang="es-CO" dirty="0" smtClean="0"/>
              <a:t>Buenas Prácticas Clínicas en Investigación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808514" y="4114166"/>
            <a:ext cx="8961120" cy="132556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Falta incluir la presentación en </a:t>
            </a:r>
            <a:r>
              <a:rPr lang="es-CO" dirty="0" err="1" smtClean="0"/>
              <a:t>power</a:t>
            </a:r>
            <a:r>
              <a:rPr lang="es-CO" dirty="0" smtClean="0"/>
              <a:t> </a:t>
            </a:r>
            <a:r>
              <a:rPr lang="es-CO" dirty="0" err="1" smtClean="0"/>
              <a:t>point</a:t>
            </a:r>
            <a:r>
              <a:rPr lang="es-CO" dirty="0" smtClean="0"/>
              <a:t> del módulo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3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209</Words>
  <Application>Microsoft Office PowerPoint</Application>
  <PresentationFormat>Panorámica</PresentationFormat>
  <Paragraphs>23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de Office</vt:lpstr>
      <vt:lpstr>RECOMENDACIONES GENERALES</vt:lpstr>
      <vt:lpstr>CORRECCIONES MÓDULO 1</vt:lpstr>
      <vt:lpstr>NO DESPLIEGA LA PRESENTACION EN POWER POINT</vt:lpstr>
      <vt:lpstr>CORRECCIONES MÓDULO 3</vt:lpstr>
      <vt:lpstr>Presentación de PowerPoint</vt:lpstr>
      <vt:lpstr>Presentación de PowerPoint</vt:lpstr>
      <vt:lpstr>CORRECCIONES MÓDULO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REVISAR LA BIBLIOGRAFÍA EN EL DOCUMENTO ORIGINAL EN WORD SON 16 REFERENCIAS Y EN EL AULA APARECEN 17 (SOBRA UNA)</vt:lpstr>
      <vt:lpstr>FALTA INCLUIR EL GLOSARIO DEL MÓDULO</vt:lpstr>
      <vt:lpstr>CORRECCIONES MÓDULO 5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CORRECCIONES MÓDULO 3</dc:title>
  <dc:creator>alvaro fernando burbano delgado</dc:creator>
  <cp:lastModifiedBy>alvaro fernando burbano delgado</cp:lastModifiedBy>
  <cp:revision>6</cp:revision>
  <dcterms:created xsi:type="dcterms:W3CDTF">2020-03-03T00:39:04Z</dcterms:created>
  <dcterms:modified xsi:type="dcterms:W3CDTF">2020-03-03T04:08:50Z</dcterms:modified>
</cp:coreProperties>
</file>