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1.xml" ContentType="application/vnd.openxmlformats-officedocument.presentationml.notesSlide+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handoutMasterIdLst>
    <p:handoutMasterId r:id="rId31"/>
  </p:handoutMasterIdLst>
  <p:sldIdLst>
    <p:sldId id="258" r:id="rId2"/>
    <p:sldId id="298" r:id="rId3"/>
    <p:sldId id="261" r:id="rId4"/>
    <p:sldId id="262" r:id="rId5"/>
    <p:sldId id="263" r:id="rId6"/>
    <p:sldId id="264" r:id="rId7"/>
    <p:sldId id="266" r:id="rId8"/>
    <p:sldId id="267" r:id="rId9"/>
    <p:sldId id="269" r:id="rId10"/>
    <p:sldId id="270" r:id="rId11"/>
    <p:sldId id="271" r:id="rId12"/>
    <p:sldId id="272" r:id="rId13"/>
    <p:sldId id="282" r:id="rId14"/>
    <p:sldId id="283" r:id="rId15"/>
    <p:sldId id="284" r:id="rId16"/>
    <p:sldId id="285" r:id="rId17"/>
    <p:sldId id="286" r:id="rId18"/>
    <p:sldId id="287" r:id="rId19"/>
    <p:sldId id="288" r:id="rId20"/>
    <p:sldId id="289" r:id="rId21"/>
    <p:sldId id="290" r:id="rId22"/>
    <p:sldId id="291" r:id="rId23"/>
    <p:sldId id="293" r:id="rId24"/>
    <p:sldId id="294" r:id="rId25"/>
    <p:sldId id="295" r:id="rId26"/>
    <p:sldId id="296" r:id="rId27"/>
    <p:sldId id="297" r:id="rId28"/>
    <p:sldId id="299" r:id="rId29"/>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7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dra Viviana Jimenez Murcia" initials="SVJM"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4FB3"/>
    <a:srgbClr val="B8C0C8"/>
    <a:srgbClr val="E6EFF6"/>
    <a:srgbClr val="EE9900"/>
    <a:srgbClr val="00BCE5"/>
    <a:srgbClr val="D44D24"/>
    <a:srgbClr val="F3C200"/>
    <a:srgbClr val="7D8287"/>
    <a:srgbClr val="86C760"/>
    <a:srgbClr val="0063C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Estilo claro 2 - Énfasis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38" autoAdjust="0"/>
    <p:restoredTop sz="94645" autoAdjust="0"/>
  </p:normalViewPr>
  <p:slideViewPr>
    <p:cSldViewPr snapToGrid="0" snapToObjects="1">
      <p:cViewPr varScale="1">
        <p:scale>
          <a:sx n="173" d="100"/>
          <a:sy n="173" d="100"/>
        </p:scale>
        <p:origin x="-1328" y="-96"/>
      </p:cViewPr>
      <p:guideLst>
        <p:guide orient="horz" pos="1620"/>
        <p:guide pos="287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commentAuthors" Target="commentAuthors.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8-22T15:47:52.433" idx="1">
    <p:pos x="10" y="10"/>
    <p:text>Esto debe ir en español</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6-08-22T15:48:36.275" idx="2">
    <p:pos x="10" y="10"/>
    <p:text>En español</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6-08-22T15:52:06.059" idx="4">
    <p:pos x="10" y="10"/>
    <p:text>No es claro que es esto. Debería estar en español</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89FD0EC-8E87-1643-87C4-5C0C4924812F}" type="datetime1">
              <a:rPr lang="es-CO" smtClean="0"/>
              <a:t>2/18/20</a:t>
            </a:fld>
            <a:endParaRPr lang="es-ES"/>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BBD9121-B47E-B647-8779-723343624BFC}" type="slidenum">
              <a:rPr lang="es-ES" smtClean="0"/>
              <a:t>‹#›</a:t>
            </a:fld>
            <a:endParaRPr lang="es-ES"/>
          </a:p>
        </p:txBody>
      </p:sp>
    </p:spTree>
    <p:extLst>
      <p:ext uri="{BB962C8B-B14F-4D97-AF65-F5344CB8AC3E}">
        <p14:creationId xmlns:p14="http://schemas.microsoft.com/office/powerpoint/2010/main" val="26617609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4C64DD-1CDA-B243-8BF1-98F0DD3EAED6}" type="datetime1">
              <a:rPr lang="es-CO" smtClean="0"/>
              <a:t>2/18/20</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49C2A5-4096-954A-8F2A-717C41F0AEDC}" type="slidenum">
              <a:rPr lang="es-ES" smtClean="0"/>
              <a:t>‹#›</a:t>
            </a:fld>
            <a:endParaRPr lang="es-ES"/>
          </a:p>
        </p:txBody>
      </p:sp>
    </p:spTree>
    <p:extLst>
      <p:ext uri="{BB962C8B-B14F-4D97-AF65-F5344CB8AC3E}">
        <p14:creationId xmlns:p14="http://schemas.microsoft.com/office/powerpoint/2010/main" val="247392235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A70B32D9-CD12-4AF0-A193-F8C80EA89C8D}" type="slidenum">
              <a:rPr lang="es-CO" smtClean="0"/>
              <a:t>9</a:t>
            </a:fld>
            <a:endParaRPr lang="es-CO"/>
          </a:p>
        </p:txBody>
      </p:sp>
    </p:spTree>
    <p:extLst>
      <p:ext uri="{BB962C8B-B14F-4D97-AF65-F5344CB8AC3E}">
        <p14:creationId xmlns:p14="http://schemas.microsoft.com/office/powerpoint/2010/main" val="3422163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Diapositiva de título">
    <p:spTree>
      <p:nvGrpSpPr>
        <p:cNvPr id="1" name=""/>
        <p:cNvGrpSpPr/>
        <p:nvPr/>
      </p:nvGrpSpPr>
      <p:grpSpPr>
        <a:xfrm>
          <a:off x="0" y="0"/>
          <a:ext cx="0" cy="0"/>
          <a:chOff x="0" y="0"/>
          <a:chExt cx="0" cy="0"/>
        </a:xfrm>
      </p:grpSpPr>
      <p:pic>
        <p:nvPicPr>
          <p:cNvPr id="7" name="Picture 6" descr="professional-distinguished-science-specialist-at-work-young-asian-scientist-with-test-tube-making_t20_09NV2V.jp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2" name="Título 1"/>
          <p:cNvSpPr>
            <a:spLocks noGrp="1"/>
          </p:cNvSpPr>
          <p:nvPr>
            <p:ph type="ctrTitle"/>
          </p:nvPr>
        </p:nvSpPr>
        <p:spPr>
          <a:xfrm>
            <a:off x="685800" y="1597819"/>
            <a:ext cx="7772400" cy="1102519"/>
          </a:xfrm>
        </p:spPr>
        <p:txBody>
          <a:bodyPr>
            <a:normAutofit/>
          </a:bodyPr>
          <a:lstStyle>
            <a:lvl1pPr>
              <a:defRPr sz="4000" b="1" i="1">
                <a:solidFill>
                  <a:schemeClr val="bg1"/>
                </a:solidFill>
                <a:latin typeface="Myriad Pro"/>
                <a:cs typeface="Myriad Pro"/>
              </a:defRPr>
            </a:lvl1pPr>
          </a:lstStyle>
          <a:p>
            <a:r>
              <a:rPr lang="es-ES_tradnl" dirty="0"/>
              <a:t>Clic para editar título</a:t>
            </a:r>
            <a:endParaRPr lang="es-ES" dirty="0"/>
          </a:p>
        </p:txBody>
      </p:sp>
      <p:sp>
        <p:nvSpPr>
          <p:cNvPr id="3" name="Subtítulo 2"/>
          <p:cNvSpPr>
            <a:spLocks noGrp="1"/>
          </p:cNvSpPr>
          <p:nvPr>
            <p:ph type="subTitle" idx="1"/>
          </p:nvPr>
        </p:nvSpPr>
        <p:spPr>
          <a:xfrm>
            <a:off x="1371600" y="2914650"/>
            <a:ext cx="6400800" cy="1314450"/>
          </a:xfrm>
        </p:spPr>
        <p:txBody>
          <a:bodyPr>
            <a:normAutofit/>
          </a:bodyPr>
          <a:lstStyle>
            <a:lvl1pPr marL="0" indent="0" algn="ctr">
              <a:buNone/>
              <a:defRPr sz="2000" b="0" i="0">
                <a:solidFill>
                  <a:schemeClr val="bg1"/>
                </a:solidFill>
                <a:latin typeface="Myriad Pro"/>
                <a:cs typeface="Myriad Pro"/>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dirty="0"/>
              <a:t>Haga clic para modificar el estilo de subtítulo del patrón</a:t>
            </a:r>
            <a:endParaRPr lang="es-ES" dirty="0"/>
          </a:p>
        </p:txBody>
      </p:sp>
      <p:sp>
        <p:nvSpPr>
          <p:cNvPr id="4" name="Marcador de fecha 3"/>
          <p:cNvSpPr>
            <a:spLocks noGrp="1"/>
          </p:cNvSpPr>
          <p:nvPr>
            <p:ph type="dt" sz="half" idx="10"/>
          </p:nvPr>
        </p:nvSpPr>
        <p:spPr>
          <a:xfrm>
            <a:off x="3011311" y="4441021"/>
            <a:ext cx="2133600" cy="273844"/>
          </a:xfrm>
        </p:spPr>
        <p:txBody>
          <a:bodyPr/>
          <a:lstStyle>
            <a:lvl1pPr>
              <a:defRPr sz="800" b="0" i="0" kern="1200">
                <a:solidFill>
                  <a:schemeClr val="bg1"/>
                </a:solidFill>
                <a:latin typeface="Myriad Pro"/>
                <a:cs typeface="Myriad Pro"/>
              </a:defRPr>
            </a:lvl1pPr>
          </a:lstStyle>
          <a:p>
            <a:fld id="{C0A736C3-0857-B64D-A6DE-8D30659CE39B}" type="datetimeFigureOut">
              <a:rPr lang="es-ES" smtClean="0"/>
              <a:pPr/>
              <a:t>2/18/20</a:t>
            </a:fld>
            <a:r>
              <a:rPr lang="es-ES"/>
              <a:t> </a:t>
            </a:r>
            <a:endParaRPr lang="es-ES" dirty="0"/>
          </a:p>
        </p:txBody>
      </p:sp>
      <p:sp>
        <p:nvSpPr>
          <p:cNvPr id="5" name="Marcador de pie de página 4"/>
          <p:cNvSpPr>
            <a:spLocks noGrp="1"/>
          </p:cNvSpPr>
          <p:nvPr>
            <p:ph type="ftr" sz="quarter" idx="11"/>
          </p:nvPr>
        </p:nvSpPr>
        <p:spPr>
          <a:xfrm>
            <a:off x="6731664" y="4753383"/>
            <a:ext cx="1726535" cy="273844"/>
          </a:xfrm>
        </p:spPr>
        <p:txBody>
          <a:bodyPr/>
          <a:lstStyle>
            <a:lvl1pPr>
              <a:defRPr sz="800" b="0" i="0" kern="1200">
                <a:solidFill>
                  <a:schemeClr val="bg1"/>
                </a:solidFill>
                <a:latin typeface="Myriad Pro"/>
                <a:cs typeface="Myriad Pro"/>
              </a:defRPr>
            </a:lvl1pPr>
          </a:lstStyle>
          <a:p>
            <a:endParaRPr lang="es-ES" dirty="0"/>
          </a:p>
        </p:txBody>
      </p:sp>
      <p:sp>
        <p:nvSpPr>
          <p:cNvPr id="6" name="Marcador de número de diapositiva 5"/>
          <p:cNvSpPr>
            <a:spLocks noGrp="1"/>
          </p:cNvSpPr>
          <p:nvPr>
            <p:ph type="sldNum" sz="quarter" idx="12"/>
          </p:nvPr>
        </p:nvSpPr>
        <p:spPr>
          <a:xfrm>
            <a:off x="3011311" y="4753383"/>
            <a:ext cx="2133600" cy="273844"/>
          </a:xfrm>
        </p:spPr>
        <p:txBody>
          <a:bodyPr/>
          <a:lstStyle>
            <a:lvl1pPr algn="l">
              <a:defRPr sz="800" b="0" i="0" kern="1200">
                <a:solidFill>
                  <a:schemeClr val="bg1"/>
                </a:solidFill>
                <a:latin typeface="Myriad Pro"/>
                <a:cs typeface="Myriad Pro"/>
              </a:defRPr>
            </a:lvl1pPr>
          </a:lstStyle>
          <a:p>
            <a:fld id="{E1AA2B2B-0D4B-A947-9CD7-A5D60418FEC0}" type="slidenum">
              <a:rPr lang="es-ES" smtClean="0"/>
              <a:pPr/>
              <a:t>‹#›</a:t>
            </a:fld>
            <a:endParaRPr lang="es-ES" dirty="0"/>
          </a:p>
        </p:txBody>
      </p:sp>
      <p:cxnSp>
        <p:nvCxnSpPr>
          <p:cNvPr id="8" name="Conector recto 7"/>
          <p:cNvCxnSpPr/>
          <p:nvPr userDrawn="1"/>
        </p:nvCxnSpPr>
        <p:spPr>
          <a:xfrm>
            <a:off x="1371600" y="2796870"/>
            <a:ext cx="6400800" cy="0"/>
          </a:xfrm>
          <a:prstGeom prst="line">
            <a:avLst/>
          </a:prstGeom>
          <a:ln w="12700" cmpd="sng">
            <a:solidFill>
              <a:srgbClr val="F8F8F8"/>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50144" y="4532056"/>
            <a:ext cx="2104546" cy="442654"/>
          </a:xfrm>
          <a:prstGeom prst="rect">
            <a:avLst/>
          </a:prstGeom>
        </p:spPr>
      </p:pic>
    </p:spTree>
    <p:extLst>
      <p:ext uri="{BB962C8B-B14F-4D97-AF65-F5344CB8AC3E}">
        <p14:creationId xmlns:p14="http://schemas.microsoft.com/office/powerpoint/2010/main" val="2943395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o tres imágenes">
    <p:spTree>
      <p:nvGrpSpPr>
        <p:cNvPr id="1" name=""/>
        <p:cNvGrpSpPr/>
        <p:nvPr/>
      </p:nvGrpSpPr>
      <p:grpSpPr>
        <a:xfrm>
          <a:off x="0" y="0"/>
          <a:ext cx="0" cy="0"/>
          <a:chOff x="0" y="0"/>
          <a:chExt cx="0" cy="0"/>
        </a:xfrm>
      </p:grpSpPr>
      <p:sp>
        <p:nvSpPr>
          <p:cNvPr id="4" name="Marcador de fecha 3"/>
          <p:cNvSpPr>
            <a:spLocks noGrp="1"/>
          </p:cNvSpPr>
          <p:nvPr>
            <p:ph type="dt" sz="half" idx="10"/>
          </p:nvPr>
        </p:nvSpPr>
        <p:spPr>
          <a:ln>
            <a:noFill/>
          </a:ln>
          <a:effectLst/>
        </p:spPr>
        <p:txBody>
          <a:bodyPr/>
          <a:lstStyle>
            <a:lvl1pPr>
              <a:defRPr b="0" i="0">
                <a:solidFill>
                  <a:srgbClr val="FFFFFF"/>
                </a:solidFill>
                <a:latin typeface="Myriad Pro"/>
                <a:cs typeface="Myriad Pro"/>
              </a:defRPr>
            </a:lvl1pPr>
          </a:lstStyle>
          <a:p>
            <a:fld id="{C0A736C3-0857-B64D-A6DE-8D30659CE39B}" type="datetimeFigureOut">
              <a:rPr lang="es-ES" smtClean="0"/>
              <a:pPr/>
              <a:t>2/18/20</a:t>
            </a:fld>
            <a:endParaRPr lang="es-ES" dirty="0"/>
          </a:p>
        </p:txBody>
      </p:sp>
      <p:sp>
        <p:nvSpPr>
          <p:cNvPr id="5" name="Marcador de pie de página 4"/>
          <p:cNvSpPr>
            <a:spLocks noGrp="1"/>
          </p:cNvSpPr>
          <p:nvPr>
            <p:ph type="ftr" sz="quarter" idx="11"/>
          </p:nvPr>
        </p:nvSpPr>
        <p:spPr>
          <a:ln>
            <a:noFill/>
          </a:ln>
          <a:effectLst/>
        </p:spPr>
        <p:txBody>
          <a:bodyPr/>
          <a:lstStyle>
            <a:lvl1pPr>
              <a:defRPr b="0" i="0">
                <a:solidFill>
                  <a:srgbClr val="FFFFFF"/>
                </a:solidFill>
                <a:latin typeface="Myriad Pro"/>
                <a:cs typeface="Myriad Pro"/>
              </a:defRPr>
            </a:lvl1pPr>
          </a:lstStyle>
          <a:p>
            <a:endParaRPr lang="es-ES" dirty="0"/>
          </a:p>
        </p:txBody>
      </p:sp>
      <p:sp>
        <p:nvSpPr>
          <p:cNvPr id="6" name="Marcador de número de diapositiva 5"/>
          <p:cNvSpPr>
            <a:spLocks noGrp="1"/>
          </p:cNvSpPr>
          <p:nvPr>
            <p:ph type="sldNum" sz="quarter" idx="12"/>
          </p:nvPr>
        </p:nvSpPr>
        <p:spPr>
          <a:ln>
            <a:noFill/>
          </a:ln>
          <a:effectLst/>
        </p:spPr>
        <p:txBody>
          <a:bodyPr/>
          <a:lstStyle>
            <a:lvl1pPr>
              <a:defRPr b="0" i="0">
                <a:solidFill>
                  <a:srgbClr val="FFFFFF"/>
                </a:solidFill>
                <a:latin typeface="Myriad Pro"/>
                <a:cs typeface="Myriad Pro"/>
              </a:defRPr>
            </a:lvl1pPr>
          </a:lstStyle>
          <a:p>
            <a:fld id="{E1AA2B2B-0D4B-A947-9CD7-A5D60418FEC0}" type="slidenum">
              <a:rPr lang="es-ES" smtClean="0"/>
              <a:pPr/>
              <a:t>‹#›</a:t>
            </a:fld>
            <a:endParaRPr lang="es-ES"/>
          </a:p>
        </p:txBody>
      </p:sp>
      <p:sp>
        <p:nvSpPr>
          <p:cNvPr id="18" name="Marcador de contenido 2"/>
          <p:cNvSpPr>
            <a:spLocks noGrp="1"/>
          </p:cNvSpPr>
          <p:nvPr>
            <p:ph sz="half" idx="1" hasCustomPrompt="1"/>
          </p:nvPr>
        </p:nvSpPr>
        <p:spPr>
          <a:xfrm>
            <a:off x="658454" y="1469474"/>
            <a:ext cx="2145210" cy="1709105"/>
          </a:xfrm>
          <a:noFill/>
        </p:spPr>
        <p:txBody>
          <a:bodyPr>
            <a:normAutofit/>
          </a:bodyPr>
          <a:lstStyle>
            <a:lvl1pPr marL="0" indent="0">
              <a:buFont typeface="Arial"/>
              <a:buNone/>
              <a:defRPr sz="1200" b="0" i="0">
                <a:solidFill>
                  <a:schemeClr val="bg1"/>
                </a:solidFill>
                <a:latin typeface="Helvetica"/>
                <a:cs typeface="Helvetica"/>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24" name="Marcador de contenido 2"/>
          <p:cNvSpPr>
            <a:spLocks noGrp="1"/>
          </p:cNvSpPr>
          <p:nvPr>
            <p:ph sz="half" idx="13" hasCustomPrompt="1"/>
          </p:nvPr>
        </p:nvSpPr>
        <p:spPr>
          <a:xfrm>
            <a:off x="3455177" y="1469474"/>
            <a:ext cx="2145210" cy="1709105"/>
          </a:xfrm>
          <a:noFill/>
        </p:spPr>
        <p:txBody>
          <a:bodyPr>
            <a:normAutofit/>
          </a:bodyPr>
          <a:lstStyle>
            <a:lvl1pPr marL="0" indent="0">
              <a:buFont typeface="Arial"/>
              <a:buNone/>
              <a:defRPr sz="1200" b="0" i="0">
                <a:solidFill>
                  <a:schemeClr val="bg1"/>
                </a:solidFill>
                <a:latin typeface="Helvetica"/>
                <a:cs typeface="Helvetica"/>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26" name="Marcador de contenido 2"/>
          <p:cNvSpPr>
            <a:spLocks noGrp="1"/>
          </p:cNvSpPr>
          <p:nvPr>
            <p:ph sz="half" idx="14" hasCustomPrompt="1"/>
          </p:nvPr>
        </p:nvSpPr>
        <p:spPr>
          <a:xfrm>
            <a:off x="6258846" y="1469474"/>
            <a:ext cx="2145210" cy="1709105"/>
          </a:xfrm>
          <a:noFill/>
        </p:spPr>
        <p:txBody>
          <a:bodyPr>
            <a:normAutofit/>
          </a:bodyPr>
          <a:lstStyle>
            <a:lvl1pPr marL="0" indent="0">
              <a:buFont typeface="Arial"/>
              <a:buNone/>
              <a:defRPr sz="1200" b="0" i="0">
                <a:solidFill>
                  <a:schemeClr val="bg1"/>
                </a:solidFill>
                <a:latin typeface="Helvetica"/>
                <a:cs typeface="Helvetica"/>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cxnSp>
        <p:nvCxnSpPr>
          <p:cNvPr id="28" name="Conector recto 27"/>
          <p:cNvCxnSpPr/>
          <p:nvPr userDrawn="1"/>
        </p:nvCxnSpPr>
        <p:spPr>
          <a:xfrm>
            <a:off x="541301" y="3308606"/>
            <a:ext cx="2331759"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2" name="Conector recto 31"/>
          <p:cNvCxnSpPr/>
          <p:nvPr userDrawn="1"/>
        </p:nvCxnSpPr>
        <p:spPr>
          <a:xfrm>
            <a:off x="3358842" y="3308606"/>
            <a:ext cx="2331759"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3" name="Conector recto 32"/>
          <p:cNvCxnSpPr/>
          <p:nvPr userDrawn="1"/>
        </p:nvCxnSpPr>
        <p:spPr>
          <a:xfrm>
            <a:off x="6162506" y="3308606"/>
            <a:ext cx="2331759"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7" name="Marcador de texto 3"/>
          <p:cNvSpPr>
            <a:spLocks noGrp="1"/>
          </p:cNvSpPr>
          <p:nvPr>
            <p:ph type="body" sz="quarter" idx="18"/>
          </p:nvPr>
        </p:nvSpPr>
        <p:spPr>
          <a:xfrm>
            <a:off x="658453" y="3415248"/>
            <a:ext cx="2145209" cy="1004484"/>
          </a:xfrm>
        </p:spPr>
        <p:txBody>
          <a:bodyPr>
            <a:noAutofit/>
          </a:bodyPr>
          <a:lstStyle>
            <a:lvl1pPr marL="0" indent="0">
              <a:buFontTx/>
              <a:buNone/>
              <a:defRPr sz="1100" b="0" i="0">
                <a:solidFill>
                  <a:srgbClr val="FFFFFF"/>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22" name="Marcador de texto 3"/>
          <p:cNvSpPr>
            <a:spLocks noGrp="1"/>
          </p:cNvSpPr>
          <p:nvPr>
            <p:ph type="body" sz="quarter" idx="19"/>
          </p:nvPr>
        </p:nvSpPr>
        <p:spPr>
          <a:xfrm>
            <a:off x="3455178" y="3415248"/>
            <a:ext cx="2145209" cy="1004484"/>
          </a:xfrm>
        </p:spPr>
        <p:txBody>
          <a:bodyPr>
            <a:noAutofit/>
          </a:bodyPr>
          <a:lstStyle>
            <a:lvl1pPr marL="0" indent="0">
              <a:buFontTx/>
              <a:buNone/>
              <a:defRPr sz="1100" b="0" i="0">
                <a:solidFill>
                  <a:srgbClr val="FFFFFF"/>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27" name="Marcador de texto 3"/>
          <p:cNvSpPr>
            <a:spLocks noGrp="1"/>
          </p:cNvSpPr>
          <p:nvPr>
            <p:ph type="body" sz="quarter" idx="20"/>
          </p:nvPr>
        </p:nvSpPr>
        <p:spPr>
          <a:xfrm>
            <a:off x="6258846" y="3415248"/>
            <a:ext cx="2145209" cy="1004484"/>
          </a:xfrm>
        </p:spPr>
        <p:txBody>
          <a:bodyPr>
            <a:noAutofit/>
          </a:bodyPr>
          <a:lstStyle>
            <a:lvl1pPr marL="0" indent="0">
              <a:buFontTx/>
              <a:buNone/>
              <a:defRPr sz="1100" b="0" i="0">
                <a:solidFill>
                  <a:srgbClr val="FFFFFF"/>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380563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o tres imágenes 2">
    <p:spTree>
      <p:nvGrpSpPr>
        <p:cNvPr id="1" name=""/>
        <p:cNvGrpSpPr/>
        <p:nvPr/>
      </p:nvGrpSpPr>
      <p:grpSpPr>
        <a:xfrm>
          <a:off x="0" y="0"/>
          <a:ext cx="0" cy="0"/>
          <a:chOff x="0" y="0"/>
          <a:chExt cx="0" cy="0"/>
        </a:xfrm>
      </p:grpSpPr>
      <p:sp>
        <p:nvSpPr>
          <p:cNvPr id="4" name="Marcador de fecha 3"/>
          <p:cNvSpPr>
            <a:spLocks noGrp="1"/>
          </p:cNvSpPr>
          <p:nvPr>
            <p:ph type="dt" sz="half" idx="10"/>
          </p:nvPr>
        </p:nvSpPr>
        <p:spPr>
          <a:ln>
            <a:solidFill>
              <a:srgbClr val="F8F8F8"/>
            </a:solidFill>
          </a:ln>
          <a:effectLst/>
        </p:spPr>
        <p:txBody>
          <a:bodyPr/>
          <a:lstStyle>
            <a:lvl1pPr>
              <a:defRPr b="0" i="0">
                <a:solidFill>
                  <a:srgbClr val="F8F8F8"/>
                </a:solidFill>
                <a:latin typeface="Myriad Pro"/>
                <a:cs typeface="Myriad Pro"/>
              </a:defRPr>
            </a:lvl1pPr>
          </a:lstStyle>
          <a:p>
            <a:fld id="{C0A736C3-0857-B64D-A6DE-8D30659CE39B}" type="datetimeFigureOut">
              <a:rPr lang="es-ES" smtClean="0"/>
              <a:pPr/>
              <a:t>2/18/20</a:t>
            </a:fld>
            <a:endParaRPr lang="es-ES" dirty="0"/>
          </a:p>
        </p:txBody>
      </p:sp>
      <p:sp>
        <p:nvSpPr>
          <p:cNvPr id="5" name="Marcador de pie de página 4"/>
          <p:cNvSpPr>
            <a:spLocks noGrp="1"/>
          </p:cNvSpPr>
          <p:nvPr>
            <p:ph type="ftr" sz="quarter" idx="11"/>
          </p:nvPr>
        </p:nvSpPr>
        <p:spPr>
          <a:ln>
            <a:solidFill>
              <a:srgbClr val="F8F8F8"/>
            </a:solidFill>
          </a:ln>
          <a:effectLst/>
        </p:spPr>
        <p:txBody>
          <a:bodyPr/>
          <a:lstStyle>
            <a:lvl1pPr>
              <a:defRPr b="0" i="0">
                <a:solidFill>
                  <a:srgbClr val="F8F8F8"/>
                </a:solidFill>
                <a:latin typeface="Myriad Pro"/>
                <a:cs typeface="Myriad Pro"/>
              </a:defRPr>
            </a:lvl1pPr>
          </a:lstStyle>
          <a:p>
            <a:endParaRPr lang="es-ES" dirty="0"/>
          </a:p>
        </p:txBody>
      </p:sp>
      <p:sp>
        <p:nvSpPr>
          <p:cNvPr id="6" name="Marcador de número de diapositiva 5"/>
          <p:cNvSpPr>
            <a:spLocks noGrp="1"/>
          </p:cNvSpPr>
          <p:nvPr>
            <p:ph type="sldNum" sz="quarter" idx="12"/>
          </p:nvPr>
        </p:nvSpPr>
        <p:spPr>
          <a:ln>
            <a:solidFill>
              <a:srgbClr val="F8F8F8"/>
            </a:solidFill>
          </a:ln>
          <a:effectLst/>
        </p:spPr>
        <p:txBody>
          <a:bodyPr/>
          <a:lstStyle>
            <a:lvl1pPr>
              <a:defRPr b="0" i="0">
                <a:solidFill>
                  <a:srgbClr val="F8F8F8"/>
                </a:solidFill>
                <a:latin typeface="Myriad Pro"/>
                <a:cs typeface="Myriad Pro"/>
              </a:defRPr>
            </a:lvl1pPr>
          </a:lstStyle>
          <a:p>
            <a:fld id="{E1AA2B2B-0D4B-A947-9CD7-A5D60418FEC0}" type="slidenum">
              <a:rPr lang="es-ES" smtClean="0"/>
              <a:pPr/>
              <a:t>‹#›</a:t>
            </a:fld>
            <a:endParaRPr lang="es-ES"/>
          </a:p>
        </p:txBody>
      </p:sp>
      <p:sp>
        <p:nvSpPr>
          <p:cNvPr id="18" name="Marcador de contenido 2"/>
          <p:cNvSpPr>
            <a:spLocks noGrp="1"/>
          </p:cNvSpPr>
          <p:nvPr>
            <p:ph sz="half" idx="1" hasCustomPrompt="1"/>
          </p:nvPr>
        </p:nvSpPr>
        <p:spPr>
          <a:xfrm>
            <a:off x="658454" y="1623913"/>
            <a:ext cx="2145210" cy="1290941"/>
          </a:xfrm>
          <a:noFill/>
        </p:spPr>
        <p:txBody>
          <a:bodyPr>
            <a:normAutofit/>
          </a:bodyPr>
          <a:lstStyle>
            <a:lvl1pPr marL="0" indent="0">
              <a:buFont typeface="Arial"/>
              <a:buNone/>
              <a:defRPr sz="1200" b="0" i="0">
                <a:solidFill>
                  <a:srgbClr val="F8F8F8"/>
                </a:solidFill>
                <a:latin typeface="Helvetica"/>
                <a:cs typeface="Helvetica"/>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24" name="Marcador de contenido 2"/>
          <p:cNvSpPr>
            <a:spLocks noGrp="1"/>
          </p:cNvSpPr>
          <p:nvPr>
            <p:ph sz="half" idx="13" hasCustomPrompt="1"/>
          </p:nvPr>
        </p:nvSpPr>
        <p:spPr>
          <a:xfrm>
            <a:off x="3455177" y="1623913"/>
            <a:ext cx="2145210" cy="1290941"/>
          </a:xfrm>
          <a:noFill/>
        </p:spPr>
        <p:txBody>
          <a:bodyPr>
            <a:normAutofit/>
          </a:bodyPr>
          <a:lstStyle>
            <a:lvl1pPr marL="0" indent="0">
              <a:buFont typeface="Arial"/>
              <a:buNone/>
              <a:defRPr sz="1200" b="0" i="0">
                <a:solidFill>
                  <a:srgbClr val="F8F8F8"/>
                </a:solidFill>
                <a:latin typeface="Helvetica"/>
                <a:cs typeface="Helvetica"/>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26" name="Marcador de contenido 2"/>
          <p:cNvSpPr>
            <a:spLocks noGrp="1"/>
          </p:cNvSpPr>
          <p:nvPr>
            <p:ph sz="half" idx="14" hasCustomPrompt="1"/>
          </p:nvPr>
        </p:nvSpPr>
        <p:spPr>
          <a:xfrm>
            <a:off x="6258846" y="1623913"/>
            <a:ext cx="2145210" cy="1290941"/>
          </a:xfrm>
          <a:noFill/>
        </p:spPr>
        <p:txBody>
          <a:bodyPr>
            <a:normAutofit/>
          </a:bodyPr>
          <a:lstStyle>
            <a:lvl1pPr marL="0" indent="0">
              <a:buFont typeface="Arial"/>
              <a:buNone/>
              <a:defRPr sz="1200" b="0" i="0">
                <a:solidFill>
                  <a:srgbClr val="F8F8F8"/>
                </a:solidFill>
                <a:latin typeface="Helvetica"/>
                <a:cs typeface="Helvetica"/>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cxnSp>
        <p:nvCxnSpPr>
          <p:cNvPr id="28" name="Conector recto 27"/>
          <p:cNvCxnSpPr/>
          <p:nvPr userDrawn="1"/>
        </p:nvCxnSpPr>
        <p:spPr>
          <a:xfrm>
            <a:off x="541301" y="3121223"/>
            <a:ext cx="2331759" cy="0"/>
          </a:xfrm>
          <a:prstGeom prst="line">
            <a:avLst/>
          </a:prstGeom>
          <a:ln w="12700">
            <a:solidFill>
              <a:srgbClr val="F8F8F8"/>
            </a:solidFill>
          </a:ln>
          <a:effectLst/>
        </p:spPr>
        <p:style>
          <a:lnRef idx="2">
            <a:schemeClr val="accent1"/>
          </a:lnRef>
          <a:fillRef idx="0">
            <a:schemeClr val="accent1"/>
          </a:fillRef>
          <a:effectRef idx="1">
            <a:schemeClr val="accent1"/>
          </a:effectRef>
          <a:fontRef idx="minor">
            <a:schemeClr val="tx1"/>
          </a:fontRef>
        </p:style>
      </p:cxnSp>
      <p:cxnSp>
        <p:nvCxnSpPr>
          <p:cNvPr id="32" name="Conector recto 31"/>
          <p:cNvCxnSpPr/>
          <p:nvPr userDrawn="1"/>
        </p:nvCxnSpPr>
        <p:spPr>
          <a:xfrm>
            <a:off x="3358842" y="3121223"/>
            <a:ext cx="2331759" cy="0"/>
          </a:xfrm>
          <a:prstGeom prst="line">
            <a:avLst/>
          </a:prstGeom>
          <a:ln w="12700">
            <a:solidFill>
              <a:srgbClr val="F8F8F8"/>
            </a:solidFill>
          </a:ln>
          <a:effectLst/>
        </p:spPr>
        <p:style>
          <a:lnRef idx="2">
            <a:schemeClr val="accent1"/>
          </a:lnRef>
          <a:fillRef idx="0">
            <a:schemeClr val="accent1"/>
          </a:fillRef>
          <a:effectRef idx="1">
            <a:schemeClr val="accent1"/>
          </a:effectRef>
          <a:fontRef idx="minor">
            <a:schemeClr val="tx1"/>
          </a:fontRef>
        </p:style>
      </p:cxnSp>
      <p:cxnSp>
        <p:nvCxnSpPr>
          <p:cNvPr id="33" name="Conector recto 32"/>
          <p:cNvCxnSpPr/>
          <p:nvPr userDrawn="1"/>
        </p:nvCxnSpPr>
        <p:spPr>
          <a:xfrm>
            <a:off x="6162506" y="3121223"/>
            <a:ext cx="2331759" cy="0"/>
          </a:xfrm>
          <a:prstGeom prst="line">
            <a:avLst/>
          </a:prstGeom>
          <a:ln w="12700">
            <a:solidFill>
              <a:srgbClr val="F8F8F8"/>
            </a:solidFill>
          </a:ln>
          <a:effectLst/>
        </p:spPr>
        <p:style>
          <a:lnRef idx="2">
            <a:schemeClr val="accent1"/>
          </a:lnRef>
          <a:fillRef idx="0">
            <a:schemeClr val="accent1"/>
          </a:fillRef>
          <a:effectRef idx="1">
            <a:schemeClr val="accent1"/>
          </a:effectRef>
          <a:fontRef idx="minor">
            <a:schemeClr val="tx1"/>
          </a:fontRef>
        </p:style>
      </p:cxnSp>
      <p:sp>
        <p:nvSpPr>
          <p:cNvPr id="27" name="Título 1"/>
          <p:cNvSpPr txBox="1">
            <a:spLocks/>
          </p:cNvSpPr>
          <p:nvPr userDrawn="1"/>
        </p:nvSpPr>
        <p:spPr>
          <a:xfrm>
            <a:off x="1349602" y="1087685"/>
            <a:ext cx="612978" cy="335042"/>
          </a:xfrm>
          <a:prstGeom prst="rect">
            <a:avLst/>
          </a:prstGeom>
          <a:noFill/>
          <a:effectLst/>
        </p:spPr>
        <p:txBody>
          <a:bodyPr vert="horz" wrap="square" lIns="0" tIns="0" rIns="0" bIns="0" rtlCol="0" anchor="ctr" anchorCtr="0">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ctr"/>
            <a:r>
              <a:rPr lang="es-ES_tradnl" sz="1300" b="1" i="1" dirty="0">
                <a:solidFill>
                  <a:srgbClr val="FFFFFF"/>
                </a:solidFill>
                <a:latin typeface="Myriad Pro"/>
                <a:cs typeface="Myriad Pro"/>
              </a:rPr>
              <a:t>Título</a:t>
            </a:r>
            <a:endParaRPr lang="es-ES" sz="1300" b="1" i="1" dirty="0">
              <a:solidFill>
                <a:srgbClr val="FFFFFF"/>
              </a:solidFill>
              <a:latin typeface="Myriad Pro"/>
              <a:cs typeface="Myriad Pro"/>
            </a:endParaRPr>
          </a:p>
        </p:txBody>
      </p:sp>
      <p:sp>
        <p:nvSpPr>
          <p:cNvPr id="36" name="Título 1"/>
          <p:cNvSpPr txBox="1">
            <a:spLocks/>
          </p:cNvSpPr>
          <p:nvPr userDrawn="1"/>
        </p:nvSpPr>
        <p:spPr>
          <a:xfrm>
            <a:off x="4215522" y="1087685"/>
            <a:ext cx="612978" cy="335042"/>
          </a:xfrm>
          <a:prstGeom prst="rect">
            <a:avLst/>
          </a:prstGeom>
          <a:noFill/>
          <a:effectLst/>
        </p:spPr>
        <p:txBody>
          <a:bodyPr vert="horz" wrap="square" lIns="0" tIns="0" rIns="0" bIns="0" rtlCol="0" anchor="ctr" anchorCtr="0">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ctr"/>
            <a:r>
              <a:rPr lang="es-ES_tradnl" sz="1300" b="1" i="1" dirty="0">
                <a:solidFill>
                  <a:srgbClr val="FFFFFF"/>
                </a:solidFill>
                <a:latin typeface="Myriad Pro"/>
                <a:cs typeface="Myriad Pro"/>
              </a:rPr>
              <a:t>Título</a:t>
            </a:r>
            <a:endParaRPr lang="es-ES" sz="1300" b="1" i="1" dirty="0">
              <a:solidFill>
                <a:srgbClr val="FFFFFF"/>
              </a:solidFill>
              <a:latin typeface="Myriad Pro"/>
              <a:cs typeface="Myriad Pro"/>
            </a:endParaRPr>
          </a:p>
        </p:txBody>
      </p:sp>
      <p:sp>
        <p:nvSpPr>
          <p:cNvPr id="37" name="Título 1"/>
          <p:cNvSpPr txBox="1">
            <a:spLocks/>
          </p:cNvSpPr>
          <p:nvPr userDrawn="1"/>
        </p:nvSpPr>
        <p:spPr>
          <a:xfrm>
            <a:off x="7022955" y="1087685"/>
            <a:ext cx="612978" cy="335042"/>
          </a:xfrm>
          <a:prstGeom prst="rect">
            <a:avLst/>
          </a:prstGeom>
          <a:noFill/>
          <a:effectLst/>
        </p:spPr>
        <p:txBody>
          <a:bodyPr vert="horz" wrap="square" lIns="0" tIns="0" rIns="0" bIns="0" rtlCol="0" anchor="ctr" anchorCtr="0">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ctr"/>
            <a:r>
              <a:rPr lang="es-ES_tradnl" sz="1300" b="1" i="1" dirty="0">
                <a:solidFill>
                  <a:srgbClr val="FFFFFF"/>
                </a:solidFill>
                <a:latin typeface="Myriad Pro"/>
                <a:cs typeface="Myriad Pro"/>
              </a:rPr>
              <a:t>Título</a:t>
            </a:r>
            <a:endParaRPr lang="es-ES" sz="1300" b="1" i="1" dirty="0">
              <a:solidFill>
                <a:srgbClr val="FFFFFF"/>
              </a:solidFill>
              <a:latin typeface="Myriad Pro"/>
              <a:cs typeface="Myriad Pro"/>
            </a:endParaRPr>
          </a:p>
        </p:txBody>
      </p:sp>
      <p:sp>
        <p:nvSpPr>
          <p:cNvPr id="19" name="Marcador de texto 3"/>
          <p:cNvSpPr>
            <a:spLocks noGrp="1"/>
          </p:cNvSpPr>
          <p:nvPr>
            <p:ph type="body" sz="quarter" idx="18"/>
          </p:nvPr>
        </p:nvSpPr>
        <p:spPr>
          <a:xfrm>
            <a:off x="658453" y="3321975"/>
            <a:ext cx="2145209" cy="1097757"/>
          </a:xfrm>
        </p:spPr>
        <p:txBody>
          <a:bodyPr>
            <a:noAutofit/>
          </a:bodyPr>
          <a:lstStyle>
            <a:lvl1pPr marL="0" indent="0">
              <a:buFontTx/>
              <a:buNone/>
              <a:defRPr sz="1100" b="0" i="0">
                <a:solidFill>
                  <a:srgbClr val="FFFFFF"/>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20" name="Marcador de texto 3"/>
          <p:cNvSpPr>
            <a:spLocks noGrp="1"/>
          </p:cNvSpPr>
          <p:nvPr>
            <p:ph type="body" sz="quarter" idx="19"/>
          </p:nvPr>
        </p:nvSpPr>
        <p:spPr>
          <a:xfrm>
            <a:off x="3455178" y="3321975"/>
            <a:ext cx="2145209" cy="1097757"/>
          </a:xfrm>
        </p:spPr>
        <p:txBody>
          <a:bodyPr>
            <a:noAutofit/>
          </a:bodyPr>
          <a:lstStyle>
            <a:lvl1pPr marL="0" indent="0">
              <a:buFontTx/>
              <a:buNone/>
              <a:defRPr sz="1100" b="0" i="0">
                <a:solidFill>
                  <a:srgbClr val="FFFFFF"/>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21" name="Marcador de texto 3"/>
          <p:cNvSpPr>
            <a:spLocks noGrp="1"/>
          </p:cNvSpPr>
          <p:nvPr>
            <p:ph type="body" sz="quarter" idx="20"/>
          </p:nvPr>
        </p:nvSpPr>
        <p:spPr>
          <a:xfrm>
            <a:off x="6258847" y="3321975"/>
            <a:ext cx="2145209" cy="1097757"/>
          </a:xfrm>
        </p:spPr>
        <p:txBody>
          <a:bodyPr>
            <a:noAutofit/>
          </a:bodyPr>
          <a:lstStyle>
            <a:lvl1pPr marL="0" indent="0">
              <a:buFontTx/>
              <a:buNone/>
              <a:defRPr sz="1100" b="0" i="0">
                <a:solidFill>
                  <a:srgbClr val="FFFFFF"/>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1367958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bjetivos">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996925" y="1702947"/>
            <a:ext cx="2396618" cy="777294"/>
          </a:xfrm>
          <a:noFill/>
        </p:spPr>
        <p:txBody>
          <a:bodyPr>
            <a:normAutofit/>
          </a:bodyPr>
          <a:lstStyle>
            <a:lvl1pPr>
              <a:defRPr sz="3600" b="1" i="1" baseline="0">
                <a:solidFill>
                  <a:schemeClr val="bg1"/>
                </a:solidFill>
                <a:latin typeface="Myriad Pro"/>
                <a:cs typeface="Myriad Pro"/>
              </a:defRPr>
            </a:lvl1pPr>
          </a:lstStyle>
          <a:p>
            <a:r>
              <a:rPr lang="es-ES_tradnl" dirty="0"/>
              <a:t>Objetivos</a:t>
            </a:r>
            <a:endParaRPr lang="es-ES" dirty="0"/>
          </a:p>
        </p:txBody>
      </p:sp>
      <p:sp>
        <p:nvSpPr>
          <p:cNvPr id="5" name="Marcador de fecha 4"/>
          <p:cNvSpPr>
            <a:spLocks noGrp="1"/>
          </p:cNvSpPr>
          <p:nvPr>
            <p:ph type="dt" sz="half" idx="10"/>
          </p:nvPr>
        </p:nvSpPr>
        <p:spPr/>
        <p:txBody>
          <a:bodyPr/>
          <a:lstStyle>
            <a:lvl1pPr>
              <a:defRPr b="0" i="0">
                <a:solidFill>
                  <a:srgbClr val="F8F8F8"/>
                </a:solidFill>
                <a:latin typeface="Myriad Pro"/>
                <a:cs typeface="Myriad Pro"/>
              </a:defRPr>
            </a:lvl1pPr>
          </a:lstStyle>
          <a:p>
            <a:fld id="{C0A736C3-0857-B64D-A6DE-8D30659CE39B}" type="datetimeFigureOut">
              <a:rPr lang="es-ES" smtClean="0"/>
              <a:pPr/>
              <a:t>2/18/20</a:t>
            </a:fld>
            <a:endParaRPr lang="es-ES" dirty="0"/>
          </a:p>
        </p:txBody>
      </p:sp>
      <p:sp>
        <p:nvSpPr>
          <p:cNvPr id="6" name="Marcador de pie de página 5"/>
          <p:cNvSpPr>
            <a:spLocks noGrp="1"/>
          </p:cNvSpPr>
          <p:nvPr>
            <p:ph type="ftr" sz="quarter" idx="11"/>
          </p:nvPr>
        </p:nvSpPr>
        <p:spPr/>
        <p:txBody>
          <a:bodyPr/>
          <a:lstStyle>
            <a:lvl1pPr>
              <a:defRPr b="0" i="0">
                <a:solidFill>
                  <a:srgbClr val="F8F8F8"/>
                </a:solidFill>
                <a:latin typeface="Myriad Pro"/>
                <a:cs typeface="Myriad Pro"/>
              </a:defRPr>
            </a:lvl1pPr>
          </a:lstStyle>
          <a:p>
            <a:endParaRPr lang="es-ES" dirty="0"/>
          </a:p>
        </p:txBody>
      </p:sp>
      <p:sp>
        <p:nvSpPr>
          <p:cNvPr id="7" name="Marcador de número de diapositiva 6"/>
          <p:cNvSpPr>
            <a:spLocks noGrp="1"/>
          </p:cNvSpPr>
          <p:nvPr>
            <p:ph type="sldNum" sz="quarter" idx="12"/>
          </p:nvPr>
        </p:nvSpPr>
        <p:spPr/>
        <p:txBody>
          <a:bodyPr/>
          <a:lstStyle>
            <a:lvl1pPr>
              <a:defRPr b="0" i="0">
                <a:solidFill>
                  <a:srgbClr val="F8F8F8"/>
                </a:solidFill>
                <a:latin typeface="Myriad Pro"/>
                <a:cs typeface="Myriad Pro"/>
              </a:defRPr>
            </a:lvl1pPr>
          </a:lstStyle>
          <a:p>
            <a:fld id="{E1AA2B2B-0D4B-A947-9CD7-A5D60418FEC0}" type="slidenum">
              <a:rPr lang="es-ES" smtClean="0"/>
              <a:pPr/>
              <a:t>‹#›</a:t>
            </a:fld>
            <a:endParaRPr lang="es-ES" dirty="0"/>
          </a:p>
        </p:txBody>
      </p:sp>
      <p:sp>
        <p:nvSpPr>
          <p:cNvPr id="4" name="Rectángulo 3"/>
          <p:cNvSpPr/>
          <p:nvPr userDrawn="1"/>
        </p:nvSpPr>
        <p:spPr>
          <a:xfrm>
            <a:off x="4691277" y="335859"/>
            <a:ext cx="3995523" cy="673683"/>
          </a:xfrm>
          <a:prstGeom prst="rect">
            <a:avLst/>
          </a:prstGeom>
          <a:solidFill>
            <a:srgbClr val="F8F8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2" name="Rectángulo 11"/>
          <p:cNvSpPr/>
          <p:nvPr userDrawn="1"/>
        </p:nvSpPr>
        <p:spPr>
          <a:xfrm>
            <a:off x="4783516" y="467720"/>
            <a:ext cx="426222" cy="416900"/>
          </a:xfrm>
          <a:prstGeom prst="rect">
            <a:avLst/>
          </a:prstGeom>
          <a:solidFill>
            <a:srgbClr val="F3C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4" name="Rectángulo 13"/>
          <p:cNvSpPr/>
          <p:nvPr userDrawn="1"/>
        </p:nvSpPr>
        <p:spPr>
          <a:xfrm>
            <a:off x="4691277" y="1178332"/>
            <a:ext cx="3995523" cy="673683"/>
          </a:xfrm>
          <a:prstGeom prst="rect">
            <a:avLst/>
          </a:prstGeom>
          <a:solidFill>
            <a:srgbClr val="F8F8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5" name="Rectángulo 14"/>
          <p:cNvSpPr/>
          <p:nvPr userDrawn="1"/>
        </p:nvSpPr>
        <p:spPr>
          <a:xfrm>
            <a:off x="4783516" y="1310193"/>
            <a:ext cx="426222" cy="416900"/>
          </a:xfrm>
          <a:prstGeom prst="rect">
            <a:avLst/>
          </a:prstGeom>
          <a:solidFill>
            <a:srgbClr val="86C7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8" name="Rectángulo 17"/>
          <p:cNvSpPr/>
          <p:nvPr userDrawn="1"/>
        </p:nvSpPr>
        <p:spPr>
          <a:xfrm>
            <a:off x="4691277" y="2031967"/>
            <a:ext cx="3995523" cy="673683"/>
          </a:xfrm>
          <a:prstGeom prst="rect">
            <a:avLst/>
          </a:prstGeom>
          <a:solidFill>
            <a:srgbClr val="F8F8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9" name="Rectángulo 18"/>
          <p:cNvSpPr/>
          <p:nvPr userDrawn="1"/>
        </p:nvSpPr>
        <p:spPr>
          <a:xfrm>
            <a:off x="4783516" y="2163828"/>
            <a:ext cx="426222" cy="416900"/>
          </a:xfrm>
          <a:prstGeom prst="rect">
            <a:avLst/>
          </a:prstGeom>
          <a:solidFill>
            <a:srgbClr val="104FB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2" name="Rectángulo 21"/>
          <p:cNvSpPr/>
          <p:nvPr userDrawn="1"/>
        </p:nvSpPr>
        <p:spPr>
          <a:xfrm>
            <a:off x="4691277" y="2852390"/>
            <a:ext cx="3995523" cy="673683"/>
          </a:xfrm>
          <a:prstGeom prst="rect">
            <a:avLst/>
          </a:prstGeom>
          <a:solidFill>
            <a:srgbClr val="F8F8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3" name="Rectángulo 22"/>
          <p:cNvSpPr/>
          <p:nvPr userDrawn="1"/>
        </p:nvSpPr>
        <p:spPr>
          <a:xfrm>
            <a:off x="4783516" y="2984251"/>
            <a:ext cx="426222" cy="416900"/>
          </a:xfrm>
          <a:prstGeom prst="rect">
            <a:avLst/>
          </a:prstGeom>
          <a:solidFill>
            <a:srgbClr val="D44D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6" name="Rectángulo 25"/>
          <p:cNvSpPr/>
          <p:nvPr userDrawn="1"/>
        </p:nvSpPr>
        <p:spPr>
          <a:xfrm>
            <a:off x="4691277" y="3699085"/>
            <a:ext cx="3995523" cy="673683"/>
          </a:xfrm>
          <a:prstGeom prst="rect">
            <a:avLst/>
          </a:prstGeom>
          <a:solidFill>
            <a:srgbClr val="F8F8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7" name="Rectángulo 26"/>
          <p:cNvSpPr/>
          <p:nvPr userDrawn="1"/>
        </p:nvSpPr>
        <p:spPr>
          <a:xfrm>
            <a:off x="4783516" y="3830946"/>
            <a:ext cx="426222" cy="416900"/>
          </a:xfrm>
          <a:prstGeom prst="rect">
            <a:avLst/>
          </a:prstGeom>
          <a:solidFill>
            <a:srgbClr val="00BC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0" name="Marcador de texto 2"/>
          <p:cNvSpPr>
            <a:spLocks noGrp="1"/>
          </p:cNvSpPr>
          <p:nvPr>
            <p:ph type="body" idx="1" hasCustomPrompt="1"/>
          </p:nvPr>
        </p:nvSpPr>
        <p:spPr>
          <a:xfrm>
            <a:off x="984792" y="2675059"/>
            <a:ext cx="2408751" cy="715434"/>
          </a:xfrm>
          <a:noFill/>
        </p:spPr>
        <p:txBody>
          <a:bodyPr anchor="t" anchorCtr="0">
            <a:normAutofit/>
          </a:bodyPr>
          <a:lstStyle>
            <a:lvl1pPr marL="0" indent="0">
              <a:lnSpc>
                <a:spcPct val="120000"/>
              </a:lnSpc>
              <a:spcBef>
                <a:spcPts val="0"/>
              </a:spcBef>
              <a:buNone/>
              <a:defRPr sz="1200" b="0" i="0">
                <a:solidFill>
                  <a:schemeClr val="bg1"/>
                </a:solidFill>
                <a:latin typeface="Myriad Pro"/>
                <a:cs typeface="Myriad Pro"/>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dirty="0" err="1"/>
              <a:t>Lorem</a:t>
            </a:r>
            <a:r>
              <a:rPr lang="es-ES_tradnl" dirty="0"/>
              <a:t> </a:t>
            </a:r>
            <a:r>
              <a:rPr lang="es-ES_tradnl" dirty="0" err="1"/>
              <a:t>Ipsum</a:t>
            </a:r>
            <a:r>
              <a:rPr lang="es-ES_tradnl" dirty="0"/>
              <a:t> </a:t>
            </a:r>
            <a:r>
              <a:rPr lang="es-ES_tradnl" dirty="0" err="1"/>
              <a:t>is</a:t>
            </a:r>
            <a:r>
              <a:rPr lang="es-ES_tradnl" dirty="0"/>
              <a:t> </a:t>
            </a:r>
            <a:r>
              <a:rPr lang="es-ES_tradnl" dirty="0" err="1"/>
              <a:t>simply</a:t>
            </a:r>
            <a:r>
              <a:rPr lang="es-ES_tradnl" dirty="0"/>
              <a:t> </a:t>
            </a:r>
            <a:r>
              <a:rPr lang="es-ES_tradnl" dirty="0" err="1"/>
              <a:t>dummy</a:t>
            </a:r>
            <a:r>
              <a:rPr lang="es-ES_tradnl" dirty="0"/>
              <a:t> </a:t>
            </a:r>
            <a:r>
              <a:rPr lang="es-ES_tradnl" dirty="0" err="1"/>
              <a:t>text</a:t>
            </a:r>
            <a:r>
              <a:rPr lang="es-ES_tradnl" dirty="0"/>
              <a:t> of </a:t>
            </a:r>
            <a:r>
              <a:rPr lang="es-ES_tradnl" dirty="0" err="1"/>
              <a:t>the</a:t>
            </a:r>
            <a:r>
              <a:rPr lang="es-ES_tradnl" dirty="0"/>
              <a:t> </a:t>
            </a:r>
            <a:r>
              <a:rPr lang="es-ES_tradnl" dirty="0" err="1"/>
              <a:t>printing</a:t>
            </a:r>
            <a:r>
              <a:rPr lang="es-ES_tradnl" dirty="0"/>
              <a:t> and </a:t>
            </a:r>
            <a:r>
              <a:rPr lang="es-ES_tradnl" dirty="0" err="1"/>
              <a:t>typesetting</a:t>
            </a:r>
            <a:r>
              <a:rPr lang="es-ES_tradnl" dirty="0"/>
              <a:t> </a:t>
            </a:r>
            <a:r>
              <a:rPr lang="es-ES_tradnl" dirty="0" err="1"/>
              <a:t>industry</a:t>
            </a:r>
            <a:endParaRPr lang="es-ES_tradnl" dirty="0"/>
          </a:p>
        </p:txBody>
      </p:sp>
      <p:sp>
        <p:nvSpPr>
          <p:cNvPr id="28" name="Marcador de texto 3"/>
          <p:cNvSpPr>
            <a:spLocks noGrp="1"/>
          </p:cNvSpPr>
          <p:nvPr>
            <p:ph type="body" sz="quarter" idx="19"/>
          </p:nvPr>
        </p:nvSpPr>
        <p:spPr>
          <a:xfrm>
            <a:off x="5425880" y="478663"/>
            <a:ext cx="2978168" cy="405958"/>
          </a:xfrm>
        </p:spPr>
        <p:txBody>
          <a:bodyPr>
            <a:noAutofit/>
          </a:bodyPr>
          <a:lstStyle>
            <a:lvl1pPr marL="0" indent="0" algn="l">
              <a:buFontTx/>
              <a:buNone/>
              <a:defRPr sz="1100" b="0" i="0">
                <a:solidFill>
                  <a:srgbClr val="7D8287"/>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31" name="Marcador de texto 3"/>
          <p:cNvSpPr>
            <a:spLocks noGrp="1"/>
          </p:cNvSpPr>
          <p:nvPr>
            <p:ph type="body" sz="quarter" idx="20"/>
          </p:nvPr>
        </p:nvSpPr>
        <p:spPr>
          <a:xfrm>
            <a:off x="5425880" y="1310193"/>
            <a:ext cx="2978168" cy="405958"/>
          </a:xfrm>
        </p:spPr>
        <p:txBody>
          <a:bodyPr>
            <a:noAutofit/>
          </a:bodyPr>
          <a:lstStyle>
            <a:lvl1pPr marL="0" indent="0" algn="l">
              <a:buFontTx/>
              <a:buNone/>
              <a:defRPr sz="1100" b="0" i="0">
                <a:solidFill>
                  <a:srgbClr val="7D8287"/>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33" name="Marcador de texto 3"/>
          <p:cNvSpPr>
            <a:spLocks noGrp="1"/>
          </p:cNvSpPr>
          <p:nvPr>
            <p:ph type="body" sz="quarter" idx="21"/>
          </p:nvPr>
        </p:nvSpPr>
        <p:spPr>
          <a:xfrm>
            <a:off x="5425880" y="2163828"/>
            <a:ext cx="2978168" cy="405958"/>
          </a:xfrm>
        </p:spPr>
        <p:txBody>
          <a:bodyPr>
            <a:noAutofit/>
          </a:bodyPr>
          <a:lstStyle>
            <a:lvl1pPr marL="0" indent="0" algn="l">
              <a:buFontTx/>
              <a:buNone/>
              <a:defRPr sz="1100" b="0" i="0">
                <a:solidFill>
                  <a:srgbClr val="7D8287"/>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34" name="Marcador de texto 3"/>
          <p:cNvSpPr>
            <a:spLocks noGrp="1"/>
          </p:cNvSpPr>
          <p:nvPr>
            <p:ph type="body" sz="quarter" idx="22"/>
          </p:nvPr>
        </p:nvSpPr>
        <p:spPr>
          <a:xfrm>
            <a:off x="5425880" y="2995193"/>
            <a:ext cx="2978168" cy="405958"/>
          </a:xfrm>
        </p:spPr>
        <p:txBody>
          <a:bodyPr>
            <a:noAutofit/>
          </a:bodyPr>
          <a:lstStyle>
            <a:lvl1pPr marL="0" indent="0" algn="l">
              <a:buFontTx/>
              <a:buNone/>
              <a:defRPr sz="1100" b="0" i="0">
                <a:solidFill>
                  <a:srgbClr val="7D8287"/>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35" name="Marcador de texto 3"/>
          <p:cNvSpPr>
            <a:spLocks noGrp="1"/>
          </p:cNvSpPr>
          <p:nvPr>
            <p:ph type="body" sz="quarter" idx="23"/>
          </p:nvPr>
        </p:nvSpPr>
        <p:spPr>
          <a:xfrm>
            <a:off x="5425880" y="3830946"/>
            <a:ext cx="2978168" cy="405958"/>
          </a:xfrm>
        </p:spPr>
        <p:txBody>
          <a:bodyPr>
            <a:noAutofit/>
          </a:bodyPr>
          <a:lstStyle>
            <a:lvl1pPr marL="0" indent="0" algn="l">
              <a:buFontTx/>
              <a:buNone/>
              <a:defRPr sz="1100" b="0" i="0">
                <a:solidFill>
                  <a:srgbClr val="7D8287"/>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39272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lendario 2">
    <p:spTree>
      <p:nvGrpSpPr>
        <p:cNvPr id="1" name=""/>
        <p:cNvGrpSpPr/>
        <p:nvPr/>
      </p:nvGrpSpPr>
      <p:grpSpPr>
        <a:xfrm>
          <a:off x="0" y="0"/>
          <a:ext cx="0" cy="0"/>
          <a:chOff x="0" y="0"/>
          <a:chExt cx="0" cy="0"/>
        </a:xfrm>
      </p:grpSpPr>
      <p:sp>
        <p:nvSpPr>
          <p:cNvPr id="6" name="Marcador de pie de página 5"/>
          <p:cNvSpPr>
            <a:spLocks noGrp="1"/>
          </p:cNvSpPr>
          <p:nvPr>
            <p:ph type="ftr" sz="quarter" idx="11"/>
          </p:nvPr>
        </p:nvSpPr>
        <p:spPr>
          <a:ln>
            <a:noFill/>
          </a:ln>
        </p:spPr>
        <p:txBody>
          <a:bodyPr/>
          <a:lstStyle>
            <a:lvl1pPr>
              <a:defRPr b="0" i="0">
                <a:solidFill>
                  <a:srgbClr val="FFFFFF"/>
                </a:solidFill>
                <a:latin typeface="Myriad Pro"/>
                <a:cs typeface="Myriad Pro"/>
              </a:defRPr>
            </a:lvl1pPr>
          </a:lstStyle>
          <a:p>
            <a:endParaRPr lang="es-ES" dirty="0"/>
          </a:p>
        </p:txBody>
      </p:sp>
      <p:sp>
        <p:nvSpPr>
          <p:cNvPr id="13" name="Título 1"/>
          <p:cNvSpPr txBox="1">
            <a:spLocks/>
          </p:cNvSpPr>
          <p:nvPr userDrawn="1"/>
        </p:nvSpPr>
        <p:spPr>
          <a:xfrm>
            <a:off x="926346" y="1221458"/>
            <a:ext cx="1041615" cy="229895"/>
          </a:xfrm>
          <a:prstGeom prst="rect">
            <a:avLst/>
          </a:prstGeom>
          <a:solidFill>
            <a:schemeClr val="bg1"/>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dirty="0">
                <a:solidFill>
                  <a:srgbClr val="104FB3"/>
                </a:solidFill>
                <a:latin typeface="Calibri"/>
                <a:cs typeface="Calibri"/>
              </a:rPr>
              <a:t>Domingo</a:t>
            </a:r>
            <a:endParaRPr lang="es-ES" sz="1000" dirty="0">
              <a:solidFill>
                <a:srgbClr val="104FB3"/>
              </a:solidFill>
              <a:latin typeface="Calibri"/>
              <a:cs typeface="Calibri"/>
            </a:endParaRPr>
          </a:p>
        </p:txBody>
      </p:sp>
      <p:sp>
        <p:nvSpPr>
          <p:cNvPr id="14" name="Rectángulo 13"/>
          <p:cNvSpPr/>
          <p:nvPr userDrawn="1"/>
        </p:nvSpPr>
        <p:spPr>
          <a:xfrm>
            <a:off x="926347" y="1451354"/>
            <a:ext cx="1041615" cy="625825"/>
          </a:xfrm>
          <a:prstGeom prst="rect">
            <a:avLst/>
          </a:prstGeom>
          <a:solidFill>
            <a:srgbClr val="E6EFF6">
              <a:alpha val="10000"/>
            </a:srgb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3" name="Rectángulo 22"/>
          <p:cNvSpPr/>
          <p:nvPr userDrawn="1"/>
        </p:nvSpPr>
        <p:spPr>
          <a:xfrm>
            <a:off x="1967962" y="1451354"/>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4" name="Rectángulo 23"/>
          <p:cNvSpPr/>
          <p:nvPr userDrawn="1"/>
        </p:nvSpPr>
        <p:spPr>
          <a:xfrm>
            <a:off x="3009578" y="1451354"/>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5" name="Rectángulo 24"/>
          <p:cNvSpPr/>
          <p:nvPr userDrawn="1"/>
        </p:nvSpPr>
        <p:spPr>
          <a:xfrm>
            <a:off x="4051193" y="1451354"/>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6" name="Rectángulo 25"/>
          <p:cNvSpPr/>
          <p:nvPr userDrawn="1"/>
        </p:nvSpPr>
        <p:spPr>
          <a:xfrm>
            <a:off x="5092809" y="1451354"/>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7" name="Rectángulo 26"/>
          <p:cNvSpPr/>
          <p:nvPr userDrawn="1"/>
        </p:nvSpPr>
        <p:spPr>
          <a:xfrm>
            <a:off x="6134424" y="1451354"/>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8" name="Rectángulo 27"/>
          <p:cNvSpPr/>
          <p:nvPr userDrawn="1"/>
        </p:nvSpPr>
        <p:spPr>
          <a:xfrm>
            <a:off x="7176040" y="1451354"/>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9" name="Título 1"/>
          <p:cNvSpPr txBox="1">
            <a:spLocks/>
          </p:cNvSpPr>
          <p:nvPr userDrawn="1"/>
        </p:nvSpPr>
        <p:spPr>
          <a:xfrm>
            <a:off x="1967962" y="1221458"/>
            <a:ext cx="1041615" cy="229895"/>
          </a:xfrm>
          <a:prstGeom prst="rect">
            <a:avLst/>
          </a:prstGeom>
          <a:solidFill>
            <a:schemeClr val="bg1"/>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dirty="0">
                <a:solidFill>
                  <a:srgbClr val="104FB3"/>
                </a:solidFill>
                <a:latin typeface="Calibri"/>
                <a:cs typeface="Calibri"/>
              </a:rPr>
              <a:t>Lunes</a:t>
            </a:r>
            <a:endParaRPr lang="es-ES" sz="1000" dirty="0">
              <a:solidFill>
                <a:srgbClr val="104FB3"/>
              </a:solidFill>
              <a:latin typeface="Calibri"/>
              <a:cs typeface="Calibri"/>
            </a:endParaRPr>
          </a:p>
        </p:txBody>
      </p:sp>
      <p:sp>
        <p:nvSpPr>
          <p:cNvPr id="30" name="Título 1"/>
          <p:cNvSpPr txBox="1">
            <a:spLocks/>
          </p:cNvSpPr>
          <p:nvPr userDrawn="1"/>
        </p:nvSpPr>
        <p:spPr>
          <a:xfrm>
            <a:off x="3009578" y="1221458"/>
            <a:ext cx="1041615" cy="229895"/>
          </a:xfrm>
          <a:prstGeom prst="rect">
            <a:avLst/>
          </a:prstGeom>
          <a:solidFill>
            <a:schemeClr val="bg1"/>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dirty="0">
                <a:solidFill>
                  <a:srgbClr val="104FB3"/>
                </a:solidFill>
                <a:latin typeface="Calibri"/>
                <a:cs typeface="Calibri"/>
              </a:rPr>
              <a:t>Martes</a:t>
            </a:r>
            <a:endParaRPr lang="es-ES" sz="1000" dirty="0">
              <a:solidFill>
                <a:srgbClr val="104FB3"/>
              </a:solidFill>
              <a:latin typeface="Calibri"/>
              <a:cs typeface="Calibri"/>
            </a:endParaRPr>
          </a:p>
        </p:txBody>
      </p:sp>
      <p:sp>
        <p:nvSpPr>
          <p:cNvPr id="31" name="Título 1"/>
          <p:cNvSpPr txBox="1">
            <a:spLocks/>
          </p:cNvSpPr>
          <p:nvPr userDrawn="1"/>
        </p:nvSpPr>
        <p:spPr>
          <a:xfrm>
            <a:off x="4051193" y="1221458"/>
            <a:ext cx="1041615" cy="229895"/>
          </a:xfrm>
          <a:prstGeom prst="rect">
            <a:avLst/>
          </a:prstGeom>
          <a:solidFill>
            <a:schemeClr val="bg1"/>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dirty="0">
                <a:solidFill>
                  <a:srgbClr val="104FB3"/>
                </a:solidFill>
                <a:latin typeface="Calibri"/>
                <a:cs typeface="Calibri"/>
              </a:rPr>
              <a:t>Miércoles</a:t>
            </a:r>
            <a:endParaRPr lang="es-ES" sz="1000" dirty="0">
              <a:solidFill>
                <a:srgbClr val="104FB3"/>
              </a:solidFill>
              <a:latin typeface="Calibri"/>
              <a:cs typeface="Calibri"/>
            </a:endParaRPr>
          </a:p>
        </p:txBody>
      </p:sp>
      <p:sp>
        <p:nvSpPr>
          <p:cNvPr id="32" name="Título 1"/>
          <p:cNvSpPr txBox="1">
            <a:spLocks/>
          </p:cNvSpPr>
          <p:nvPr userDrawn="1"/>
        </p:nvSpPr>
        <p:spPr>
          <a:xfrm>
            <a:off x="5092809" y="1221458"/>
            <a:ext cx="1041615" cy="229895"/>
          </a:xfrm>
          <a:prstGeom prst="rect">
            <a:avLst/>
          </a:prstGeom>
          <a:solidFill>
            <a:schemeClr val="bg1"/>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dirty="0">
                <a:solidFill>
                  <a:srgbClr val="104FB3"/>
                </a:solidFill>
                <a:latin typeface="Calibri"/>
                <a:cs typeface="Calibri"/>
              </a:rPr>
              <a:t>Jueves</a:t>
            </a:r>
            <a:endParaRPr lang="es-ES" sz="1000" dirty="0">
              <a:solidFill>
                <a:srgbClr val="104FB3"/>
              </a:solidFill>
              <a:latin typeface="Calibri"/>
              <a:cs typeface="Calibri"/>
            </a:endParaRPr>
          </a:p>
        </p:txBody>
      </p:sp>
      <p:sp>
        <p:nvSpPr>
          <p:cNvPr id="33" name="Título 1"/>
          <p:cNvSpPr txBox="1">
            <a:spLocks/>
          </p:cNvSpPr>
          <p:nvPr userDrawn="1"/>
        </p:nvSpPr>
        <p:spPr>
          <a:xfrm>
            <a:off x="6134424" y="1221458"/>
            <a:ext cx="1041615" cy="229895"/>
          </a:xfrm>
          <a:prstGeom prst="rect">
            <a:avLst/>
          </a:prstGeom>
          <a:solidFill>
            <a:schemeClr val="bg1"/>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dirty="0">
                <a:solidFill>
                  <a:srgbClr val="104FB3"/>
                </a:solidFill>
                <a:latin typeface="Calibri"/>
                <a:cs typeface="Calibri"/>
              </a:rPr>
              <a:t>Viernes</a:t>
            </a:r>
            <a:endParaRPr lang="es-ES" sz="1000" dirty="0">
              <a:solidFill>
                <a:srgbClr val="104FB3"/>
              </a:solidFill>
              <a:latin typeface="Calibri"/>
              <a:cs typeface="Calibri"/>
            </a:endParaRPr>
          </a:p>
        </p:txBody>
      </p:sp>
      <p:sp>
        <p:nvSpPr>
          <p:cNvPr id="34" name="Título 1"/>
          <p:cNvSpPr txBox="1">
            <a:spLocks/>
          </p:cNvSpPr>
          <p:nvPr userDrawn="1"/>
        </p:nvSpPr>
        <p:spPr>
          <a:xfrm>
            <a:off x="7176040" y="1221458"/>
            <a:ext cx="1041615" cy="229895"/>
          </a:xfrm>
          <a:prstGeom prst="rect">
            <a:avLst/>
          </a:prstGeom>
          <a:solidFill>
            <a:schemeClr val="bg1"/>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dirty="0">
                <a:solidFill>
                  <a:srgbClr val="104FB3"/>
                </a:solidFill>
                <a:latin typeface="Calibri"/>
                <a:cs typeface="Calibri"/>
              </a:rPr>
              <a:t>Sábado</a:t>
            </a:r>
            <a:endParaRPr lang="es-ES" sz="1000" dirty="0">
              <a:solidFill>
                <a:srgbClr val="104FB3"/>
              </a:solidFill>
              <a:latin typeface="Calibri"/>
              <a:cs typeface="Calibri"/>
            </a:endParaRPr>
          </a:p>
        </p:txBody>
      </p:sp>
      <p:sp>
        <p:nvSpPr>
          <p:cNvPr id="37" name="Rectángulo 36"/>
          <p:cNvSpPr/>
          <p:nvPr userDrawn="1"/>
        </p:nvSpPr>
        <p:spPr>
          <a:xfrm>
            <a:off x="926347" y="2077178"/>
            <a:ext cx="1041615" cy="625825"/>
          </a:xfrm>
          <a:prstGeom prst="rect">
            <a:avLst/>
          </a:prstGeom>
          <a:solidFill>
            <a:srgbClr val="E6EFF6">
              <a:alpha val="10000"/>
            </a:srgb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38" name="Rectángulo 37"/>
          <p:cNvSpPr/>
          <p:nvPr userDrawn="1"/>
        </p:nvSpPr>
        <p:spPr>
          <a:xfrm>
            <a:off x="1967962" y="2077178"/>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39" name="Rectángulo 38"/>
          <p:cNvSpPr/>
          <p:nvPr userDrawn="1"/>
        </p:nvSpPr>
        <p:spPr>
          <a:xfrm>
            <a:off x="3009578" y="2077178"/>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0" name="Rectángulo 39"/>
          <p:cNvSpPr/>
          <p:nvPr userDrawn="1"/>
        </p:nvSpPr>
        <p:spPr>
          <a:xfrm>
            <a:off x="4051193" y="2077178"/>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1" name="Rectángulo 40"/>
          <p:cNvSpPr/>
          <p:nvPr userDrawn="1"/>
        </p:nvSpPr>
        <p:spPr>
          <a:xfrm>
            <a:off x="5092809" y="2077178"/>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2" name="Rectángulo 41"/>
          <p:cNvSpPr/>
          <p:nvPr userDrawn="1"/>
        </p:nvSpPr>
        <p:spPr>
          <a:xfrm>
            <a:off x="6134424" y="2077178"/>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3" name="Rectángulo 42"/>
          <p:cNvSpPr/>
          <p:nvPr userDrawn="1"/>
        </p:nvSpPr>
        <p:spPr>
          <a:xfrm>
            <a:off x="7176040" y="2077178"/>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4" name="Rectángulo 43"/>
          <p:cNvSpPr/>
          <p:nvPr userDrawn="1"/>
        </p:nvSpPr>
        <p:spPr>
          <a:xfrm>
            <a:off x="926347" y="2703005"/>
            <a:ext cx="1041615" cy="625825"/>
          </a:xfrm>
          <a:prstGeom prst="rect">
            <a:avLst/>
          </a:prstGeom>
          <a:solidFill>
            <a:srgbClr val="E6EFF6">
              <a:alpha val="10000"/>
            </a:srgb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5" name="Rectángulo 44"/>
          <p:cNvSpPr/>
          <p:nvPr userDrawn="1"/>
        </p:nvSpPr>
        <p:spPr>
          <a:xfrm>
            <a:off x="1967962" y="2703005"/>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6" name="Rectángulo 45"/>
          <p:cNvSpPr/>
          <p:nvPr userDrawn="1"/>
        </p:nvSpPr>
        <p:spPr>
          <a:xfrm>
            <a:off x="3009578" y="2703005"/>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7" name="Rectángulo 46"/>
          <p:cNvSpPr/>
          <p:nvPr userDrawn="1"/>
        </p:nvSpPr>
        <p:spPr>
          <a:xfrm>
            <a:off x="4051193" y="2703005"/>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8" name="Rectángulo 47"/>
          <p:cNvSpPr/>
          <p:nvPr userDrawn="1"/>
        </p:nvSpPr>
        <p:spPr>
          <a:xfrm>
            <a:off x="5092809" y="2703005"/>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9" name="Rectángulo 48"/>
          <p:cNvSpPr/>
          <p:nvPr userDrawn="1"/>
        </p:nvSpPr>
        <p:spPr>
          <a:xfrm>
            <a:off x="6134424" y="2703005"/>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0" name="Rectángulo 49"/>
          <p:cNvSpPr/>
          <p:nvPr userDrawn="1"/>
        </p:nvSpPr>
        <p:spPr>
          <a:xfrm>
            <a:off x="7176040" y="2703005"/>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1" name="Rectángulo 50"/>
          <p:cNvSpPr/>
          <p:nvPr userDrawn="1"/>
        </p:nvSpPr>
        <p:spPr>
          <a:xfrm>
            <a:off x="926347" y="3328832"/>
            <a:ext cx="1041615" cy="625825"/>
          </a:xfrm>
          <a:prstGeom prst="rect">
            <a:avLst/>
          </a:prstGeom>
          <a:solidFill>
            <a:srgbClr val="E6EFF6">
              <a:alpha val="10000"/>
            </a:srgb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2" name="Rectángulo 51"/>
          <p:cNvSpPr/>
          <p:nvPr userDrawn="1"/>
        </p:nvSpPr>
        <p:spPr>
          <a:xfrm>
            <a:off x="1967962" y="3328832"/>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3" name="Rectángulo 52"/>
          <p:cNvSpPr/>
          <p:nvPr userDrawn="1"/>
        </p:nvSpPr>
        <p:spPr>
          <a:xfrm>
            <a:off x="3009578" y="3328832"/>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4" name="Rectángulo 53"/>
          <p:cNvSpPr/>
          <p:nvPr userDrawn="1"/>
        </p:nvSpPr>
        <p:spPr>
          <a:xfrm>
            <a:off x="4051193" y="3328832"/>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5" name="Rectángulo 54"/>
          <p:cNvSpPr/>
          <p:nvPr userDrawn="1"/>
        </p:nvSpPr>
        <p:spPr>
          <a:xfrm>
            <a:off x="5092809" y="3328832"/>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6" name="Rectángulo 55"/>
          <p:cNvSpPr/>
          <p:nvPr userDrawn="1"/>
        </p:nvSpPr>
        <p:spPr>
          <a:xfrm>
            <a:off x="6134424" y="3328832"/>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7" name="Rectángulo 56"/>
          <p:cNvSpPr/>
          <p:nvPr userDrawn="1"/>
        </p:nvSpPr>
        <p:spPr>
          <a:xfrm>
            <a:off x="7176040" y="3328832"/>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8" name="Rectángulo 57"/>
          <p:cNvSpPr/>
          <p:nvPr userDrawn="1"/>
        </p:nvSpPr>
        <p:spPr>
          <a:xfrm>
            <a:off x="926347" y="3954657"/>
            <a:ext cx="1041615" cy="625825"/>
          </a:xfrm>
          <a:prstGeom prst="rect">
            <a:avLst/>
          </a:prstGeom>
          <a:solidFill>
            <a:srgbClr val="E6EFF6">
              <a:alpha val="10000"/>
            </a:srgb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9" name="Rectángulo 58"/>
          <p:cNvSpPr/>
          <p:nvPr userDrawn="1"/>
        </p:nvSpPr>
        <p:spPr>
          <a:xfrm>
            <a:off x="1967962" y="3954657"/>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60" name="Rectángulo 59"/>
          <p:cNvSpPr/>
          <p:nvPr userDrawn="1"/>
        </p:nvSpPr>
        <p:spPr>
          <a:xfrm>
            <a:off x="3009578" y="3954657"/>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61" name="Rectángulo 60"/>
          <p:cNvSpPr/>
          <p:nvPr userDrawn="1"/>
        </p:nvSpPr>
        <p:spPr>
          <a:xfrm>
            <a:off x="4051193" y="3954657"/>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62" name="Rectángulo 61"/>
          <p:cNvSpPr/>
          <p:nvPr userDrawn="1"/>
        </p:nvSpPr>
        <p:spPr>
          <a:xfrm>
            <a:off x="5092809" y="3954657"/>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63" name="Rectángulo 62"/>
          <p:cNvSpPr/>
          <p:nvPr userDrawn="1"/>
        </p:nvSpPr>
        <p:spPr>
          <a:xfrm>
            <a:off x="6134424" y="3954657"/>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64" name="Rectángulo 63"/>
          <p:cNvSpPr/>
          <p:nvPr userDrawn="1"/>
        </p:nvSpPr>
        <p:spPr>
          <a:xfrm>
            <a:off x="7176040" y="3954657"/>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134" name="Marcador de fecha 3"/>
          <p:cNvSpPr txBox="1">
            <a:spLocks/>
          </p:cNvSpPr>
          <p:nvPr userDrawn="1"/>
        </p:nvSpPr>
        <p:spPr>
          <a:xfrm>
            <a:off x="457200" y="4767263"/>
            <a:ext cx="2133600" cy="273844"/>
          </a:xfrm>
          <a:prstGeom prst="rect">
            <a:avLst/>
          </a:prstGeom>
          <a:ln>
            <a:noFill/>
          </a:ln>
          <a:effectLst/>
        </p:spPr>
        <p:txBody>
          <a:bodyPr vert="horz" lIns="91440" tIns="45720" rIns="91440" bIns="45720" rtlCol="0" anchor="ctr"/>
          <a:lstStyle>
            <a:defPPr>
              <a:defRPr lang="es-ES"/>
            </a:defPPr>
            <a:lvl1pPr marL="0" algn="l" defTabSz="457200" rtl="0" eaLnBrk="1" latinLnBrk="0" hangingPunct="1">
              <a:defRPr sz="800" b="0" i="0" kern="1200">
                <a:solidFill>
                  <a:srgbClr val="104FB3"/>
                </a:solidFill>
                <a:latin typeface="Myriad Pro"/>
                <a:ea typeface="+mn-ea"/>
                <a:cs typeface="Myriad Pro"/>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0A736C3-0857-B64D-A6DE-8D30659CE39B}" type="datetimeFigureOut">
              <a:rPr lang="es-ES" b="0" i="0" smtClean="0">
                <a:solidFill>
                  <a:srgbClr val="FFFFFF"/>
                </a:solidFill>
                <a:latin typeface="Myriad Pro"/>
                <a:cs typeface="Myriad Pro"/>
              </a:rPr>
              <a:pPr/>
              <a:t>2/18/20</a:t>
            </a:fld>
            <a:endParaRPr lang="es-ES" b="0" i="0" dirty="0">
              <a:solidFill>
                <a:srgbClr val="FFFFFF"/>
              </a:solidFill>
              <a:latin typeface="Myriad Pro"/>
              <a:cs typeface="Myriad Pro"/>
            </a:endParaRPr>
          </a:p>
        </p:txBody>
      </p:sp>
      <p:sp>
        <p:nvSpPr>
          <p:cNvPr id="135" name="Marcador de número de diapositiva 5"/>
          <p:cNvSpPr txBox="1">
            <a:spLocks/>
          </p:cNvSpPr>
          <p:nvPr userDrawn="1"/>
        </p:nvSpPr>
        <p:spPr>
          <a:xfrm>
            <a:off x="6553200" y="4767263"/>
            <a:ext cx="2133600" cy="273844"/>
          </a:xfrm>
          <a:prstGeom prst="rect">
            <a:avLst/>
          </a:prstGeom>
          <a:ln>
            <a:noFill/>
          </a:ln>
          <a:effectLst/>
        </p:spPr>
        <p:txBody>
          <a:bodyPr vert="horz" lIns="91440" tIns="45720" rIns="91440" bIns="45720" rtlCol="0" anchor="ctr"/>
          <a:lstStyle>
            <a:defPPr>
              <a:defRPr lang="es-ES"/>
            </a:defPPr>
            <a:lvl1pPr marL="0" algn="r" defTabSz="457200" rtl="0" eaLnBrk="1" latinLnBrk="0" hangingPunct="1">
              <a:defRPr sz="800" b="0" i="0" kern="1200">
                <a:solidFill>
                  <a:srgbClr val="104FB3"/>
                </a:solidFill>
                <a:latin typeface="Myriad Pro"/>
                <a:ea typeface="+mn-ea"/>
                <a:cs typeface="Myriad Pro"/>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1AA2B2B-0D4B-A947-9CD7-A5D60418FEC0}" type="slidenum">
              <a:rPr lang="es-ES" b="0" i="0" smtClean="0">
                <a:solidFill>
                  <a:srgbClr val="FFFFFF"/>
                </a:solidFill>
                <a:latin typeface="Myriad Pro"/>
                <a:cs typeface="Myriad Pro"/>
              </a:rPr>
              <a:pPr/>
              <a:t>‹#›</a:t>
            </a:fld>
            <a:endParaRPr lang="es-ES" b="0" i="0">
              <a:solidFill>
                <a:srgbClr val="FFFFFF"/>
              </a:solidFill>
              <a:latin typeface="Myriad Pro"/>
              <a:cs typeface="Myriad Pro"/>
            </a:endParaRPr>
          </a:p>
        </p:txBody>
      </p:sp>
      <p:sp>
        <p:nvSpPr>
          <p:cNvPr id="136" name="Título 1"/>
          <p:cNvSpPr>
            <a:spLocks noGrp="1"/>
          </p:cNvSpPr>
          <p:nvPr>
            <p:ph type="title" hasCustomPrompt="1"/>
          </p:nvPr>
        </p:nvSpPr>
        <p:spPr>
          <a:xfrm>
            <a:off x="2803663" y="0"/>
            <a:ext cx="3536674" cy="770353"/>
          </a:xfrm>
          <a:noFill/>
          <a:effectLst/>
        </p:spPr>
        <p:txBody>
          <a:bodyPr tIns="108000" rIns="108000" bIns="108000" anchor="ctr" anchorCtr="0">
            <a:noAutofit/>
          </a:bodyPr>
          <a:lstStyle>
            <a:lvl1pPr indent="0" algn="ctr">
              <a:spcBef>
                <a:spcPts val="0"/>
              </a:spcBef>
              <a:defRPr sz="2800" b="1" i="1" kern="1200" spc="0" baseline="0">
                <a:solidFill>
                  <a:schemeClr val="bg1"/>
                </a:solidFill>
                <a:latin typeface="Myriad Pro"/>
                <a:cs typeface="Myriad Pro"/>
              </a:defRPr>
            </a:lvl1pPr>
          </a:lstStyle>
          <a:p>
            <a:r>
              <a:rPr lang="es-ES_tradnl" dirty="0"/>
              <a:t>Calendario</a:t>
            </a:r>
            <a:endParaRPr lang="es-ES" dirty="0"/>
          </a:p>
        </p:txBody>
      </p:sp>
      <p:cxnSp>
        <p:nvCxnSpPr>
          <p:cNvPr id="137" name="Conector recto 136"/>
          <p:cNvCxnSpPr/>
          <p:nvPr userDrawn="1"/>
        </p:nvCxnSpPr>
        <p:spPr>
          <a:xfrm>
            <a:off x="545321" y="770353"/>
            <a:ext cx="8141479" cy="0"/>
          </a:xfrm>
          <a:prstGeom prst="line">
            <a:avLst/>
          </a:prstGeom>
          <a:ln w="12700">
            <a:solidFill>
              <a:srgbClr val="104FB3"/>
            </a:solidFill>
          </a:ln>
          <a:effectLst/>
        </p:spPr>
        <p:style>
          <a:lnRef idx="2">
            <a:schemeClr val="accent1"/>
          </a:lnRef>
          <a:fillRef idx="0">
            <a:schemeClr val="accent1"/>
          </a:fillRef>
          <a:effectRef idx="1">
            <a:schemeClr val="accent1"/>
          </a:effectRef>
          <a:fontRef idx="minor">
            <a:schemeClr val="tx1"/>
          </a:fontRef>
        </p:style>
      </p:cxnSp>
      <p:sp>
        <p:nvSpPr>
          <p:cNvPr id="104" name="Marcador de texto 3"/>
          <p:cNvSpPr>
            <a:spLocks noGrp="1"/>
          </p:cNvSpPr>
          <p:nvPr>
            <p:ph type="body" sz="quarter" idx="20" hasCustomPrompt="1"/>
          </p:nvPr>
        </p:nvSpPr>
        <p:spPr>
          <a:xfrm>
            <a:off x="1779800" y="1920299"/>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05" name="Marcador de texto 3"/>
          <p:cNvSpPr>
            <a:spLocks noGrp="1"/>
          </p:cNvSpPr>
          <p:nvPr>
            <p:ph type="body" sz="quarter" idx="21" hasCustomPrompt="1"/>
          </p:nvPr>
        </p:nvSpPr>
        <p:spPr>
          <a:xfrm>
            <a:off x="1779800" y="2546123"/>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06" name="Marcador de texto 3"/>
          <p:cNvSpPr>
            <a:spLocks noGrp="1"/>
          </p:cNvSpPr>
          <p:nvPr>
            <p:ph type="body" sz="quarter" idx="22" hasCustomPrompt="1"/>
          </p:nvPr>
        </p:nvSpPr>
        <p:spPr>
          <a:xfrm>
            <a:off x="1779800" y="3797778"/>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07" name="Marcador de texto 3"/>
          <p:cNvSpPr>
            <a:spLocks noGrp="1"/>
          </p:cNvSpPr>
          <p:nvPr>
            <p:ph type="body" sz="quarter" idx="23" hasCustomPrompt="1"/>
          </p:nvPr>
        </p:nvSpPr>
        <p:spPr>
          <a:xfrm>
            <a:off x="1779800" y="4423602"/>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09" name="Marcador de texto 3"/>
          <p:cNvSpPr>
            <a:spLocks noGrp="1"/>
          </p:cNvSpPr>
          <p:nvPr>
            <p:ph type="body" sz="quarter" idx="24" hasCustomPrompt="1"/>
          </p:nvPr>
        </p:nvSpPr>
        <p:spPr>
          <a:xfrm>
            <a:off x="1779800" y="3171950"/>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0" name="Marcador de texto 3"/>
          <p:cNvSpPr>
            <a:spLocks noGrp="1"/>
          </p:cNvSpPr>
          <p:nvPr>
            <p:ph type="body" sz="quarter" idx="25" hasCustomPrompt="1"/>
          </p:nvPr>
        </p:nvSpPr>
        <p:spPr>
          <a:xfrm>
            <a:off x="2821746" y="1920299"/>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1" name="Marcador de texto 3"/>
          <p:cNvSpPr>
            <a:spLocks noGrp="1"/>
          </p:cNvSpPr>
          <p:nvPr>
            <p:ph type="body" sz="quarter" idx="26" hasCustomPrompt="1"/>
          </p:nvPr>
        </p:nvSpPr>
        <p:spPr>
          <a:xfrm>
            <a:off x="2821746" y="2546123"/>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2" name="Marcador de texto 3"/>
          <p:cNvSpPr>
            <a:spLocks noGrp="1"/>
          </p:cNvSpPr>
          <p:nvPr>
            <p:ph type="body" sz="quarter" idx="27" hasCustomPrompt="1"/>
          </p:nvPr>
        </p:nvSpPr>
        <p:spPr>
          <a:xfrm>
            <a:off x="2821746" y="3797778"/>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3" name="Marcador de texto 3"/>
          <p:cNvSpPr>
            <a:spLocks noGrp="1"/>
          </p:cNvSpPr>
          <p:nvPr>
            <p:ph type="body" sz="quarter" idx="28" hasCustomPrompt="1"/>
          </p:nvPr>
        </p:nvSpPr>
        <p:spPr>
          <a:xfrm>
            <a:off x="2821746" y="4423602"/>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4" name="Marcador de texto 3"/>
          <p:cNvSpPr>
            <a:spLocks noGrp="1"/>
          </p:cNvSpPr>
          <p:nvPr>
            <p:ph type="body" sz="quarter" idx="29" hasCustomPrompt="1"/>
          </p:nvPr>
        </p:nvSpPr>
        <p:spPr>
          <a:xfrm>
            <a:off x="2821746" y="3171950"/>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5" name="Marcador de texto 3"/>
          <p:cNvSpPr>
            <a:spLocks noGrp="1"/>
          </p:cNvSpPr>
          <p:nvPr>
            <p:ph type="body" sz="quarter" idx="30" hasCustomPrompt="1"/>
          </p:nvPr>
        </p:nvSpPr>
        <p:spPr>
          <a:xfrm>
            <a:off x="3863031" y="1920299"/>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6" name="Marcador de texto 3"/>
          <p:cNvSpPr>
            <a:spLocks noGrp="1"/>
          </p:cNvSpPr>
          <p:nvPr>
            <p:ph type="body" sz="quarter" idx="31" hasCustomPrompt="1"/>
          </p:nvPr>
        </p:nvSpPr>
        <p:spPr>
          <a:xfrm>
            <a:off x="3863031" y="2546123"/>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7" name="Marcador de texto 3"/>
          <p:cNvSpPr>
            <a:spLocks noGrp="1"/>
          </p:cNvSpPr>
          <p:nvPr>
            <p:ph type="body" sz="quarter" idx="32" hasCustomPrompt="1"/>
          </p:nvPr>
        </p:nvSpPr>
        <p:spPr>
          <a:xfrm>
            <a:off x="3863031" y="3797778"/>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8" name="Marcador de texto 3"/>
          <p:cNvSpPr>
            <a:spLocks noGrp="1"/>
          </p:cNvSpPr>
          <p:nvPr>
            <p:ph type="body" sz="quarter" idx="33" hasCustomPrompt="1"/>
          </p:nvPr>
        </p:nvSpPr>
        <p:spPr>
          <a:xfrm>
            <a:off x="3863031" y="4423602"/>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9" name="Marcador de texto 3"/>
          <p:cNvSpPr>
            <a:spLocks noGrp="1"/>
          </p:cNvSpPr>
          <p:nvPr>
            <p:ph type="body" sz="quarter" idx="34" hasCustomPrompt="1"/>
          </p:nvPr>
        </p:nvSpPr>
        <p:spPr>
          <a:xfrm>
            <a:off x="3863031" y="3171950"/>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0" name="Marcador de texto 3"/>
          <p:cNvSpPr>
            <a:spLocks noGrp="1"/>
          </p:cNvSpPr>
          <p:nvPr>
            <p:ph type="body" sz="quarter" idx="35" hasCustomPrompt="1"/>
          </p:nvPr>
        </p:nvSpPr>
        <p:spPr>
          <a:xfrm>
            <a:off x="4907376" y="1920299"/>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1" name="Marcador de texto 3"/>
          <p:cNvSpPr>
            <a:spLocks noGrp="1"/>
          </p:cNvSpPr>
          <p:nvPr>
            <p:ph type="body" sz="quarter" idx="36" hasCustomPrompt="1"/>
          </p:nvPr>
        </p:nvSpPr>
        <p:spPr>
          <a:xfrm>
            <a:off x="4907376" y="2546123"/>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2" name="Marcador de texto 3"/>
          <p:cNvSpPr>
            <a:spLocks noGrp="1"/>
          </p:cNvSpPr>
          <p:nvPr>
            <p:ph type="body" sz="quarter" idx="37" hasCustomPrompt="1"/>
          </p:nvPr>
        </p:nvSpPr>
        <p:spPr>
          <a:xfrm>
            <a:off x="4907376" y="3797778"/>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3" name="Marcador de texto 3"/>
          <p:cNvSpPr>
            <a:spLocks noGrp="1"/>
          </p:cNvSpPr>
          <p:nvPr>
            <p:ph type="body" sz="quarter" idx="38" hasCustomPrompt="1"/>
          </p:nvPr>
        </p:nvSpPr>
        <p:spPr>
          <a:xfrm>
            <a:off x="4907376" y="4423602"/>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4" name="Marcador de texto 3"/>
          <p:cNvSpPr>
            <a:spLocks noGrp="1"/>
          </p:cNvSpPr>
          <p:nvPr>
            <p:ph type="body" sz="quarter" idx="39" hasCustomPrompt="1"/>
          </p:nvPr>
        </p:nvSpPr>
        <p:spPr>
          <a:xfrm>
            <a:off x="4907376" y="3171950"/>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5" name="Marcador de texto 3"/>
          <p:cNvSpPr>
            <a:spLocks noGrp="1"/>
          </p:cNvSpPr>
          <p:nvPr>
            <p:ph type="body" sz="quarter" idx="40" hasCustomPrompt="1"/>
          </p:nvPr>
        </p:nvSpPr>
        <p:spPr>
          <a:xfrm>
            <a:off x="5946262" y="1920299"/>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6" name="Marcador de texto 3"/>
          <p:cNvSpPr>
            <a:spLocks noGrp="1"/>
          </p:cNvSpPr>
          <p:nvPr>
            <p:ph type="body" sz="quarter" idx="41" hasCustomPrompt="1"/>
          </p:nvPr>
        </p:nvSpPr>
        <p:spPr>
          <a:xfrm>
            <a:off x="5946262" y="2546123"/>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7" name="Marcador de texto 3"/>
          <p:cNvSpPr>
            <a:spLocks noGrp="1"/>
          </p:cNvSpPr>
          <p:nvPr>
            <p:ph type="body" sz="quarter" idx="42" hasCustomPrompt="1"/>
          </p:nvPr>
        </p:nvSpPr>
        <p:spPr>
          <a:xfrm>
            <a:off x="5946262" y="3797778"/>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8" name="Marcador de texto 3"/>
          <p:cNvSpPr>
            <a:spLocks noGrp="1"/>
          </p:cNvSpPr>
          <p:nvPr>
            <p:ph type="body" sz="quarter" idx="43" hasCustomPrompt="1"/>
          </p:nvPr>
        </p:nvSpPr>
        <p:spPr>
          <a:xfrm>
            <a:off x="5946262" y="4423602"/>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9" name="Marcador de texto 3"/>
          <p:cNvSpPr>
            <a:spLocks noGrp="1"/>
          </p:cNvSpPr>
          <p:nvPr>
            <p:ph type="body" sz="quarter" idx="44" hasCustomPrompt="1"/>
          </p:nvPr>
        </p:nvSpPr>
        <p:spPr>
          <a:xfrm>
            <a:off x="5946262" y="3171950"/>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30" name="Marcador de texto 3"/>
          <p:cNvSpPr>
            <a:spLocks noGrp="1"/>
          </p:cNvSpPr>
          <p:nvPr>
            <p:ph type="body" sz="quarter" idx="45" hasCustomPrompt="1"/>
          </p:nvPr>
        </p:nvSpPr>
        <p:spPr>
          <a:xfrm>
            <a:off x="6978655" y="1920299"/>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31" name="Marcador de texto 3"/>
          <p:cNvSpPr>
            <a:spLocks noGrp="1"/>
          </p:cNvSpPr>
          <p:nvPr>
            <p:ph type="body" sz="quarter" idx="46" hasCustomPrompt="1"/>
          </p:nvPr>
        </p:nvSpPr>
        <p:spPr>
          <a:xfrm>
            <a:off x="6978655" y="2546123"/>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32" name="Marcador de texto 3"/>
          <p:cNvSpPr>
            <a:spLocks noGrp="1"/>
          </p:cNvSpPr>
          <p:nvPr>
            <p:ph type="body" sz="quarter" idx="47" hasCustomPrompt="1"/>
          </p:nvPr>
        </p:nvSpPr>
        <p:spPr>
          <a:xfrm>
            <a:off x="6978655" y="3797778"/>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33" name="Marcador de texto 3"/>
          <p:cNvSpPr>
            <a:spLocks noGrp="1"/>
          </p:cNvSpPr>
          <p:nvPr>
            <p:ph type="body" sz="quarter" idx="48" hasCustomPrompt="1"/>
          </p:nvPr>
        </p:nvSpPr>
        <p:spPr>
          <a:xfrm>
            <a:off x="6978655" y="4423602"/>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42" name="Marcador de texto 3"/>
          <p:cNvSpPr>
            <a:spLocks noGrp="1"/>
          </p:cNvSpPr>
          <p:nvPr>
            <p:ph type="body" sz="quarter" idx="49" hasCustomPrompt="1"/>
          </p:nvPr>
        </p:nvSpPr>
        <p:spPr>
          <a:xfrm>
            <a:off x="6978655" y="3171950"/>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43" name="Marcador de texto 3"/>
          <p:cNvSpPr>
            <a:spLocks noGrp="1"/>
          </p:cNvSpPr>
          <p:nvPr>
            <p:ph type="body" sz="quarter" idx="50" hasCustomPrompt="1"/>
          </p:nvPr>
        </p:nvSpPr>
        <p:spPr>
          <a:xfrm>
            <a:off x="8029493" y="1920299"/>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44" name="Marcador de texto 3"/>
          <p:cNvSpPr>
            <a:spLocks noGrp="1"/>
          </p:cNvSpPr>
          <p:nvPr>
            <p:ph type="body" sz="quarter" idx="51" hasCustomPrompt="1"/>
          </p:nvPr>
        </p:nvSpPr>
        <p:spPr>
          <a:xfrm>
            <a:off x="8029493" y="2546123"/>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45" name="Marcador de texto 3"/>
          <p:cNvSpPr>
            <a:spLocks noGrp="1"/>
          </p:cNvSpPr>
          <p:nvPr>
            <p:ph type="body" sz="quarter" idx="52" hasCustomPrompt="1"/>
          </p:nvPr>
        </p:nvSpPr>
        <p:spPr>
          <a:xfrm>
            <a:off x="8029493" y="3797778"/>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46" name="Marcador de texto 3"/>
          <p:cNvSpPr>
            <a:spLocks noGrp="1"/>
          </p:cNvSpPr>
          <p:nvPr>
            <p:ph type="body" sz="quarter" idx="53" hasCustomPrompt="1"/>
          </p:nvPr>
        </p:nvSpPr>
        <p:spPr>
          <a:xfrm>
            <a:off x="8029493" y="4423602"/>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47" name="Marcador de texto 3"/>
          <p:cNvSpPr>
            <a:spLocks noGrp="1"/>
          </p:cNvSpPr>
          <p:nvPr>
            <p:ph type="body" sz="quarter" idx="54" hasCustomPrompt="1"/>
          </p:nvPr>
        </p:nvSpPr>
        <p:spPr>
          <a:xfrm>
            <a:off x="8029493" y="3171950"/>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48" name="Marcador de texto 3"/>
          <p:cNvSpPr>
            <a:spLocks noGrp="1"/>
          </p:cNvSpPr>
          <p:nvPr>
            <p:ph type="body" sz="quarter" idx="19" hasCustomPrompt="1"/>
          </p:nvPr>
        </p:nvSpPr>
        <p:spPr>
          <a:xfrm>
            <a:off x="3287128" y="872053"/>
            <a:ext cx="2553035" cy="259117"/>
          </a:xfrm>
        </p:spPr>
        <p:txBody>
          <a:bodyPr>
            <a:noAutofit/>
          </a:bodyPr>
          <a:lstStyle>
            <a:lvl1pPr marL="0" indent="0" algn="ctr">
              <a:buFontTx/>
              <a:buNone/>
              <a:defRPr sz="1100" b="0" i="0">
                <a:solidFill>
                  <a:srgbClr val="FFFFFF"/>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MES</a:t>
            </a:r>
          </a:p>
        </p:txBody>
      </p:sp>
    </p:spTree>
    <p:extLst>
      <p:ext uri="{BB962C8B-B14F-4D97-AF65-F5344CB8AC3E}">
        <p14:creationId xmlns:p14="http://schemas.microsoft.com/office/powerpoint/2010/main" val="1039817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clusiones 2">
    <p:spTree>
      <p:nvGrpSpPr>
        <p:cNvPr id="1" name=""/>
        <p:cNvGrpSpPr/>
        <p:nvPr/>
      </p:nvGrpSpPr>
      <p:grpSpPr>
        <a:xfrm>
          <a:off x="0" y="0"/>
          <a:ext cx="0" cy="0"/>
          <a:chOff x="0" y="0"/>
          <a:chExt cx="0" cy="0"/>
        </a:xfrm>
      </p:grpSpPr>
      <p:sp>
        <p:nvSpPr>
          <p:cNvPr id="18" name="Marcador de contenido 2"/>
          <p:cNvSpPr>
            <a:spLocks noGrp="1"/>
          </p:cNvSpPr>
          <p:nvPr>
            <p:ph sz="half" idx="1" hasCustomPrompt="1"/>
          </p:nvPr>
        </p:nvSpPr>
        <p:spPr>
          <a:xfrm>
            <a:off x="4985801" y="1698496"/>
            <a:ext cx="3602559" cy="2498445"/>
          </a:xfrm>
          <a:noFill/>
        </p:spPr>
        <p:txBody>
          <a:bodyPr>
            <a:normAutofit/>
          </a:bodyPr>
          <a:lstStyle>
            <a:lvl1pPr marL="0" indent="0">
              <a:buFont typeface="Arial"/>
              <a:buNone/>
              <a:defRPr sz="1200" b="0" i="0">
                <a:solidFill>
                  <a:srgbClr val="FFFFFF"/>
                </a:solidFill>
                <a:latin typeface="Helvetica"/>
                <a:cs typeface="Helvetica"/>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17" name="Marcador de fecha 3"/>
          <p:cNvSpPr>
            <a:spLocks noGrp="1"/>
          </p:cNvSpPr>
          <p:nvPr>
            <p:ph type="dt" sz="half" idx="10"/>
          </p:nvPr>
        </p:nvSpPr>
        <p:spPr>
          <a:xfrm>
            <a:off x="457200" y="4767263"/>
            <a:ext cx="2133600" cy="273844"/>
          </a:xfrm>
          <a:ln>
            <a:noFill/>
          </a:ln>
          <a:effectLst/>
        </p:spPr>
        <p:txBody>
          <a:bodyPr/>
          <a:lstStyle>
            <a:lvl1pPr>
              <a:defRPr b="0" i="0">
                <a:solidFill>
                  <a:srgbClr val="FFFFFF"/>
                </a:solidFill>
                <a:latin typeface="Myriad Pro"/>
                <a:cs typeface="Myriad Pro"/>
              </a:defRPr>
            </a:lvl1pPr>
          </a:lstStyle>
          <a:p>
            <a:fld id="{C0A736C3-0857-B64D-A6DE-8D30659CE39B}" type="datetimeFigureOut">
              <a:rPr lang="es-ES" smtClean="0"/>
              <a:pPr/>
              <a:t>2/18/20</a:t>
            </a:fld>
            <a:endParaRPr lang="es-ES" dirty="0"/>
          </a:p>
        </p:txBody>
      </p:sp>
      <p:sp>
        <p:nvSpPr>
          <p:cNvPr id="19" name="Marcador de pie de página 4"/>
          <p:cNvSpPr>
            <a:spLocks noGrp="1"/>
          </p:cNvSpPr>
          <p:nvPr>
            <p:ph type="ftr" sz="quarter" idx="11"/>
          </p:nvPr>
        </p:nvSpPr>
        <p:spPr>
          <a:xfrm>
            <a:off x="3124200" y="4767263"/>
            <a:ext cx="2895600" cy="273844"/>
          </a:xfrm>
          <a:ln>
            <a:noFill/>
          </a:ln>
          <a:effectLst/>
        </p:spPr>
        <p:txBody>
          <a:bodyPr/>
          <a:lstStyle>
            <a:lvl1pPr>
              <a:defRPr b="0" i="0">
                <a:solidFill>
                  <a:srgbClr val="FFFFFF"/>
                </a:solidFill>
                <a:latin typeface="Myriad Pro"/>
                <a:cs typeface="Myriad Pro"/>
              </a:defRPr>
            </a:lvl1pPr>
          </a:lstStyle>
          <a:p>
            <a:endParaRPr lang="es-ES" dirty="0"/>
          </a:p>
        </p:txBody>
      </p:sp>
      <p:sp>
        <p:nvSpPr>
          <p:cNvPr id="20" name="Marcador de número de diapositiva 5"/>
          <p:cNvSpPr>
            <a:spLocks noGrp="1"/>
          </p:cNvSpPr>
          <p:nvPr>
            <p:ph type="sldNum" sz="quarter" idx="12"/>
          </p:nvPr>
        </p:nvSpPr>
        <p:spPr>
          <a:xfrm>
            <a:off x="6553200" y="4767263"/>
            <a:ext cx="2133600" cy="273844"/>
          </a:xfrm>
          <a:ln>
            <a:noFill/>
          </a:ln>
          <a:effectLst/>
        </p:spPr>
        <p:txBody>
          <a:bodyPr/>
          <a:lstStyle>
            <a:lvl1pPr>
              <a:defRPr b="0" i="0">
                <a:solidFill>
                  <a:srgbClr val="FFFFFF"/>
                </a:solidFill>
                <a:latin typeface="Myriad Pro"/>
                <a:cs typeface="Myriad Pro"/>
              </a:defRPr>
            </a:lvl1pPr>
          </a:lstStyle>
          <a:p>
            <a:fld id="{E1AA2B2B-0D4B-A947-9CD7-A5D60418FEC0}" type="slidenum">
              <a:rPr lang="es-ES" smtClean="0"/>
              <a:pPr/>
              <a:t>‹#›</a:t>
            </a:fld>
            <a:endParaRPr lang="es-ES"/>
          </a:p>
        </p:txBody>
      </p:sp>
      <p:sp>
        <p:nvSpPr>
          <p:cNvPr id="21" name="Título 1"/>
          <p:cNvSpPr>
            <a:spLocks noGrp="1"/>
          </p:cNvSpPr>
          <p:nvPr>
            <p:ph type="title" hasCustomPrompt="1"/>
          </p:nvPr>
        </p:nvSpPr>
        <p:spPr>
          <a:xfrm>
            <a:off x="457200" y="853722"/>
            <a:ext cx="3536674" cy="770353"/>
          </a:xfrm>
          <a:noFill/>
          <a:effectLst/>
        </p:spPr>
        <p:txBody>
          <a:bodyPr tIns="108000" rIns="108000" bIns="108000" anchor="ctr" anchorCtr="0">
            <a:noAutofit/>
          </a:bodyPr>
          <a:lstStyle>
            <a:lvl1pPr indent="0" algn="l">
              <a:spcBef>
                <a:spcPts val="0"/>
              </a:spcBef>
              <a:defRPr sz="2800" b="1" i="1" kern="1200" spc="0" baseline="0">
                <a:solidFill>
                  <a:schemeClr val="bg1"/>
                </a:solidFill>
                <a:latin typeface="Myriad Pro"/>
                <a:cs typeface="Myriad Pro"/>
              </a:defRPr>
            </a:lvl1pPr>
          </a:lstStyle>
          <a:p>
            <a:r>
              <a:rPr lang="es-ES_tradnl" dirty="0"/>
              <a:t>Conclusiones</a:t>
            </a:r>
            <a:endParaRPr lang="es-ES" dirty="0"/>
          </a:p>
        </p:txBody>
      </p:sp>
      <p:pic>
        <p:nvPicPr>
          <p:cNvPr id="9" name="Imagen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064732" y="1799829"/>
            <a:ext cx="526068" cy="495688"/>
          </a:xfrm>
          <a:prstGeom prst="rect">
            <a:avLst/>
          </a:prstGeom>
        </p:spPr>
      </p:pic>
      <p:sp>
        <p:nvSpPr>
          <p:cNvPr id="11" name="Marcador de texto 3"/>
          <p:cNvSpPr>
            <a:spLocks noGrp="1"/>
          </p:cNvSpPr>
          <p:nvPr>
            <p:ph type="body" sz="quarter" idx="18"/>
          </p:nvPr>
        </p:nvSpPr>
        <p:spPr>
          <a:xfrm>
            <a:off x="457200" y="2554262"/>
            <a:ext cx="4235433" cy="1642680"/>
          </a:xfrm>
        </p:spPr>
        <p:txBody>
          <a:bodyPr>
            <a:noAutofit/>
          </a:bodyPr>
          <a:lstStyle>
            <a:lvl1pPr marL="0" indent="0">
              <a:buFontTx/>
              <a:buNone/>
              <a:defRPr sz="1100" b="0" i="0">
                <a:solidFill>
                  <a:srgbClr val="FFFFFF"/>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025332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cias 2">
    <p:spTree>
      <p:nvGrpSpPr>
        <p:cNvPr id="1" name=""/>
        <p:cNvGrpSpPr/>
        <p:nvPr/>
      </p:nvGrpSpPr>
      <p:grpSpPr>
        <a:xfrm>
          <a:off x="0" y="0"/>
          <a:ext cx="0" cy="0"/>
          <a:chOff x="0" y="0"/>
          <a:chExt cx="0" cy="0"/>
        </a:xfrm>
      </p:grpSpPr>
      <p:sp>
        <p:nvSpPr>
          <p:cNvPr id="8" name="Título 1"/>
          <p:cNvSpPr>
            <a:spLocks noGrp="1"/>
          </p:cNvSpPr>
          <p:nvPr>
            <p:ph type="title" hasCustomPrompt="1"/>
          </p:nvPr>
        </p:nvSpPr>
        <p:spPr>
          <a:xfrm>
            <a:off x="3383108" y="2872770"/>
            <a:ext cx="2396618" cy="420840"/>
          </a:xfrm>
          <a:noFill/>
        </p:spPr>
        <p:txBody>
          <a:bodyPr>
            <a:normAutofit/>
          </a:bodyPr>
          <a:lstStyle>
            <a:lvl1pPr algn="ctr">
              <a:defRPr sz="2800" b="1" i="1" baseline="0">
                <a:solidFill>
                  <a:schemeClr val="bg1"/>
                </a:solidFill>
                <a:latin typeface="Myriad Pro"/>
                <a:cs typeface="Myriad Pro"/>
              </a:defRPr>
            </a:lvl1pPr>
          </a:lstStyle>
          <a:p>
            <a:r>
              <a:rPr lang="es-ES_tradnl" dirty="0"/>
              <a:t>Gracias</a:t>
            </a:r>
            <a:endParaRPr lang="es-ES" dirty="0"/>
          </a:p>
        </p:txBody>
      </p:sp>
      <p:sp>
        <p:nvSpPr>
          <p:cNvPr id="13" name="Marcador de fecha 1"/>
          <p:cNvSpPr>
            <a:spLocks noGrp="1"/>
          </p:cNvSpPr>
          <p:nvPr>
            <p:ph type="dt" sz="half" idx="10"/>
          </p:nvPr>
        </p:nvSpPr>
        <p:spPr>
          <a:xfrm>
            <a:off x="457200" y="4767263"/>
            <a:ext cx="2133600" cy="273844"/>
          </a:xfrm>
        </p:spPr>
        <p:txBody>
          <a:bodyPr/>
          <a:lstStyle>
            <a:lvl1pPr>
              <a:defRPr b="0" i="0">
                <a:solidFill>
                  <a:srgbClr val="FFFFFF"/>
                </a:solidFill>
                <a:latin typeface="Myriad Pro"/>
                <a:cs typeface="Myriad Pro"/>
              </a:defRPr>
            </a:lvl1pPr>
          </a:lstStyle>
          <a:p>
            <a:fld id="{C0A736C3-0857-B64D-A6DE-8D30659CE39B}" type="datetimeFigureOut">
              <a:rPr lang="es-ES" smtClean="0"/>
              <a:pPr/>
              <a:t>2/18/20</a:t>
            </a:fld>
            <a:endParaRPr lang="es-ES"/>
          </a:p>
        </p:txBody>
      </p:sp>
      <p:sp>
        <p:nvSpPr>
          <p:cNvPr id="14" name="Marcador de pie de página 2"/>
          <p:cNvSpPr>
            <a:spLocks noGrp="1"/>
          </p:cNvSpPr>
          <p:nvPr>
            <p:ph type="ftr" sz="quarter" idx="11"/>
          </p:nvPr>
        </p:nvSpPr>
        <p:spPr>
          <a:xfrm>
            <a:off x="3124200" y="4767263"/>
            <a:ext cx="2895600" cy="273844"/>
          </a:xfrm>
        </p:spPr>
        <p:txBody>
          <a:bodyPr/>
          <a:lstStyle>
            <a:lvl1pPr>
              <a:defRPr b="0" i="0">
                <a:solidFill>
                  <a:srgbClr val="FFFFFF"/>
                </a:solidFill>
                <a:latin typeface="Myriad Pro"/>
                <a:cs typeface="Myriad Pro"/>
              </a:defRPr>
            </a:lvl1pPr>
          </a:lstStyle>
          <a:p>
            <a:endParaRPr lang="es-ES"/>
          </a:p>
        </p:txBody>
      </p:sp>
      <p:sp>
        <p:nvSpPr>
          <p:cNvPr id="15" name="Marcador de número de diapositiva 3"/>
          <p:cNvSpPr>
            <a:spLocks noGrp="1"/>
          </p:cNvSpPr>
          <p:nvPr>
            <p:ph type="sldNum" sz="quarter" idx="12"/>
          </p:nvPr>
        </p:nvSpPr>
        <p:spPr>
          <a:xfrm>
            <a:off x="6553200" y="4767263"/>
            <a:ext cx="2133600" cy="273844"/>
          </a:xfrm>
        </p:spPr>
        <p:txBody>
          <a:bodyPr/>
          <a:lstStyle>
            <a:lvl1pPr>
              <a:defRPr b="0" i="0">
                <a:solidFill>
                  <a:srgbClr val="FFFFFF"/>
                </a:solidFill>
                <a:latin typeface="Myriad Pro"/>
                <a:cs typeface="Myriad Pro"/>
              </a:defRPr>
            </a:lvl1pPr>
          </a:lstStyle>
          <a:p>
            <a:fld id="{E1AA2B2B-0D4B-A947-9CD7-A5D60418FEC0}" type="slidenum">
              <a:rPr lang="es-ES" smtClean="0"/>
              <a:pPr/>
              <a:t>‹#›</a:t>
            </a:fld>
            <a:endParaRPr lang="es-ES"/>
          </a:p>
        </p:txBody>
      </p:sp>
      <p:sp>
        <p:nvSpPr>
          <p:cNvPr id="10" name="Marcador de texto 3"/>
          <p:cNvSpPr>
            <a:spLocks noGrp="1"/>
          </p:cNvSpPr>
          <p:nvPr>
            <p:ph type="body" sz="quarter" idx="19" hasCustomPrompt="1"/>
          </p:nvPr>
        </p:nvSpPr>
        <p:spPr>
          <a:xfrm>
            <a:off x="1380163" y="4357589"/>
            <a:ext cx="6386888" cy="272181"/>
          </a:xfrm>
        </p:spPr>
        <p:txBody>
          <a:bodyPr>
            <a:noAutofit/>
          </a:bodyPr>
          <a:lstStyle>
            <a:lvl1pPr marL="0" indent="0" algn="ctr">
              <a:buFontTx/>
              <a:buNone/>
              <a:defRPr sz="8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Créditos</a:t>
            </a:r>
          </a:p>
        </p:txBody>
      </p:sp>
    </p:spTree>
    <p:extLst>
      <p:ext uri="{BB962C8B-B14F-4D97-AF65-F5344CB8AC3E}">
        <p14:creationId xmlns:p14="http://schemas.microsoft.com/office/powerpoint/2010/main" val="15274759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4C9F6-56FE-4F15-97C6-F981DDA2AE51}" type="datetimeFigureOut">
              <a:rPr lang="es-CO" smtClean="0"/>
              <a:t>2/18/20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42AF4118-E907-4EDF-81FF-F96E7E0EF56E}" type="slidenum">
              <a:rPr lang="es-CO" smtClean="0"/>
              <a:t>‹#›</a:t>
            </a:fld>
            <a:endParaRPr lang="es-CO"/>
          </a:p>
        </p:txBody>
      </p:sp>
    </p:spTree>
    <p:extLst>
      <p:ext uri="{BB962C8B-B14F-4D97-AF65-F5344CB8AC3E}">
        <p14:creationId xmlns:p14="http://schemas.microsoft.com/office/powerpoint/2010/main" val="521591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3305176"/>
            <a:ext cx="7772400" cy="803378"/>
          </a:xfrm>
        </p:spPr>
        <p:txBody>
          <a:bodyPr anchor="t"/>
          <a:lstStyle>
            <a:lvl1pPr algn="l">
              <a:defRPr sz="4000" b="1" i="1" cap="none">
                <a:solidFill>
                  <a:schemeClr val="bg1"/>
                </a:solidFill>
                <a:latin typeface="Myriad Pro"/>
                <a:cs typeface="Myriad Pro"/>
              </a:defRPr>
            </a:lvl1pPr>
          </a:lstStyle>
          <a:p>
            <a:r>
              <a:rPr lang="es-ES_tradnl" dirty="0"/>
              <a:t>Clic para editar título</a:t>
            </a:r>
            <a:endParaRPr lang="es-ES" dirty="0"/>
          </a:p>
        </p:txBody>
      </p:sp>
      <p:sp>
        <p:nvSpPr>
          <p:cNvPr id="3" name="Marcador de texto 2"/>
          <p:cNvSpPr>
            <a:spLocks noGrp="1"/>
          </p:cNvSpPr>
          <p:nvPr>
            <p:ph type="body" idx="1"/>
          </p:nvPr>
        </p:nvSpPr>
        <p:spPr>
          <a:xfrm>
            <a:off x="722313" y="2636409"/>
            <a:ext cx="7772400" cy="445844"/>
          </a:xfrm>
          <a:noFill/>
        </p:spPr>
        <p:txBody>
          <a:bodyPr anchor="b"/>
          <a:lstStyle>
            <a:lvl1pPr marL="0" indent="0">
              <a:buNone/>
              <a:defRPr sz="2000" b="0" i="0">
                <a:solidFill>
                  <a:schemeClr val="bg1"/>
                </a:solidFill>
                <a:latin typeface="Myriad Pro"/>
                <a:cs typeface="Myriad Pro"/>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dirty="0"/>
              <a:t>Haga clic para modificar el estilo de texto del patrón</a:t>
            </a:r>
          </a:p>
        </p:txBody>
      </p:sp>
      <p:sp>
        <p:nvSpPr>
          <p:cNvPr id="4" name="Marcador de fecha 3"/>
          <p:cNvSpPr>
            <a:spLocks noGrp="1"/>
          </p:cNvSpPr>
          <p:nvPr>
            <p:ph type="dt" sz="half" idx="10"/>
          </p:nvPr>
        </p:nvSpPr>
        <p:spPr>
          <a:xfrm>
            <a:off x="457200" y="4492816"/>
            <a:ext cx="2133600" cy="273844"/>
          </a:xfrm>
        </p:spPr>
        <p:txBody>
          <a:bodyPr/>
          <a:lstStyle>
            <a:lvl1pPr algn="l">
              <a:defRPr b="0" i="0">
                <a:solidFill>
                  <a:srgbClr val="F8F8F8"/>
                </a:solidFill>
                <a:latin typeface="Myriad Pro"/>
                <a:cs typeface="Myriad Pro"/>
              </a:defRPr>
            </a:lvl1pPr>
          </a:lstStyle>
          <a:p>
            <a:fld id="{C0A736C3-0857-B64D-A6DE-8D30659CE39B}" type="datetimeFigureOut">
              <a:rPr lang="es-ES" smtClean="0"/>
              <a:pPr/>
              <a:t>2/18/20</a:t>
            </a:fld>
            <a:endParaRPr lang="es-ES" dirty="0"/>
          </a:p>
        </p:txBody>
      </p:sp>
      <p:sp>
        <p:nvSpPr>
          <p:cNvPr id="5" name="Marcador de pie de página 4"/>
          <p:cNvSpPr>
            <a:spLocks noGrp="1"/>
          </p:cNvSpPr>
          <p:nvPr>
            <p:ph type="ftr" sz="quarter" idx="11"/>
          </p:nvPr>
        </p:nvSpPr>
        <p:spPr>
          <a:xfrm>
            <a:off x="6640175" y="4767263"/>
            <a:ext cx="1854537" cy="273844"/>
          </a:xfrm>
        </p:spPr>
        <p:txBody>
          <a:bodyPr/>
          <a:lstStyle>
            <a:lvl1pPr>
              <a:defRPr b="0" i="0">
                <a:solidFill>
                  <a:srgbClr val="F8F8F8"/>
                </a:solidFill>
                <a:latin typeface="Myriad Pro"/>
                <a:cs typeface="Myriad Pro"/>
              </a:defRPr>
            </a:lvl1pPr>
          </a:lstStyle>
          <a:p>
            <a:endParaRPr lang="es-ES" dirty="0"/>
          </a:p>
        </p:txBody>
      </p:sp>
      <p:sp>
        <p:nvSpPr>
          <p:cNvPr id="6" name="Marcador de número de diapositiva 5"/>
          <p:cNvSpPr>
            <a:spLocks noGrp="1"/>
          </p:cNvSpPr>
          <p:nvPr>
            <p:ph type="sldNum" sz="quarter" idx="12"/>
          </p:nvPr>
        </p:nvSpPr>
        <p:spPr>
          <a:xfrm>
            <a:off x="457200" y="4767263"/>
            <a:ext cx="2133600" cy="273844"/>
          </a:xfrm>
        </p:spPr>
        <p:txBody>
          <a:bodyPr/>
          <a:lstStyle>
            <a:lvl1pPr algn="l">
              <a:defRPr b="0" i="0">
                <a:solidFill>
                  <a:srgbClr val="F8F8F8"/>
                </a:solidFill>
                <a:latin typeface="Myriad Pro"/>
                <a:cs typeface="Myriad Pro"/>
              </a:defRPr>
            </a:lvl1pPr>
          </a:lstStyle>
          <a:p>
            <a:fld id="{E1AA2B2B-0D4B-A947-9CD7-A5D60418FEC0}" type="slidenum">
              <a:rPr lang="es-ES" smtClean="0"/>
              <a:pPr/>
              <a:t>‹#›</a:t>
            </a:fld>
            <a:endParaRPr lang="es-ES" dirty="0"/>
          </a:p>
        </p:txBody>
      </p:sp>
      <p:cxnSp>
        <p:nvCxnSpPr>
          <p:cNvPr id="8" name="Conector recto 7"/>
          <p:cNvCxnSpPr/>
          <p:nvPr userDrawn="1"/>
        </p:nvCxnSpPr>
        <p:spPr>
          <a:xfrm>
            <a:off x="722313" y="3199397"/>
            <a:ext cx="7772400" cy="0"/>
          </a:xfrm>
          <a:prstGeom prst="line">
            <a:avLst/>
          </a:prstGeom>
          <a:ln w="12700" cmpd="sng">
            <a:solidFill>
              <a:srgbClr val="F8F8F8"/>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3993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517170"/>
            <a:ext cx="5486400" cy="425054"/>
          </a:xfrm>
        </p:spPr>
        <p:txBody>
          <a:bodyPr anchor="b"/>
          <a:lstStyle>
            <a:lvl1pPr algn="l">
              <a:defRPr sz="2000" b="1" i="1">
                <a:solidFill>
                  <a:srgbClr val="F8F8F8"/>
                </a:solidFill>
                <a:latin typeface="Myriad Pro"/>
                <a:cs typeface="Myriad Pro"/>
              </a:defRPr>
            </a:lvl1pPr>
          </a:lstStyle>
          <a:p>
            <a:r>
              <a:rPr lang="es-ES_tradnl"/>
              <a:t>Clic para editar título</a:t>
            </a:r>
            <a:endParaRPr lang="es-ES"/>
          </a:p>
        </p:txBody>
      </p:sp>
      <p:sp>
        <p:nvSpPr>
          <p:cNvPr id="3" name="Marcador de posición de imagen 2"/>
          <p:cNvSpPr>
            <a:spLocks noGrp="1"/>
          </p:cNvSpPr>
          <p:nvPr>
            <p:ph type="pic" idx="1" hasCustomPrompt="1"/>
          </p:nvPr>
        </p:nvSpPr>
        <p:spPr>
          <a:xfrm>
            <a:off x="1792288" y="459580"/>
            <a:ext cx="5486400" cy="2746757"/>
          </a:xfrm>
        </p:spPr>
        <p:txBody>
          <a:bodyPr>
            <a:normAutofit/>
          </a:bodyPr>
          <a:lstStyle>
            <a:lvl1pPr marL="0" indent="0">
              <a:buNone/>
              <a:defRPr sz="1200" b="0" i="0">
                <a:solidFill>
                  <a:srgbClr val="F8F8F8"/>
                </a:solidFill>
                <a:latin typeface="Myriad Pro"/>
                <a:cs typeface="Myriad Pro"/>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dirty="0"/>
              <a:t>Insertar imagen aquí, o multimedia</a:t>
            </a:r>
          </a:p>
        </p:txBody>
      </p:sp>
      <p:sp>
        <p:nvSpPr>
          <p:cNvPr id="4" name="Marcador de texto 3"/>
          <p:cNvSpPr>
            <a:spLocks noGrp="1"/>
          </p:cNvSpPr>
          <p:nvPr>
            <p:ph type="body" sz="half" idx="2"/>
          </p:nvPr>
        </p:nvSpPr>
        <p:spPr>
          <a:xfrm>
            <a:off x="1792288" y="4025503"/>
            <a:ext cx="5486400" cy="603647"/>
          </a:xfrm>
        </p:spPr>
        <p:txBody>
          <a:bodyPr>
            <a:normAutofit/>
          </a:bodyPr>
          <a:lstStyle>
            <a:lvl1pPr marL="0" indent="0">
              <a:buNone/>
              <a:defRPr sz="1200" b="0" i="0">
                <a:solidFill>
                  <a:srgbClr val="F8F8F8"/>
                </a:solidFill>
                <a:latin typeface="Myriad Pro"/>
                <a:cs typeface="Myriad Pro"/>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lvl1pPr>
              <a:defRPr b="0" i="0">
                <a:solidFill>
                  <a:srgbClr val="F8F8F8"/>
                </a:solidFill>
                <a:latin typeface="Myriad Pro"/>
                <a:cs typeface="Myriad Pro"/>
              </a:defRPr>
            </a:lvl1pPr>
          </a:lstStyle>
          <a:p>
            <a:fld id="{C0A736C3-0857-B64D-A6DE-8D30659CE39B}" type="datetimeFigureOut">
              <a:rPr lang="es-ES" smtClean="0"/>
              <a:pPr/>
              <a:t>2/18/20</a:t>
            </a:fld>
            <a:endParaRPr lang="es-ES"/>
          </a:p>
        </p:txBody>
      </p:sp>
      <p:sp>
        <p:nvSpPr>
          <p:cNvPr id="6" name="Marcador de pie de página 5"/>
          <p:cNvSpPr>
            <a:spLocks noGrp="1"/>
          </p:cNvSpPr>
          <p:nvPr>
            <p:ph type="ftr" sz="quarter" idx="11"/>
          </p:nvPr>
        </p:nvSpPr>
        <p:spPr/>
        <p:txBody>
          <a:bodyPr/>
          <a:lstStyle>
            <a:lvl1pPr>
              <a:defRPr b="0" i="0">
                <a:solidFill>
                  <a:srgbClr val="F8F8F8"/>
                </a:solidFill>
                <a:latin typeface="Myriad Pro"/>
                <a:cs typeface="Myriad Pro"/>
              </a:defRPr>
            </a:lvl1pPr>
          </a:lstStyle>
          <a:p>
            <a:endParaRPr lang="es-ES"/>
          </a:p>
        </p:txBody>
      </p:sp>
      <p:sp>
        <p:nvSpPr>
          <p:cNvPr id="7" name="Marcador de número de diapositiva 6"/>
          <p:cNvSpPr>
            <a:spLocks noGrp="1"/>
          </p:cNvSpPr>
          <p:nvPr>
            <p:ph type="sldNum" sz="quarter" idx="12"/>
          </p:nvPr>
        </p:nvSpPr>
        <p:spPr/>
        <p:txBody>
          <a:bodyPr/>
          <a:lstStyle>
            <a:lvl1pPr>
              <a:defRPr b="0" i="0">
                <a:solidFill>
                  <a:srgbClr val="F8F8F8"/>
                </a:solidFill>
                <a:latin typeface="Myriad Pro"/>
                <a:cs typeface="Myriad Pro"/>
              </a:defRPr>
            </a:lvl1pPr>
          </a:lstStyle>
          <a:p>
            <a:fld id="{E1AA2B2B-0D4B-A947-9CD7-A5D60418FEC0}" type="slidenum">
              <a:rPr lang="es-ES" smtClean="0"/>
              <a:pPr/>
              <a:t>‹#›</a:t>
            </a:fld>
            <a:endParaRPr lang="es-ES"/>
          </a:p>
        </p:txBody>
      </p:sp>
      <p:cxnSp>
        <p:nvCxnSpPr>
          <p:cNvPr id="8" name="Conector recto 7"/>
          <p:cNvCxnSpPr/>
          <p:nvPr userDrawn="1"/>
        </p:nvCxnSpPr>
        <p:spPr>
          <a:xfrm>
            <a:off x="1672482" y="3365962"/>
            <a:ext cx="5746120" cy="0"/>
          </a:xfrm>
          <a:prstGeom prst="line">
            <a:avLst/>
          </a:prstGeom>
          <a:ln w="12700" cmpd="sng">
            <a:solidFill>
              <a:srgbClr val="F8F8F8"/>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6009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o una columna izquierda">
    <p:spTree>
      <p:nvGrpSpPr>
        <p:cNvPr id="1" name=""/>
        <p:cNvGrpSpPr/>
        <p:nvPr/>
      </p:nvGrpSpPr>
      <p:grpSpPr>
        <a:xfrm>
          <a:off x="0" y="0"/>
          <a:ext cx="0" cy="0"/>
          <a:chOff x="0" y="0"/>
          <a:chExt cx="0" cy="0"/>
        </a:xfrm>
      </p:grpSpPr>
      <p:sp>
        <p:nvSpPr>
          <p:cNvPr id="4" name="Marcador de fecha 3"/>
          <p:cNvSpPr>
            <a:spLocks noGrp="1"/>
          </p:cNvSpPr>
          <p:nvPr>
            <p:ph type="dt" sz="half" idx="10"/>
          </p:nvPr>
        </p:nvSpPr>
        <p:spPr>
          <a:ln>
            <a:noFill/>
          </a:ln>
          <a:effectLst/>
        </p:spPr>
        <p:txBody>
          <a:bodyPr/>
          <a:lstStyle>
            <a:lvl1pPr>
              <a:defRPr b="0" i="0">
                <a:solidFill>
                  <a:srgbClr val="FFFFFF"/>
                </a:solidFill>
                <a:latin typeface="Myriad Pro"/>
                <a:cs typeface="Myriad Pro"/>
              </a:defRPr>
            </a:lvl1pPr>
          </a:lstStyle>
          <a:p>
            <a:fld id="{C0A736C3-0857-B64D-A6DE-8D30659CE39B}" type="datetimeFigureOut">
              <a:rPr lang="es-ES" smtClean="0"/>
              <a:pPr/>
              <a:t>2/18/20</a:t>
            </a:fld>
            <a:endParaRPr lang="es-ES" dirty="0"/>
          </a:p>
        </p:txBody>
      </p:sp>
      <p:sp>
        <p:nvSpPr>
          <p:cNvPr id="5" name="Marcador de pie de página 4"/>
          <p:cNvSpPr>
            <a:spLocks noGrp="1"/>
          </p:cNvSpPr>
          <p:nvPr>
            <p:ph type="ftr" sz="quarter" idx="11"/>
          </p:nvPr>
        </p:nvSpPr>
        <p:spPr>
          <a:ln>
            <a:noFill/>
          </a:ln>
          <a:effectLst/>
        </p:spPr>
        <p:txBody>
          <a:bodyPr/>
          <a:lstStyle>
            <a:lvl1pPr>
              <a:defRPr b="0" i="0">
                <a:solidFill>
                  <a:srgbClr val="FFFFFF"/>
                </a:solidFill>
                <a:latin typeface="Myriad Pro"/>
                <a:cs typeface="Myriad Pro"/>
              </a:defRPr>
            </a:lvl1pPr>
          </a:lstStyle>
          <a:p>
            <a:endParaRPr lang="es-ES" dirty="0"/>
          </a:p>
        </p:txBody>
      </p:sp>
      <p:sp>
        <p:nvSpPr>
          <p:cNvPr id="6" name="Marcador de número de diapositiva 5"/>
          <p:cNvSpPr>
            <a:spLocks noGrp="1"/>
          </p:cNvSpPr>
          <p:nvPr>
            <p:ph type="sldNum" sz="quarter" idx="12"/>
          </p:nvPr>
        </p:nvSpPr>
        <p:spPr>
          <a:ln>
            <a:noFill/>
          </a:ln>
          <a:effectLst/>
        </p:spPr>
        <p:txBody>
          <a:bodyPr/>
          <a:lstStyle>
            <a:lvl1pPr>
              <a:defRPr b="0" i="0">
                <a:solidFill>
                  <a:srgbClr val="FFFFFF"/>
                </a:solidFill>
                <a:latin typeface="Myriad Pro"/>
                <a:cs typeface="Myriad Pro"/>
              </a:defRPr>
            </a:lvl1pPr>
          </a:lstStyle>
          <a:p>
            <a:fld id="{E1AA2B2B-0D4B-A947-9CD7-A5D60418FEC0}" type="slidenum">
              <a:rPr lang="es-ES" smtClean="0"/>
              <a:pPr/>
              <a:t>‹#›</a:t>
            </a:fld>
            <a:endParaRPr lang="es-ES"/>
          </a:p>
        </p:txBody>
      </p:sp>
      <p:sp>
        <p:nvSpPr>
          <p:cNvPr id="2" name="Título 1"/>
          <p:cNvSpPr>
            <a:spLocks noGrp="1"/>
          </p:cNvSpPr>
          <p:nvPr>
            <p:ph type="title" hasCustomPrompt="1"/>
          </p:nvPr>
        </p:nvSpPr>
        <p:spPr>
          <a:xfrm>
            <a:off x="457200" y="759078"/>
            <a:ext cx="3536674" cy="770353"/>
          </a:xfrm>
          <a:noFill/>
          <a:effectLst/>
        </p:spPr>
        <p:txBody>
          <a:bodyPr tIns="108000" rIns="108000" bIns="108000" anchor="ctr" anchorCtr="0">
            <a:noAutofit/>
          </a:bodyPr>
          <a:lstStyle>
            <a:lvl1pPr indent="0" algn="l">
              <a:spcBef>
                <a:spcPts val="0"/>
              </a:spcBef>
              <a:defRPr sz="2800" b="1" i="1" kern="1200" spc="0">
                <a:solidFill>
                  <a:schemeClr val="bg1"/>
                </a:solidFill>
                <a:latin typeface="Myriad Pro"/>
                <a:cs typeface="Myriad Pro"/>
              </a:defRPr>
            </a:lvl1pPr>
          </a:lstStyle>
          <a:p>
            <a:r>
              <a:rPr lang="es-ES_tradnl" dirty="0"/>
              <a:t>Texto una columna</a:t>
            </a:r>
            <a:endParaRPr lang="es-ES" dirty="0"/>
          </a:p>
        </p:txBody>
      </p:sp>
      <p:sp>
        <p:nvSpPr>
          <p:cNvPr id="12" name="Marcador de contenido 2"/>
          <p:cNvSpPr>
            <a:spLocks noGrp="1"/>
          </p:cNvSpPr>
          <p:nvPr>
            <p:ph sz="half" idx="14" hasCustomPrompt="1"/>
          </p:nvPr>
        </p:nvSpPr>
        <p:spPr>
          <a:xfrm>
            <a:off x="6184784" y="1521078"/>
            <a:ext cx="2502016" cy="2898655"/>
          </a:xfrm>
          <a:noFill/>
        </p:spPr>
        <p:txBody>
          <a:bodyPr>
            <a:normAutofit/>
          </a:bodyPr>
          <a:lstStyle>
            <a:lvl1pPr marL="0" indent="0">
              <a:buFont typeface="Arial"/>
              <a:buNone/>
              <a:defRPr sz="1200" b="0" i="0">
                <a:solidFill>
                  <a:srgbClr val="FFFFFF"/>
                </a:solidFill>
                <a:latin typeface="Myriad Pro"/>
                <a:cs typeface="Myriad Pro"/>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14" name="Marcador de texto 3"/>
          <p:cNvSpPr>
            <a:spLocks noGrp="1"/>
          </p:cNvSpPr>
          <p:nvPr>
            <p:ph type="body" sz="quarter" idx="18"/>
          </p:nvPr>
        </p:nvSpPr>
        <p:spPr>
          <a:xfrm>
            <a:off x="457200" y="1521078"/>
            <a:ext cx="5498284" cy="2898656"/>
          </a:xfrm>
        </p:spPr>
        <p:txBody>
          <a:bodyPr numCol="1">
            <a:noAutofit/>
          </a:bodyPr>
          <a:lstStyle>
            <a:lvl1pPr marL="0" indent="0">
              <a:buFontTx/>
              <a:buNone/>
              <a:defRPr sz="1100" b="0" i="0">
                <a:solidFill>
                  <a:srgbClr val="FFFFFF"/>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136026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o una columna derecha">
    <p:spTree>
      <p:nvGrpSpPr>
        <p:cNvPr id="1" name=""/>
        <p:cNvGrpSpPr/>
        <p:nvPr/>
      </p:nvGrpSpPr>
      <p:grpSpPr>
        <a:xfrm>
          <a:off x="0" y="0"/>
          <a:ext cx="0" cy="0"/>
          <a:chOff x="0" y="0"/>
          <a:chExt cx="0" cy="0"/>
        </a:xfrm>
      </p:grpSpPr>
      <p:sp>
        <p:nvSpPr>
          <p:cNvPr id="4" name="Marcador de fecha 3"/>
          <p:cNvSpPr>
            <a:spLocks noGrp="1"/>
          </p:cNvSpPr>
          <p:nvPr>
            <p:ph type="dt" sz="half" idx="10"/>
          </p:nvPr>
        </p:nvSpPr>
        <p:spPr>
          <a:ln>
            <a:solidFill>
              <a:srgbClr val="F8F8F8"/>
            </a:solidFill>
          </a:ln>
          <a:effectLst/>
        </p:spPr>
        <p:txBody>
          <a:bodyPr/>
          <a:lstStyle>
            <a:lvl1pPr>
              <a:defRPr b="0" i="0">
                <a:solidFill>
                  <a:srgbClr val="FFFFFF"/>
                </a:solidFill>
                <a:latin typeface="Myriad Pro"/>
                <a:cs typeface="Myriad Pro"/>
              </a:defRPr>
            </a:lvl1pPr>
          </a:lstStyle>
          <a:p>
            <a:fld id="{C0A736C3-0857-B64D-A6DE-8D30659CE39B}" type="datetimeFigureOut">
              <a:rPr lang="es-ES" smtClean="0"/>
              <a:pPr/>
              <a:t>2/18/20</a:t>
            </a:fld>
            <a:endParaRPr lang="es-ES" dirty="0"/>
          </a:p>
        </p:txBody>
      </p:sp>
      <p:sp>
        <p:nvSpPr>
          <p:cNvPr id="5" name="Marcador de pie de página 4"/>
          <p:cNvSpPr>
            <a:spLocks noGrp="1"/>
          </p:cNvSpPr>
          <p:nvPr>
            <p:ph type="ftr" sz="quarter" idx="11"/>
          </p:nvPr>
        </p:nvSpPr>
        <p:spPr>
          <a:ln>
            <a:solidFill>
              <a:srgbClr val="F8F8F8"/>
            </a:solidFill>
          </a:ln>
          <a:effectLst/>
        </p:spPr>
        <p:txBody>
          <a:bodyPr/>
          <a:lstStyle>
            <a:lvl1pPr>
              <a:defRPr b="0" i="0">
                <a:solidFill>
                  <a:srgbClr val="FFFFFF"/>
                </a:solidFill>
                <a:latin typeface="Myriad Pro"/>
                <a:cs typeface="Myriad Pro"/>
              </a:defRPr>
            </a:lvl1pPr>
          </a:lstStyle>
          <a:p>
            <a:endParaRPr lang="es-ES" dirty="0"/>
          </a:p>
        </p:txBody>
      </p:sp>
      <p:sp>
        <p:nvSpPr>
          <p:cNvPr id="6" name="Marcador de número de diapositiva 5"/>
          <p:cNvSpPr>
            <a:spLocks noGrp="1"/>
          </p:cNvSpPr>
          <p:nvPr>
            <p:ph type="sldNum" sz="quarter" idx="12"/>
          </p:nvPr>
        </p:nvSpPr>
        <p:spPr>
          <a:ln>
            <a:solidFill>
              <a:srgbClr val="F8F8F8"/>
            </a:solidFill>
          </a:ln>
          <a:effectLst/>
        </p:spPr>
        <p:txBody>
          <a:bodyPr/>
          <a:lstStyle>
            <a:lvl1pPr>
              <a:defRPr b="0" i="0">
                <a:solidFill>
                  <a:srgbClr val="FFFFFF"/>
                </a:solidFill>
                <a:latin typeface="Myriad Pro"/>
                <a:cs typeface="Myriad Pro"/>
              </a:defRPr>
            </a:lvl1pPr>
          </a:lstStyle>
          <a:p>
            <a:fld id="{E1AA2B2B-0D4B-A947-9CD7-A5D60418FEC0}" type="slidenum">
              <a:rPr lang="es-ES" smtClean="0"/>
              <a:pPr/>
              <a:t>‹#›</a:t>
            </a:fld>
            <a:endParaRPr lang="es-ES"/>
          </a:p>
        </p:txBody>
      </p:sp>
      <p:sp>
        <p:nvSpPr>
          <p:cNvPr id="2" name="Título 1"/>
          <p:cNvSpPr>
            <a:spLocks noGrp="1"/>
          </p:cNvSpPr>
          <p:nvPr>
            <p:ph type="title" hasCustomPrompt="1"/>
          </p:nvPr>
        </p:nvSpPr>
        <p:spPr>
          <a:xfrm>
            <a:off x="457200" y="770353"/>
            <a:ext cx="3536674" cy="770353"/>
          </a:xfrm>
          <a:noFill/>
          <a:effectLst/>
        </p:spPr>
        <p:txBody>
          <a:bodyPr tIns="108000" rIns="108000" bIns="108000" anchor="ctr" anchorCtr="0">
            <a:noAutofit/>
          </a:bodyPr>
          <a:lstStyle>
            <a:lvl1pPr indent="0" algn="l">
              <a:spcBef>
                <a:spcPts val="0"/>
              </a:spcBef>
              <a:defRPr sz="2800" b="1" i="1" kern="1200" spc="0">
                <a:solidFill>
                  <a:schemeClr val="bg1"/>
                </a:solidFill>
                <a:latin typeface="Myriad Pro"/>
                <a:cs typeface="Myriad Pro"/>
              </a:defRPr>
            </a:lvl1pPr>
          </a:lstStyle>
          <a:p>
            <a:r>
              <a:rPr lang="es-ES_tradnl" dirty="0"/>
              <a:t>Texto una columna</a:t>
            </a:r>
            <a:endParaRPr lang="es-ES" dirty="0"/>
          </a:p>
        </p:txBody>
      </p:sp>
      <p:sp>
        <p:nvSpPr>
          <p:cNvPr id="12" name="Marcador de contenido 2"/>
          <p:cNvSpPr>
            <a:spLocks noGrp="1"/>
          </p:cNvSpPr>
          <p:nvPr>
            <p:ph sz="half" idx="14" hasCustomPrompt="1"/>
          </p:nvPr>
        </p:nvSpPr>
        <p:spPr>
          <a:xfrm>
            <a:off x="457200" y="1521078"/>
            <a:ext cx="2502016" cy="2898655"/>
          </a:xfrm>
          <a:noFill/>
        </p:spPr>
        <p:txBody>
          <a:bodyPr>
            <a:normAutofit/>
          </a:bodyPr>
          <a:lstStyle>
            <a:lvl1pPr marL="0" indent="0">
              <a:buFont typeface="Arial"/>
              <a:buNone/>
              <a:defRPr sz="1200" b="0" i="0">
                <a:solidFill>
                  <a:srgbClr val="FFFFFF"/>
                </a:solidFill>
                <a:latin typeface="Myriad Pro"/>
                <a:cs typeface="Myriad Pro"/>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14" name="Marcador de texto 3"/>
          <p:cNvSpPr>
            <a:spLocks noGrp="1"/>
          </p:cNvSpPr>
          <p:nvPr>
            <p:ph type="body" sz="quarter" idx="18"/>
          </p:nvPr>
        </p:nvSpPr>
        <p:spPr>
          <a:xfrm>
            <a:off x="3124200" y="1521078"/>
            <a:ext cx="5562600" cy="2898656"/>
          </a:xfrm>
        </p:spPr>
        <p:txBody>
          <a:bodyPr numCol="1">
            <a:noAutofit/>
          </a:bodyPr>
          <a:lstStyle>
            <a:lvl1pPr marL="0" indent="0">
              <a:buFontTx/>
              <a:buNone/>
              <a:defRPr sz="1100" b="0" i="0">
                <a:solidFill>
                  <a:srgbClr val="FFFFFF"/>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376776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o dos columnas izquierda">
    <p:spTree>
      <p:nvGrpSpPr>
        <p:cNvPr id="1" name=""/>
        <p:cNvGrpSpPr/>
        <p:nvPr/>
      </p:nvGrpSpPr>
      <p:grpSpPr>
        <a:xfrm>
          <a:off x="0" y="0"/>
          <a:ext cx="0" cy="0"/>
          <a:chOff x="0" y="0"/>
          <a:chExt cx="0" cy="0"/>
        </a:xfrm>
      </p:grpSpPr>
      <p:sp>
        <p:nvSpPr>
          <p:cNvPr id="4" name="Marcador de fecha 3"/>
          <p:cNvSpPr>
            <a:spLocks noGrp="1"/>
          </p:cNvSpPr>
          <p:nvPr>
            <p:ph type="dt" sz="half" idx="10"/>
          </p:nvPr>
        </p:nvSpPr>
        <p:spPr>
          <a:ln>
            <a:solidFill>
              <a:srgbClr val="F8F8F8"/>
            </a:solidFill>
          </a:ln>
          <a:effectLst/>
        </p:spPr>
        <p:txBody>
          <a:bodyPr/>
          <a:lstStyle>
            <a:lvl1pPr>
              <a:defRPr b="0" i="0">
                <a:solidFill>
                  <a:srgbClr val="FFFFFF"/>
                </a:solidFill>
                <a:latin typeface="Myriad Pro"/>
                <a:cs typeface="Myriad Pro"/>
              </a:defRPr>
            </a:lvl1pPr>
          </a:lstStyle>
          <a:p>
            <a:fld id="{C0A736C3-0857-B64D-A6DE-8D30659CE39B}" type="datetimeFigureOut">
              <a:rPr lang="es-ES" smtClean="0"/>
              <a:pPr/>
              <a:t>2/18/20</a:t>
            </a:fld>
            <a:endParaRPr lang="es-ES" dirty="0"/>
          </a:p>
        </p:txBody>
      </p:sp>
      <p:sp>
        <p:nvSpPr>
          <p:cNvPr id="5" name="Marcador de pie de página 4"/>
          <p:cNvSpPr>
            <a:spLocks noGrp="1"/>
          </p:cNvSpPr>
          <p:nvPr>
            <p:ph type="ftr" sz="quarter" idx="11"/>
          </p:nvPr>
        </p:nvSpPr>
        <p:spPr>
          <a:ln>
            <a:solidFill>
              <a:srgbClr val="F8F8F8"/>
            </a:solidFill>
          </a:ln>
          <a:effectLst/>
        </p:spPr>
        <p:txBody>
          <a:bodyPr/>
          <a:lstStyle>
            <a:lvl1pPr>
              <a:defRPr b="0" i="0">
                <a:solidFill>
                  <a:srgbClr val="FFFFFF"/>
                </a:solidFill>
                <a:latin typeface="Myriad Pro"/>
                <a:cs typeface="Myriad Pro"/>
              </a:defRPr>
            </a:lvl1pPr>
          </a:lstStyle>
          <a:p>
            <a:endParaRPr lang="es-ES" dirty="0"/>
          </a:p>
        </p:txBody>
      </p:sp>
      <p:sp>
        <p:nvSpPr>
          <p:cNvPr id="6" name="Marcador de número de diapositiva 5"/>
          <p:cNvSpPr>
            <a:spLocks noGrp="1"/>
          </p:cNvSpPr>
          <p:nvPr>
            <p:ph type="sldNum" sz="quarter" idx="12"/>
          </p:nvPr>
        </p:nvSpPr>
        <p:spPr>
          <a:ln>
            <a:solidFill>
              <a:srgbClr val="F8F8F8"/>
            </a:solidFill>
          </a:ln>
          <a:effectLst/>
        </p:spPr>
        <p:txBody>
          <a:bodyPr/>
          <a:lstStyle>
            <a:lvl1pPr>
              <a:defRPr b="0" i="0">
                <a:solidFill>
                  <a:srgbClr val="FFFFFF"/>
                </a:solidFill>
                <a:latin typeface="Myriad Pro"/>
                <a:cs typeface="Myriad Pro"/>
              </a:defRPr>
            </a:lvl1pPr>
          </a:lstStyle>
          <a:p>
            <a:fld id="{E1AA2B2B-0D4B-A947-9CD7-A5D60418FEC0}" type="slidenum">
              <a:rPr lang="es-ES" smtClean="0"/>
              <a:pPr/>
              <a:t>‹#›</a:t>
            </a:fld>
            <a:endParaRPr lang="es-ES"/>
          </a:p>
        </p:txBody>
      </p:sp>
      <p:sp>
        <p:nvSpPr>
          <p:cNvPr id="12" name="Título 1"/>
          <p:cNvSpPr>
            <a:spLocks noGrp="1"/>
          </p:cNvSpPr>
          <p:nvPr>
            <p:ph type="title" hasCustomPrompt="1"/>
          </p:nvPr>
        </p:nvSpPr>
        <p:spPr>
          <a:xfrm>
            <a:off x="457200" y="770353"/>
            <a:ext cx="3536674" cy="770353"/>
          </a:xfrm>
          <a:noFill/>
          <a:effectLst/>
        </p:spPr>
        <p:txBody>
          <a:bodyPr tIns="108000" rIns="108000" bIns="108000" anchor="ctr" anchorCtr="0">
            <a:noAutofit/>
          </a:bodyPr>
          <a:lstStyle>
            <a:lvl1pPr indent="0" algn="l">
              <a:spcBef>
                <a:spcPts val="0"/>
              </a:spcBef>
              <a:defRPr sz="2800" b="1" i="1" kern="1200" spc="0" baseline="0">
                <a:solidFill>
                  <a:schemeClr val="bg1"/>
                </a:solidFill>
                <a:latin typeface="Myriad Pro"/>
                <a:cs typeface="Myriad Pro"/>
              </a:defRPr>
            </a:lvl1pPr>
          </a:lstStyle>
          <a:p>
            <a:r>
              <a:rPr lang="es-ES_tradnl" dirty="0"/>
              <a:t>Texto dos columnas</a:t>
            </a:r>
            <a:endParaRPr lang="es-ES" dirty="0"/>
          </a:p>
        </p:txBody>
      </p:sp>
      <p:sp>
        <p:nvSpPr>
          <p:cNvPr id="15" name="Marcador de contenido 2"/>
          <p:cNvSpPr>
            <a:spLocks noGrp="1"/>
          </p:cNvSpPr>
          <p:nvPr>
            <p:ph sz="half" idx="14" hasCustomPrompt="1"/>
          </p:nvPr>
        </p:nvSpPr>
        <p:spPr>
          <a:xfrm>
            <a:off x="6184784" y="1596230"/>
            <a:ext cx="2502016" cy="2823503"/>
          </a:xfrm>
          <a:noFill/>
        </p:spPr>
        <p:txBody>
          <a:bodyPr>
            <a:normAutofit/>
          </a:bodyPr>
          <a:lstStyle>
            <a:lvl1pPr marL="0" indent="0">
              <a:buFont typeface="Arial"/>
              <a:buNone/>
              <a:defRPr sz="1200" b="0" i="0">
                <a:solidFill>
                  <a:srgbClr val="FFFFFF"/>
                </a:solidFill>
                <a:latin typeface="Myriad Pro"/>
                <a:cs typeface="Myriad Pro"/>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11" name="Marcador de texto 3"/>
          <p:cNvSpPr>
            <a:spLocks noGrp="1"/>
          </p:cNvSpPr>
          <p:nvPr>
            <p:ph type="body" sz="quarter" idx="18"/>
          </p:nvPr>
        </p:nvSpPr>
        <p:spPr>
          <a:xfrm>
            <a:off x="457200" y="1521078"/>
            <a:ext cx="5505459" cy="2898656"/>
          </a:xfrm>
        </p:spPr>
        <p:txBody>
          <a:bodyPr numCol="2">
            <a:noAutofit/>
          </a:bodyPr>
          <a:lstStyle>
            <a:lvl1pPr marL="0" indent="0">
              <a:buFontTx/>
              <a:buNone/>
              <a:defRPr sz="1100" b="0" i="0">
                <a:solidFill>
                  <a:srgbClr val="FFFFFF"/>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2938859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o dos columnas derecha">
    <p:spTree>
      <p:nvGrpSpPr>
        <p:cNvPr id="1" name=""/>
        <p:cNvGrpSpPr/>
        <p:nvPr/>
      </p:nvGrpSpPr>
      <p:grpSpPr>
        <a:xfrm>
          <a:off x="0" y="0"/>
          <a:ext cx="0" cy="0"/>
          <a:chOff x="0" y="0"/>
          <a:chExt cx="0" cy="0"/>
        </a:xfrm>
      </p:grpSpPr>
      <p:sp>
        <p:nvSpPr>
          <p:cNvPr id="4" name="Marcador de fecha 3"/>
          <p:cNvSpPr>
            <a:spLocks noGrp="1"/>
          </p:cNvSpPr>
          <p:nvPr>
            <p:ph type="dt" sz="half" idx="10"/>
          </p:nvPr>
        </p:nvSpPr>
        <p:spPr>
          <a:ln>
            <a:solidFill>
              <a:srgbClr val="F8F8F8"/>
            </a:solidFill>
          </a:ln>
          <a:effectLst/>
        </p:spPr>
        <p:txBody>
          <a:bodyPr/>
          <a:lstStyle>
            <a:lvl1pPr>
              <a:defRPr b="0" i="0">
                <a:solidFill>
                  <a:srgbClr val="FFFFFF"/>
                </a:solidFill>
                <a:latin typeface="Myriad Pro"/>
                <a:cs typeface="Myriad Pro"/>
              </a:defRPr>
            </a:lvl1pPr>
          </a:lstStyle>
          <a:p>
            <a:fld id="{C0A736C3-0857-B64D-A6DE-8D30659CE39B}" type="datetimeFigureOut">
              <a:rPr lang="es-ES" smtClean="0"/>
              <a:pPr/>
              <a:t>2/18/20</a:t>
            </a:fld>
            <a:endParaRPr lang="es-ES" dirty="0"/>
          </a:p>
        </p:txBody>
      </p:sp>
      <p:sp>
        <p:nvSpPr>
          <p:cNvPr id="5" name="Marcador de pie de página 4"/>
          <p:cNvSpPr>
            <a:spLocks noGrp="1"/>
          </p:cNvSpPr>
          <p:nvPr>
            <p:ph type="ftr" sz="quarter" idx="11"/>
          </p:nvPr>
        </p:nvSpPr>
        <p:spPr>
          <a:ln>
            <a:solidFill>
              <a:srgbClr val="F8F8F8"/>
            </a:solidFill>
          </a:ln>
          <a:effectLst/>
        </p:spPr>
        <p:txBody>
          <a:bodyPr/>
          <a:lstStyle>
            <a:lvl1pPr>
              <a:defRPr b="0" i="0">
                <a:solidFill>
                  <a:srgbClr val="FFFFFF"/>
                </a:solidFill>
                <a:latin typeface="Myriad Pro"/>
                <a:cs typeface="Myriad Pro"/>
              </a:defRPr>
            </a:lvl1pPr>
          </a:lstStyle>
          <a:p>
            <a:endParaRPr lang="es-ES" dirty="0"/>
          </a:p>
        </p:txBody>
      </p:sp>
      <p:sp>
        <p:nvSpPr>
          <p:cNvPr id="6" name="Marcador de número de diapositiva 5"/>
          <p:cNvSpPr>
            <a:spLocks noGrp="1"/>
          </p:cNvSpPr>
          <p:nvPr>
            <p:ph type="sldNum" sz="quarter" idx="12"/>
          </p:nvPr>
        </p:nvSpPr>
        <p:spPr>
          <a:ln>
            <a:solidFill>
              <a:srgbClr val="F8F8F8"/>
            </a:solidFill>
          </a:ln>
          <a:effectLst/>
        </p:spPr>
        <p:txBody>
          <a:bodyPr/>
          <a:lstStyle>
            <a:lvl1pPr>
              <a:defRPr b="0" i="0">
                <a:solidFill>
                  <a:srgbClr val="FFFFFF"/>
                </a:solidFill>
                <a:latin typeface="Myriad Pro"/>
                <a:cs typeface="Myriad Pro"/>
              </a:defRPr>
            </a:lvl1pPr>
          </a:lstStyle>
          <a:p>
            <a:fld id="{E1AA2B2B-0D4B-A947-9CD7-A5D60418FEC0}" type="slidenum">
              <a:rPr lang="es-ES" smtClean="0"/>
              <a:pPr/>
              <a:t>‹#›</a:t>
            </a:fld>
            <a:endParaRPr lang="es-ES"/>
          </a:p>
        </p:txBody>
      </p:sp>
      <p:sp>
        <p:nvSpPr>
          <p:cNvPr id="12" name="Título 1"/>
          <p:cNvSpPr>
            <a:spLocks noGrp="1"/>
          </p:cNvSpPr>
          <p:nvPr>
            <p:ph type="title" hasCustomPrompt="1"/>
          </p:nvPr>
        </p:nvSpPr>
        <p:spPr>
          <a:xfrm>
            <a:off x="457200" y="770353"/>
            <a:ext cx="3536674" cy="770353"/>
          </a:xfrm>
          <a:noFill/>
          <a:effectLst/>
        </p:spPr>
        <p:txBody>
          <a:bodyPr tIns="108000" rIns="108000" bIns="108000" anchor="ctr" anchorCtr="0">
            <a:noAutofit/>
          </a:bodyPr>
          <a:lstStyle>
            <a:lvl1pPr indent="0" algn="l">
              <a:spcBef>
                <a:spcPts val="0"/>
              </a:spcBef>
              <a:defRPr sz="2800" b="1" i="1" kern="1200" spc="0" baseline="0">
                <a:solidFill>
                  <a:schemeClr val="bg1"/>
                </a:solidFill>
                <a:latin typeface="Myriad Pro"/>
                <a:cs typeface="Myriad Pro"/>
              </a:defRPr>
            </a:lvl1pPr>
          </a:lstStyle>
          <a:p>
            <a:r>
              <a:rPr lang="es-ES_tradnl" dirty="0"/>
              <a:t>Texto dos columnas</a:t>
            </a:r>
            <a:endParaRPr lang="es-ES" dirty="0"/>
          </a:p>
        </p:txBody>
      </p:sp>
      <p:sp>
        <p:nvSpPr>
          <p:cNvPr id="15" name="Marcador de contenido 2"/>
          <p:cNvSpPr>
            <a:spLocks noGrp="1"/>
          </p:cNvSpPr>
          <p:nvPr>
            <p:ph sz="half" idx="14" hasCustomPrompt="1"/>
          </p:nvPr>
        </p:nvSpPr>
        <p:spPr>
          <a:xfrm>
            <a:off x="458948" y="1596230"/>
            <a:ext cx="2502016" cy="2823503"/>
          </a:xfrm>
          <a:noFill/>
        </p:spPr>
        <p:txBody>
          <a:bodyPr>
            <a:normAutofit/>
          </a:bodyPr>
          <a:lstStyle>
            <a:lvl1pPr marL="0" indent="0">
              <a:buFont typeface="Arial"/>
              <a:buNone/>
              <a:defRPr sz="1200" b="0" i="0">
                <a:solidFill>
                  <a:srgbClr val="FFFFFF"/>
                </a:solidFill>
                <a:latin typeface="Myriad Pro"/>
                <a:cs typeface="Myriad Pro"/>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11" name="Marcador de texto 3"/>
          <p:cNvSpPr>
            <a:spLocks noGrp="1"/>
          </p:cNvSpPr>
          <p:nvPr>
            <p:ph type="body" sz="quarter" idx="18"/>
          </p:nvPr>
        </p:nvSpPr>
        <p:spPr>
          <a:xfrm>
            <a:off x="3124200" y="1521078"/>
            <a:ext cx="5562600" cy="2898656"/>
          </a:xfrm>
        </p:spPr>
        <p:txBody>
          <a:bodyPr numCol="2">
            <a:noAutofit/>
          </a:bodyPr>
          <a:lstStyle>
            <a:lvl1pPr marL="0" indent="0">
              <a:buFontTx/>
              <a:buNone/>
              <a:defRPr sz="1100" b="0" i="0">
                <a:solidFill>
                  <a:srgbClr val="FFFFFF"/>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424201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o tres columnas">
    <p:spTree>
      <p:nvGrpSpPr>
        <p:cNvPr id="1" name=""/>
        <p:cNvGrpSpPr/>
        <p:nvPr/>
      </p:nvGrpSpPr>
      <p:grpSpPr>
        <a:xfrm>
          <a:off x="0" y="0"/>
          <a:ext cx="0" cy="0"/>
          <a:chOff x="0" y="0"/>
          <a:chExt cx="0" cy="0"/>
        </a:xfrm>
      </p:grpSpPr>
      <p:sp>
        <p:nvSpPr>
          <p:cNvPr id="4" name="Marcador de fecha 3"/>
          <p:cNvSpPr>
            <a:spLocks noGrp="1"/>
          </p:cNvSpPr>
          <p:nvPr>
            <p:ph type="dt" sz="half" idx="10"/>
          </p:nvPr>
        </p:nvSpPr>
        <p:spPr>
          <a:ln>
            <a:solidFill>
              <a:srgbClr val="F8F8F8"/>
            </a:solidFill>
          </a:ln>
          <a:effectLst/>
        </p:spPr>
        <p:txBody>
          <a:bodyPr/>
          <a:lstStyle>
            <a:lvl1pPr>
              <a:defRPr>
                <a:solidFill>
                  <a:schemeClr val="bg1"/>
                </a:solidFill>
              </a:defRPr>
            </a:lvl1pPr>
          </a:lstStyle>
          <a:p>
            <a:fld id="{C0A736C3-0857-B64D-A6DE-8D30659CE39B}" type="datetimeFigureOut">
              <a:rPr lang="es-ES" smtClean="0"/>
              <a:pPr/>
              <a:t>2/18/20</a:t>
            </a:fld>
            <a:endParaRPr lang="es-ES" dirty="0"/>
          </a:p>
        </p:txBody>
      </p:sp>
      <p:sp>
        <p:nvSpPr>
          <p:cNvPr id="5" name="Marcador de pie de página 4"/>
          <p:cNvSpPr>
            <a:spLocks noGrp="1"/>
          </p:cNvSpPr>
          <p:nvPr>
            <p:ph type="ftr" sz="quarter" idx="11"/>
          </p:nvPr>
        </p:nvSpPr>
        <p:spPr>
          <a:ln>
            <a:solidFill>
              <a:srgbClr val="F8F8F8"/>
            </a:solidFill>
          </a:ln>
          <a:effectLst/>
        </p:spPr>
        <p:txBody>
          <a:bodyPr/>
          <a:lstStyle>
            <a:lvl1pPr>
              <a:defRPr>
                <a:solidFill>
                  <a:schemeClr val="bg1"/>
                </a:solidFill>
              </a:defRPr>
            </a:lvl1pPr>
          </a:lstStyle>
          <a:p>
            <a:endParaRPr lang="es-ES" dirty="0"/>
          </a:p>
        </p:txBody>
      </p:sp>
      <p:sp>
        <p:nvSpPr>
          <p:cNvPr id="6" name="Marcador de número de diapositiva 5"/>
          <p:cNvSpPr>
            <a:spLocks noGrp="1"/>
          </p:cNvSpPr>
          <p:nvPr>
            <p:ph type="sldNum" sz="quarter" idx="12"/>
          </p:nvPr>
        </p:nvSpPr>
        <p:spPr>
          <a:ln>
            <a:solidFill>
              <a:srgbClr val="F8F8F8"/>
            </a:solidFill>
          </a:ln>
          <a:effectLst/>
        </p:spPr>
        <p:txBody>
          <a:bodyPr/>
          <a:lstStyle>
            <a:lvl1pPr>
              <a:defRPr>
                <a:solidFill>
                  <a:schemeClr val="bg1"/>
                </a:solidFill>
              </a:defRPr>
            </a:lvl1pPr>
          </a:lstStyle>
          <a:p>
            <a:fld id="{E1AA2B2B-0D4B-A947-9CD7-A5D60418FEC0}" type="slidenum">
              <a:rPr lang="es-ES" smtClean="0"/>
              <a:pPr/>
              <a:t>‹#›</a:t>
            </a:fld>
            <a:endParaRPr lang="es-ES"/>
          </a:p>
        </p:txBody>
      </p:sp>
      <p:sp>
        <p:nvSpPr>
          <p:cNvPr id="13" name="Título 1"/>
          <p:cNvSpPr>
            <a:spLocks noGrp="1"/>
          </p:cNvSpPr>
          <p:nvPr>
            <p:ph type="title" hasCustomPrompt="1"/>
          </p:nvPr>
        </p:nvSpPr>
        <p:spPr>
          <a:xfrm>
            <a:off x="457199" y="750725"/>
            <a:ext cx="3536674" cy="770353"/>
          </a:xfrm>
          <a:noFill/>
          <a:effectLst/>
        </p:spPr>
        <p:txBody>
          <a:bodyPr tIns="108000" rIns="108000" bIns="108000" anchor="ctr" anchorCtr="0">
            <a:noAutofit/>
          </a:bodyPr>
          <a:lstStyle>
            <a:lvl1pPr indent="0" algn="l">
              <a:spcBef>
                <a:spcPts val="0"/>
              </a:spcBef>
              <a:defRPr sz="2800" b="1" i="1" kern="1200" spc="0" baseline="0">
                <a:solidFill>
                  <a:schemeClr val="bg1"/>
                </a:solidFill>
                <a:latin typeface="Myriad Pro"/>
                <a:cs typeface="Myriad Pro"/>
              </a:defRPr>
            </a:lvl1pPr>
          </a:lstStyle>
          <a:p>
            <a:r>
              <a:rPr lang="es-ES_tradnl" dirty="0"/>
              <a:t>Texto tres columnas</a:t>
            </a:r>
            <a:endParaRPr lang="es-ES" dirty="0"/>
          </a:p>
        </p:txBody>
      </p:sp>
      <p:sp>
        <p:nvSpPr>
          <p:cNvPr id="10" name="Marcador de texto 3"/>
          <p:cNvSpPr>
            <a:spLocks noGrp="1"/>
          </p:cNvSpPr>
          <p:nvPr>
            <p:ph type="body" sz="quarter" idx="18"/>
          </p:nvPr>
        </p:nvSpPr>
        <p:spPr>
          <a:xfrm>
            <a:off x="457199" y="1521078"/>
            <a:ext cx="8229601" cy="2898656"/>
          </a:xfrm>
        </p:spPr>
        <p:txBody>
          <a:bodyPr numCol="3">
            <a:noAutofit/>
          </a:bodyPr>
          <a:lstStyle>
            <a:lvl1pPr marL="0" indent="0">
              <a:buFontTx/>
              <a:buNone/>
              <a:defRPr sz="1100" b="0" i="0">
                <a:solidFill>
                  <a:srgbClr val="FFFFFF"/>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1342150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o con imagen">
    <p:spTree>
      <p:nvGrpSpPr>
        <p:cNvPr id="1" name=""/>
        <p:cNvGrpSpPr/>
        <p:nvPr/>
      </p:nvGrpSpPr>
      <p:grpSpPr>
        <a:xfrm>
          <a:off x="0" y="0"/>
          <a:ext cx="0" cy="0"/>
          <a:chOff x="0" y="0"/>
          <a:chExt cx="0" cy="0"/>
        </a:xfrm>
      </p:grpSpPr>
      <p:sp>
        <p:nvSpPr>
          <p:cNvPr id="4" name="Marcador de fecha 3"/>
          <p:cNvSpPr>
            <a:spLocks noGrp="1"/>
          </p:cNvSpPr>
          <p:nvPr>
            <p:ph type="dt" sz="half" idx="10"/>
          </p:nvPr>
        </p:nvSpPr>
        <p:spPr>
          <a:ln>
            <a:solidFill>
              <a:srgbClr val="F8F8F8"/>
            </a:solidFill>
          </a:ln>
          <a:effectLst/>
        </p:spPr>
        <p:txBody>
          <a:bodyPr/>
          <a:lstStyle>
            <a:lvl1pPr>
              <a:defRPr b="0" i="0">
                <a:solidFill>
                  <a:srgbClr val="F8F8F8"/>
                </a:solidFill>
                <a:latin typeface="Myriad Pro"/>
                <a:cs typeface="Myriad Pro"/>
              </a:defRPr>
            </a:lvl1pPr>
          </a:lstStyle>
          <a:p>
            <a:fld id="{C0A736C3-0857-B64D-A6DE-8D30659CE39B}" type="datetimeFigureOut">
              <a:rPr lang="es-ES" smtClean="0"/>
              <a:pPr/>
              <a:t>2/18/20</a:t>
            </a:fld>
            <a:endParaRPr lang="es-ES" dirty="0"/>
          </a:p>
        </p:txBody>
      </p:sp>
      <p:sp>
        <p:nvSpPr>
          <p:cNvPr id="5" name="Marcador de pie de página 4"/>
          <p:cNvSpPr>
            <a:spLocks noGrp="1"/>
          </p:cNvSpPr>
          <p:nvPr>
            <p:ph type="ftr" sz="quarter" idx="11"/>
          </p:nvPr>
        </p:nvSpPr>
        <p:spPr>
          <a:ln>
            <a:solidFill>
              <a:srgbClr val="F8F8F8"/>
            </a:solidFill>
          </a:ln>
          <a:effectLst/>
        </p:spPr>
        <p:txBody>
          <a:bodyPr/>
          <a:lstStyle>
            <a:lvl1pPr>
              <a:defRPr b="0" i="0">
                <a:solidFill>
                  <a:srgbClr val="F8F8F8"/>
                </a:solidFill>
                <a:latin typeface="Myriad Pro"/>
                <a:cs typeface="Myriad Pro"/>
              </a:defRPr>
            </a:lvl1pPr>
          </a:lstStyle>
          <a:p>
            <a:endParaRPr lang="es-ES" dirty="0"/>
          </a:p>
        </p:txBody>
      </p:sp>
      <p:sp>
        <p:nvSpPr>
          <p:cNvPr id="6" name="Marcador de número de diapositiva 5"/>
          <p:cNvSpPr>
            <a:spLocks noGrp="1"/>
          </p:cNvSpPr>
          <p:nvPr>
            <p:ph type="sldNum" sz="quarter" idx="12"/>
          </p:nvPr>
        </p:nvSpPr>
        <p:spPr>
          <a:ln>
            <a:solidFill>
              <a:srgbClr val="F8F8F8"/>
            </a:solidFill>
          </a:ln>
          <a:effectLst/>
        </p:spPr>
        <p:txBody>
          <a:bodyPr/>
          <a:lstStyle>
            <a:lvl1pPr>
              <a:defRPr b="0" i="0">
                <a:solidFill>
                  <a:srgbClr val="F8F8F8"/>
                </a:solidFill>
                <a:latin typeface="Myriad Pro"/>
                <a:cs typeface="Myriad Pro"/>
              </a:defRPr>
            </a:lvl1pPr>
          </a:lstStyle>
          <a:p>
            <a:fld id="{E1AA2B2B-0D4B-A947-9CD7-A5D60418FEC0}" type="slidenum">
              <a:rPr lang="es-ES" smtClean="0"/>
              <a:pPr/>
              <a:t>‹#›</a:t>
            </a:fld>
            <a:endParaRPr lang="es-ES"/>
          </a:p>
        </p:txBody>
      </p:sp>
      <p:sp>
        <p:nvSpPr>
          <p:cNvPr id="18" name="Marcador de contenido 2"/>
          <p:cNvSpPr>
            <a:spLocks noGrp="1"/>
          </p:cNvSpPr>
          <p:nvPr>
            <p:ph sz="half" idx="1" hasCustomPrompt="1"/>
          </p:nvPr>
        </p:nvSpPr>
        <p:spPr>
          <a:xfrm>
            <a:off x="457201" y="1560041"/>
            <a:ext cx="3685836" cy="2710132"/>
          </a:xfrm>
          <a:noFill/>
        </p:spPr>
        <p:txBody>
          <a:bodyPr>
            <a:normAutofit/>
          </a:bodyPr>
          <a:lstStyle>
            <a:lvl1pPr marL="0" indent="0">
              <a:buFont typeface="Arial"/>
              <a:buNone/>
              <a:defRPr sz="1200" b="0" i="0">
                <a:solidFill>
                  <a:srgbClr val="F8F8F8"/>
                </a:solidFill>
                <a:latin typeface="Myriad Pro"/>
                <a:cs typeface="Myriad Pro"/>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cxnSp>
        <p:nvCxnSpPr>
          <p:cNvPr id="13" name="Conector recto 12"/>
          <p:cNvCxnSpPr/>
          <p:nvPr userDrawn="1"/>
        </p:nvCxnSpPr>
        <p:spPr>
          <a:xfrm flipV="1">
            <a:off x="4454024" y="1404065"/>
            <a:ext cx="0" cy="2866109"/>
          </a:xfrm>
          <a:prstGeom prst="line">
            <a:avLst/>
          </a:prstGeom>
          <a:ln w="12700">
            <a:solidFill>
              <a:srgbClr val="F8F8F8"/>
            </a:solidFill>
          </a:ln>
          <a:effectLst/>
        </p:spPr>
        <p:style>
          <a:lnRef idx="2">
            <a:schemeClr val="accent1"/>
          </a:lnRef>
          <a:fillRef idx="0">
            <a:schemeClr val="accent1"/>
          </a:fillRef>
          <a:effectRef idx="1">
            <a:schemeClr val="accent1"/>
          </a:effectRef>
          <a:fontRef idx="minor">
            <a:schemeClr val="tx1"/>
          </a:fontRef>
        </p:style>
      </p:cxnSp>
      <p:sp>
        <p:nvSpPr>
          <p:cNvPr id="25" name="Título 1"/>
          <p:cNvSpPr txBox="1">
            <a:spLocks/>
          </p:cNvSpPr>
          <p:nvPr userDrawn="1"/>
        </p:nvSpPr>
        <p:spPr>
          <a:xfrm>
            <a:off x="4855221" y="1558744"/>
            <a:ext cx="3609949" cy="418164"/>
          </a:xfrm>
          <a:prstGeom prst="rect">
            <a:avLst/>
          </a:prstGeom>
          <a:noFill/>
          <a:effectLst/>
        </p:spPr>
        <p:txBody>
          <a:bodyPr vert="horz" wrap="square" lIns="108000" tIns="108000" rIns="108000" bIns="108000" rtlCol="0" anchor="t" anchorCtr="0">
            <a:sp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l"/>
            <a:r>
              <a:rPr lang="es-ES_tradnl" sz="1300" b="1" i="1" dirty="0">
                <a:solidFill>
                  <a:srgbClr val="FFFFFF"/>
                </a:solidFill>
                <a:latin typeface="Myriad Pro"/>
                <a:cs typeface="Myriad Pro"/>
              </a:rPr>
              <a:t>Título</a:t>
            </a:r>
            <a:endParaRPr lang="es-ES" sz="1300" b="1" i="1" dirty="0">
              <a:solidFill>
                <a:srgbClr val="FFFFFF"/>
              </a:solidFill>
              <a:latin typeface="Myriad Pro"/>
              <a:cs typeface="Myriad Pro"/>
            </a:endParaRPr>
          </a:p>
        </p:txBody>
      </p:sp>
      <p:sp>
        <p:nvSpPr>
          <p:cNvPr id="11" name="Título 1"/>
          <p:cNvSpPr>
            <a:spLocks noGrp="1"/>
          </p:cNvSpPr>
          <p:nvPr>
            <p:ph type="title" hasCustomPrompt="1"/>
          </p:nvPr>
        </p:nvSpPr>
        <p:spPr>
          <a:xfrm>
            <a:off x="457200" y="789688"/>
            <a:ext cx="3536674" cy="770353"/>
          </a:xfrm>
          <a:noFill/>
          <a:effectLst/>
        </p:spPr>
        <p:txBody>
          <a:bodyPr tIns="108000" rIns="108000" bIns="108000" anchor="ctr" anchorCtr="0">
            <a:noAutofit/>
          </a:bodyPr>
          <a:lstStyle>
            <a:lvl1pPr indent="0" algn="l">
              <a:spcBef>
                <a:spcPts val="0"/>
              </a:spcBef>
              <a:defRPr sz="2800" b="1" i="1" kern="1200" spc="0" baseline="0">
                <a:solidFill>
                  <a:schemeClr val="bg1"/>
                </a:solidFill>
                <a:latin typeface="Myriad Pro"/>
                <a:cs typeface="Myriad Pro"/>
              </a:defRPr>
            </a:lvl1pPr>
          </a:lstStyle>
          <a:p>
            <a:r>
              <a:rPr lang="es-ES_tradnl" dirty="0"/>
              <a:t>Texto con imagen</a:t>
            </a:r>
            <a:endParaRPr lang="es-ES" dirty="0"/>
          </a:p>
        </p:txBody>
      </p:sp>
      <p:sp>
        <p:nvSpPr>
          <p:cNvPr id="16" name="Marcador de texto 3"/>
          <p:cNvSpPr>
            <a:spLocks noGrp="1"/>
          </p:cNvSpPr>
          <p:nvPr>
            <p:ph type="body" sz="quarter" idx="18"/>
          </p:nvPr>
        </p:nvSpPr>
        <p:spPr>
          <a:xfrm>
            <a:off x="4855221" y="2037670"/>
            <a:ext cx="3831579" cy="2232504"/>
          </a:xfrm>
        </p:spPr>
        <p:txBody>
          <a:bodyPr>
            <a:noAutofit/>
          </a:bodyPr>
          <a:lstStyle>
            <a:lvl1pPr marL="0" indent="0">
              <a:buFontTx/>
              <a:buNone/>
              <a:defRPr sz="1100" b="0" i="0">
                <a:solidFill>
                  <a:srgbClr val="FFFFFF"/>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40051845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04FB3"/>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923129"/>
            <a:ext cx="8229600" cy="549659"/>
          </a:xfrm>
          <a:prstGeom prst="rect">
            <a:avLst/>
          </a:prstGeom>
        </p:spPr>
        <p:txBody>
          <a:bodyPr vert="horz" lIns="91440" tIns="45720" rIns="91440" bIns="45720" rtlCol="0" anchor="ctr">
            <a:normAutofit/>
          </a:bodyPr>
          <a:lstStyle/>
          <a:p>
            <a:r>
              <a:rPr lang="es-ES_tradnl" dirty="0"/>
              <a:t>Clic para editar título</a:t>
            </a:r>
            <a:endParaRPr lang="es-ES" dirty="0"/>
          </a:p>
        </p:txBody>
      </p:sp>
      <p:sp>
        <p:nvSpPr>
          <p:cNvPr id="3" name="Marcador de texto 2"/>
          <p:cNvSpPr>
            <a:spLocks noGrp="1"/>
          </p:cNvSpPr>
          <p:nvPr>
            <p:ph type="body" idx="1"/>
          </p:nvPr>
        </p:nvSpPr>
        <p:spPr>
          <a:xfrm>
            <a:off x="457200" y="1615722"/>
            <a:ext cx="8229600" cy="2978901"/>
          </a:xfrm>
          <a:prstGeom prst="rect">
            <a:avLst/>
          </a:prstGeom>
        </p:spPr>
        <p:txBody>
          <a:bodyPr vert="horz" lIns="91440" tIns="45720" rIns="91440" bIns="45720" rtlCol="0">
            <a:normAutofit/>
          </a:bodyPr>
          <a:lstStyle/>
          <a:p>
            <a:pPr lvl="0"/>
            <a:r>
              <a:rPr lang="es-ES_tradnl" dirty="0"/>
              <a:t>Haga clic para modificar el estilo de texto del patrón</a:t>
            </a:r>
            <a:endParaRPr lang="es-ES" dirty="0"/>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800" b="0" i="0">
                <a:solidFill>
                  <a:srgbClr val="FFFFFF"/>
                </a:solidFill>
                <a:latin typeface="Myriad Pro"/>
                <a:cs typeface="Myriad Pro"/>
              </a:defRPr>
            </a:lvl1pPr>
          </a:lstStyle>
          <a:p>
            <a:fld id="{C0A736C3-0857-B64D-A6DE-8D30659CE39B}" type="datetimeFigureOut">
              <a:rPr lang="es-ES" smtClean="0"/>
              <a:pPr/>
              <a:t>2/18/20</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800" b="0" i="0">
                <a:solidFill>
                  <a:srgbClr val="FFFFFF"/>
                </a:solidFill>
                <a:latin typeface="Myriad Pro"/>
                <a:cs typeface="Myriad Pro"/>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800" b="0" i="0">
                <a:solidFill>
                  <a:srgbClr val="FFFFFF"/>
                </a:solidFill>
                <a:latin typeface="Myriad Pro"/>
                <a:cs typeface="Myriad Pro"/>
              </a:defRPr>
            </a:lvl1pPr>
          </a:lstStyle>
          <a:p>
            <a:fld id="{E1AA2B2B-0D4B-A947-9CD7-A5D60418FEC0}" type="slidenum">
              <a:rPr lang="es-ES" smtClean="0"/>
              <a:pPr/>
              <a:t>‹#›</a:t>
            </a:fld>
            <a:endParaRPr lang="es-ES"/>
          </a:p>
        </p:txBody>
      </p:sp>
      <p:pic>
        <p:nvPicPr>
          <p:cNvPr id="13" name="Picture 12"/>
          <p:cNvPicPr>
            <a:picLocks noChangeAspect="1"/>
          </p:cNvPicPr>
          <p:nvPr userDrawn="1"/>
        </p:nvPicPr>
        <p:blipFill>
          <a:blip r:embed="rId18" cstate="email">
            <a:extLst>
              <a:ext uri="{28A0092B-C50C-407E-A947-70E740481C1C}">
                <a14:useLocalDpi xmlns:a14="http://schemas.microsoft.com/office/drawing/2010/main"/>
              </a:ext>
            </a:extLst>
          </a:blip>
          <a:stretch>
            <a:fillRect/>
          </a:stretch>
        </p:blipFill>
        <p:spPr>
          <a:xfrm>
            <a:off x="457200" y="255509"/>
            <a:ext cx="2104546" cy="442654"/>
          </a:xfrm>
          <a:prstGeom prst="rect">
            <a:avLst/>
          </a:prstGeom>
        </p:spPr>
      </p:pic>
    </p:spTree>
    <p:extLst>
      <p:ext uri="{BB962C8B-B14F-4D97-AF65-F5344CB8AC3E}">
        <p14:creationId xmlns:p14="http://schemas.microsoft.com/office/powerpoint/2010/main" val="486504387"/>
      </p:ext>
    </p:extLst>
  </p:cSld>
  <p:clrMap bg1="lt1" tx1="dk1" bg2="lt2" tx2="dk2" accent1="accent1" accent2="accent2" accent3="accent3" accent4="accent4" accent5="accent5" accent6="accent6" hlink="hlink" folHlink="folHlink"/>
  <p:sldLayoutIdLst>
    <p:sldLayoutId id="2147483727" r:id="rId1"/>
    <p:sldLayoutId id="2147483651" r:id="rId2"/>
    <p:sldLayoutId id="2147483657" r:id="rId3"/>
    <p:sldLayoutId id="2147483678" r:id="rId4"/>
    <p:sldLayoutId id="2147483718" r:id="rId5"/>
    <p:sldLayoutId id="2147483679" r:id="rId6"/>
    <p:sldLayoutId id="2147483719" r:id="rId7"/>
    <p:sldLayoutId id="2147483680" r:id="rId8"/>
    <p:sldLayoutId id="2147483671" r:id="rId9"/>
    <p:sldLayoutId id="2147483662" r:id="rId10"/>
    <p:sldLayoutId id="2147483673" r:id="rId11"/>
    <p:sldLayoutId id="2147483661" r:id="rId12"/>
    <p:sldLayoutId id="2147483726" r:id="rId13"/>
    <p:sldLayoutId id="2147483716" r:id="rId14"/>
    <p:sldLayoutId id="2147483676" r:id="rId15"/>
    <p:sldLayoutId id="2147483728" r:id="rId16"/>
  </p:sldLayoutIdLst>
  <p:txStyles>
    <p:titleStyle>
      <a:lvl1pPr algn="ctr" defTabSz="457200" rtl="0" eaLnBrk="1" latinLnBrk="0" hangingPunct="1">
        <a:spcBef>
          <a:spcPct val="0"/>
        </a:spcBef>
        <a:buNone/>
        <a:defRPr sz="3200" b="1" i="1" kern="1200">
          <a:solidFill>
            <a:schemeClr val="bg1"/>
          </a:solidFill>
          <a:latin typeface="Myriad Pro"/>
          <a:ea typeface="+mj-ea"/>
          <a:cs typeface="Myriad Pro"/>
        </a:defRPr>
      </a:lvl1pPr>
    </p:titleStyle>
    <p:bodyStyle>
      <a:lvl1pPr marL="0" indent="0" algn="l" defTabSz="457200" rtl="0" eaLnBrk="1" latinLnBrk="0" hangingPunct="1">
        <a:spcBef>
          <a:spcPct val="20000"/>
        </a:spcBef>
        <a:buFontTx/>
        <a:buNone/>
        <a:defRPr sz="1100" b="0" i="0" kern="1200">
          <a:solidFill>
            <a:schemeClr val="bg1"/>
          </a:solidFill>
          <a:latin typeface="Helvetica"/>
          <a:ea typeface="+mn-ea"/>
          <a:cs typeface="Helvetica"/>
        </a:defRPr>
      </a:lvl1pPr>
      <a:lvl2pPr marL="457200" indent="0" algn="l" defTabSz="457200" rtl="0" eaLnBrk="1" latinLnBrk="0" hangingPunct="1">
        <a:spcBef>
          <a:spcPct val="20000"/>
        </a:spcBef>
        <a:buFontTx/>
        <a:buNone/>
        <a:defRPr sz="1100" b="0" i="0" kern="1200">
          <a:solidFill>
            <a:srgbClr val="7D8287"/>
          </a:solidFill>
          <a:latin typeface="Helvetica"/>
          <a:ea typeface="+mn-ea"/>
          <a:cs typeface="Helvetica"/>
        </a:defRPr>
      </a:lvl2pPr>
      <a:lvl3pPr marL="914400" indent="0" algn="l" defTabSz="457200" rtl="0" eaLnBrk="1" latinLnBrk="0" hangingPunct="1">
        <a:spcBef>
          <a:spcPct val="20000"/>
        </a:spcBef>
        <a:buFontTx/>
        <a:buNone/>
        <a:defRPr sz="1100" b="0" i="0" kern="1200">
          <a:solidFill>
            <a:srgbClr val="7D8287"/>
          </a:solidFill>
          <a:latin typeface="Helvetica"/>
          <a:ea typeface="+mn-ea"/>
          <a:cs typeface="Helvetica"/>
        </a:defRPr>
      </a:lvl3pPr>
      <a:lvl4pPr marL="1371600" indent="0" algn="l" defTabSz="457200" rtl="0" eaLnBrk="1" latinLnBrk="0" hangingPunct="1">
        <a:spcBef>
          <a:spcPct val="20000"/>
        </a:spcBef>
        <a:buFontTx/>
        <a:buNone/>
        <a:defRPr sz="1100" b="0" i="0" kern="1200">
          <a:solidFill>
            <a:srgbClr val="7D8287"/>
          </a:solidFill>
          <a:latin typeface="Helvetica"/>
          <a:ea typeface="+mn-ea"/>
          <a:cs typeface="Helvetica"/>
        </a:defRPr>
      </a:lvl4pPr>
      <a:lvl5pPr marL="1828800" indent="0" algn="l" defTabSz="457200" rtl="0" eaLnBrk="1" latinLnBrk="0" hangingPunct="1">
        <a:spcBef>
          <a:spcPct val="20000"/>
        </a:spcBef>
        <a:buFontTx/>
        <a:buNone/>
        <a:defRPr sz="1100" b="0" i="0" kern="1200">
          <a:solidFill>
            <a:srgbClr val="7D8287"/>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7.png"/><Relationship Id="rId3" Type="http://schemas.openxmlformats.org/officeDocument/2006/relationships/comments" Target="../comments/commen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4.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5.png"/><Relationship Id="rId3" Type="http://schemas.openxmlformats.org/officeDocument/2006/relationships/image" Target="../media/image26.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7.png"/><Relationship Id="rId3" Type="http://schemas.openxmlformats.org/officeDocument/2006/relationships/image" Target="../media/image28.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9.png"/><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4.jpeg"/><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jpeg"/><Relationship Id="rId1" Type="http://schemas.openxmlformats.org/officeDocument/2006/relationships/slideLayout" Target="../slideLayouts/slideLayout16.xml"/><Relationship Id="rId2"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8.jpeg"/><Relationship Id="rId3"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png"/><Relationship Id="rId7" Type="http://schemas.openxmlformats.org/officeDocument/2006/relationships/image" Target="../media/image14.jpeg"/><Relationship Id="rId1" Type="http://schemas.openxmlformats.org/officeDocument/2006/relationships/slideLayout" Target="../slideLayouts/slideLayout16.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3185" y="961056"/>
            <a:ext cx="8042988" cy="2718708"/>
          </a:xfrm>
        </p:spPr>
        <p:style>
          <a:lnRef idx="2">
            <a:schemeClr val="accent2"/>
          </a:lnRef>
          <a:fillRef idx="1">
            <a:schemeClr val="lt1"/>
          </a:fillRef>
          <a:effectRef idx="0">
            <a:schemeClr val="accent2"/>
          </a:effectRef>
          <a:fontRef idx="minor">
            <a:schemeClr val="dk1"/>
          </a:fontRef>
        </p:style>
        <p:txBody>
          <a:bodyPr>
            <a:normAutofit fontScale="90000"/>
          </a:bodyPr>
          <a:lstStyle/>
          <a:p>
            <a:r>
              <a:rPr lang="es-CO" dirty="0">
                <a:solidFill>
                  <a:schemeClr val="tx1"/>
                </a:solidFill>
              </a:rPr>
              <a:t/>
            </a:r>
            <a:br>
              <a:rPr lang="es-CO" dirty="0">
                <a:solidFill>
                  <a:schemeClr val="tx1"/>
                </a:solidFill>
              </a:rPr>
            </a:br>
            <a:r>
              <a:rPr lang="es-CO" dirty="0">
                <a:solidFill>
                  <a:schemeClr val="tx1"/>
                </a:solidFill>
              </a:rPr>
              <a:t>Bioética en investigación – contexto histórico y marco de principios.</a:t>
            </a:r>
            <a:br>
              <a:rPr lang="es-CO" dirty="0">
                <a:solidFill>
                  <a:schemeClr val="tx1"/>
                </a:solidFill>
              </a:rPr>
            </a:br>
            <a:r>
              <a:rPr lang="es-CO" dirty="0">
                <a:solidFill>
                  <a:schemeClr val="tx1"/>
                </a:solidFill>
              </a:rPr>
              <a:t/>
            </a:r>
            <a:br>
              <a:rPr lang="es-CO" dirty="0">
                <a:solidFill>
                  <a:schemeClr val="tx1"/>
                </a:solidFill>
              </a:rPr>
            </a:br>
            <a:r>
              <a:rPr lang="es-CO" sz="1800" dirty="0">
                <a:solidFill>
                  <a:schemeClr val="tx1"/>
                </a:solidFill>
              </a:rPr>
              <a:t>Boris Julián Pinto Bustamante</a:t>
            </a:r>
            <a:r>
              <a:rPr lang="en-US" sz="1800" dirty="0">
                <a:solidFill>
                  <a:schemeClr val="tx1"/>
                </a:solidFill>
              </a:rPr>
              <a:t/>
            </a:r>
            <a:br>
              <a:rPr lang="en-US" sz="1800" dirty="0">
                <a:solidFill>
                  <a:schemeClr val="tx1"/>
                </a:solidFill>
              </a:rPr>
            </a:br>
            <a:r>
              <a:rPr lang="es-CO" sz="1800" dirty="0">
                <a:solidFill>
                  <a:schemeClr val="tx1"/>
                </a:solidFill>
              </a:rPr>
              <a:t/>
            </a:r>
            <a:br>
              <a:rPr lang="es-CO" sz="1800" dirty="0">
                <a:solidFill>
                  <a:schemeClr val="tx1"/>
                </a:solidFill>
              </a:rPr>
            </a:br>
            <a:r>
              <a:rPr lang="es-CO" sz="1800" dirty="0">
                <a:solidFill>
                  <a:schemeClr val="tx1"/>
                </a:solidFill>
              </a:rPr>
              <a:t/>
            </a:r>
            <a:br>
              <a:rPr lang="es-CO" sz="1800" dirty="0">
                <a:solidFill>
                  <a:schemeClr val="tx1"/>
                </a:solidFill>
              </a:rPr>
            </a:br>
            <a:endParaRPr lang="en-US" sz="1800" dirty="0">
              <a:solidFill>
                <a:schemeClr val="tx1"/>
              </a:solidFill>
            </a:endParaRPr>
          </a:p>
        </p:txBody>
      </p:sp>
    </p:spTree>
    <p:extLst>
      <p:ext uri="{BB962C8B-B14F-4D97-AF65-F5344CB8AC3E}">
        <p14:creationId xmlns:p14="http://schemas.microsoft.com/office/powerpoint/2010/main" val="3051466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894113" y="784861"/>
            <a:ext cx="5738327" cy="3572536"/>
          </a:xfrm>
          <a:prstGeom prst="rect">
            <a:avLst/>
          </a:prstGeom>
        </p:spPr>
        <p:style>
          <a:lnRef idx="2">
            <a:schemeClr val="accent2"/>
          </a:lnRef>
          <a:fillRef idx="1">
            <a:schemeClr val="lt1"/>
          </a:fillRef>
          <a:effectRef idx="0">
            <a:schemeClr val="accent2"/>
          </a:effectRef>
          <a:fontRef idx="minor">
            <a:schemeClr val="dk1"/>
          </a:fontRef>
        </p:style>
      </p:pic>
      <p:sp>
        <p:nvSpPr>
          <p:cNvPr id="3" name="2 Rectángulo"/>
          <p:cNvSpPr/>
          <p:nvPr/>
        </p:nvSpPr>
        <p:spPr>
          <a:xfrm>
            <a:off x="4427984" y="4536978"/>
            <a:ext cx="4572000" cy="338554"/>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just"/>
            <a:r>
              <a:rPr lang="es-CO" sz="800" dirty="0"/>
              <a:t>Emanuel, E.J., Grady, C., </a:t>
            </a:r>
            <a:r>
              <a:rPr lang="es-CO" sz="800" dirty="0" err="1"/>
              <a:t>Crouch</a:t>
            </a:r>
            <a:r>
              <a:rPr lang="es-CO" sz="800" dirty="0"/>
              <a:t>, R., Lie, F., Miller G. y </a:t>
            </a:r>
            <a:r>
              <a:rPr lang="es-CO" sz="800" dirty="0" err="1"/>
              <a:t>Wendler</a:t>
            </a:r>
            <a:r>
              <a:rPr lang="es-CO" sz="800" dirty="0"/>
              <a:t>, D. (Eds.). </a:t>
            </a:r>
            <a:r>
              <a:rPr lang="es-CO" sz="800" i="1" dirty="0" err="1"/>
              <a:t>The</a:t>
            </a:r>
            <a:r>
              <a:rPr lang="es-CO" sz="800" i="1" dirty="0"/>
              <a:t> Oxford </a:t>
            </a:r>
            <a:r>
              <a:rPr lang="es-CO" sz="800" i="1" dirty="0" err="1"/>
              <a:t>textbook</a:t>
            </a:r>
            <a:r>
              <a:rPr lang="es-CO" sz="800" i="1" dirty="0"/>
              <a:t> of </a:t>
            </a:r>
            <a:r>
              <a:rPr lang="es-CO" sz="800" i="1" dirty="0" err="1"/>
              <a:t>clinical</a:t>
            </a:r>
            <a:r>
              <a:rPr lang="es-CO" sz="800" i="1" dirty="0"/>
              <a:t> </a:t>
            </a:r>
            <a:r>
              <a:rPr lang="es-CO" sz="800" i="1" dirty="0" err="1"/>
              <a:t>research</a:t>
            </a:r>
            <a:r>
              <a:rPr lang="es-CO" sz="800" i="1" dirty="0"/>
              <a:t> </a:t>
            </a:r>
            <a:r>
              <a:rPr lang="es-CO" sz="800" i="1" dirty="0" err="1"/>
              <a:t>ethics</a:t>
            </a:r>
            <a:r>
              <a:rPr lang="es-CO" sz="800" dirty="0"/>
              <a:t>. Oxford, UK: Oxford </a:t>
            </a:r>
            <a:r>
              <a:rPr lang="es-CO" sz="800" dirty="0" err="1"/>
              <a:t>University</a:t>
            </a:r>
            <a:r>
              <a:rPr lang="es-CO" sz="800" dirty="0"/>
              <a:t> </a:t>
            </a:r>
            <a:r>
              <a:rPr lang="es-CO" sz="800" dirty="0" err="1"/>
              <a:t>Press</a:t>
            </a:r>
            <a:r>
              <a:rPr lang="es-CO" sz="800" dirty="0"/>
              <a:t>.</a:t>
            </a:r>
            <a:r>
              <a:rPr lang="es-CO" sz="800" b="1" dirty="0"/>
              <a:t> </a:t>
            </a:r>
            <a:endParaRPr lang="es-CO" sz="800" dirty="0"/>
          </a:p>
        </p:txBody>
      </p:sp>
    </p:spTree>
    <p:extLst>
      <p:ext uri="{BB962C8B-B14F-4D97-AF65-F5344CB8AC3E}">
        <p14:creationId xmlns:p14="http://schemas.microsoft.com/office/powerpoint/2010/main" val="1940925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830016" y="1074641"/>
            <a:ext cx="5307902" cy="329320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s-CO" sz="1600" b="1" dirty="0"/>
              <a:t>A Nivel internacional:</a:t>
            </a:r>
          </a:p>
          <a:p>
            <a:endParaRPr lang="es-CO" sz="1600" dirty="0"/>
          </a:p>
          <a:p>
            <a:pPr marL="285750" indent="-285750">
              <a:buFont typeface="Arial" panose="020B0604020202020204" pitchFamily="34" charset="0"/>
              <a:buChar char="•"/>
            </a:pPr>
            <a:r>
              <a:rPr lang="es-CO" sz="1600" b="1" dirty="0"/>
              <a:t>Declaración de Helsinki (2013)</a:t>
            </a:r>
          </a:p>
          <a:p>
            <a:pPr marL="285750" indent="-285750">
              <a:buFont typeface="Arial" panose="020B0604020202020204" pitchFamily="34" charset="0"/>
              <a:buChar char="•"/>
            </a:pPr>
            <a:endParaRPr lang="es-CO" sz="1600" dirty="0"/>
          </a:p>
          <a:p>
            <a:pPr marL="285750" indent="-285750">
              <a:buFont typeface="Arial" panose="020B0604020202020204" pitchFamily="34" charset="0"/>
              <a:buChar char="•"/>
            </a:pPr>
            <a:r>
              <a:rPr lang="es-CO" sz="1600" b="1" dirty="0"/>
              <a:t>Guías de la CIOMS (2016)</a:t>
            </a:r>
          </a:p>
          <a:p>
            <a:pPr marL="285750" indent="-285750">
              <a:buFont typeface="Arial" panose="020B0604020202020204" pitchFamily="34" charset="0"/>
              <a:buChar char="•"/>
            </a:pPr>
            <a:endParaRPr lang="es-CO" sz="1600" dirty="0"/>
          </a:p>
          <a:p>
            <a:pPr marL="285750" indent="-285750">
              <a:buFont typeface="Arial" panose="020B0604020202020204" pitchFamily="34" charset="0"/>
              <a:buChar char="•"/>
            </a:pPr>
            <a:r>
              <a:rPr lang="es-CO" sz="1600" dirty="0"/>
              <a:t>Convenio de Oviedo  (1997)</a:t>
            </a:r>
          </a:p>
          <a:p>
            <a:pPr marL="285750" indent="-285750">
              <a:buFont typeface="Arial" panose="020B0604020202020204" pitchFamily="34" charset="0"/>
              <a:buChar char="•"/>
            </a:pPr>
            <a:endParaRPr lang="es-CO" sz="1600" dirty="0"/>
          </a:p>
          <a:p>
            <a:pPr marL="285750" indent="-285750">
              <a:buFont typeface="Arial" panose="020B0604020202020204" pitchFamily="34" charset="0"/>
              <a:buChar char="•"/>
            </a:pPr>
            <a:r>
              <a:rPr lang="es-CO" sz="1600" dirty="0"/>
              <a:t>Protocolo Adicional (2005)</a:t>
            </a:r>
          </a:p>
          <a:p>
            <a:pPr marL="285750" indent="-285750">
              <a:buFont typeface="Arial" panose="020B0604020202020204" pitchFamily="34" charset="0"/>
              <a:buChar char="•"/>
            </a:pPr>
            <a:endParaRPr lang="es-CO" sz="1600" dirty="0"/>
          </a:p>
          <a:p>
            <a:pPr marL="285750" indent="-285750">
              <a:buFont typeface="Arial" panose="020B0604020202020204" pitchFamily="34" charset="0"/>
              <a:buChar char="•"/>
            </a:pPr>
            <a:r>
              <a:rPr lang="es-CO" sz="1600" dirty="0"/>
              <a:t>Guías ética en investigación OPS.</a:t>
            </a:r>
          </a:p>
          <a:p>
            <a:endParaRPr lang="es-CO" sz="1600" dirty="0"/>
          </a:p>
          <a:p>
            <a:endParaRPr lang="es-CO" sz="1600" dirty="0"/>
          </a:p>
        </p:txBody>
      </p:sp>
    </p:spTree>
    <p:extLst>
      <p:ext uri="{BB962C8B-B14F-4D97-AF65-F5344CB8AC3E}">
        <p14:creationId xmlns:p14="http://schemas.microsoft.com/office/powerpoint/2010/main" val="2629574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143198" y="1216224"/>
            <a:ext cx="4735720" cy="277614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just">
              <a:lnSpc>
                <a:spcPct val="150000"/>
              </a:lnSpc>
            </a:pPr>
            <a:r>
              <a:rPr lang="es-CO" sz="2000" b="1" dirty="0"/>
              <a:t>A nivel nacional:</a:t>
            </a:r>
          </a:p>
          <a:p>
            <a:pPr algn="just">
              <a:lnSpc>
                <a:spcPct val="150000"/>
              </a:lnSpc>
            </a:pPr>
            <a:endParaRPr lang="es-CO" sz="2000" dirty="0"/>
          </a:p>
          <a:p>
            <a:pPr marL="342900" indent="-342900" algn="just">
              <a:lnSpc>
                <a:spcPct val="200000"/>
              </a:lnSpc>
              <a:buFont typeface="Arial" panose="020B0604020202020204" pitchFamily="34" charset="0"/>
              <a:buChar char="•"/>
            </a:pPr>
            <a:r>
              <a:rPr lang="es-CO" sz="2000" b="1" dirty="0"/>
              <a:t>Resolución 008430 de 1993</a:t>
            </a:r>
          </a:p>
          <a:p>
            <a:pPr marL="342900" indent="-342900" algn="just">
              <a:lnSpc>
                <a:spcPct val="200000"/>
              </a:lnSpc>
              <a:buFont typeface="Arial" panose="020B0604020202020204" pitchFamily="34" charset="0"/>
              <a:buChar char="•"/>
            </a:pPr>
            <a:r>
              <a:rPr lang="es-CO" sz="2000" b="1" dirty="0"/>
              <a:t>Resolución 2378 de 2008</a:t>
            </a:r>
          </a:p>
          <a:p>
            <a:pPr marL="342900" indent="-342900" algn="just">
              <a:lnSpc>
                <a:spcPct val="200000"/>
              </a:lnSpc>
              <a:buFont typeface="Arial" panose="020B0604020202020204" pitchFamily="34" charset="0"/>
              <a:buChar char="•"/>
            </a:pPr>
            <a:r>
              <a:rPr lang="es-CO" sz="2000" b="1" dirty="0"/>
              <a:t>Ley 23 de 1981 – Decreto 3380 de 1981</a:t>
            </a:r>
            <a:r>
              <a:rPr lang="es-CO" sz="2000" dirty="0"/>
              <a:t>.</a:t>
            </a:r>
          </a:p>
        </p:txBody>
      </p:sp>
    </p:spTree>
    <p:extLst>
      <p:ext uri="{BB962C8B-B14F-4D97-AF65-F5344CB8AC3E}">
        <p14:creationId xmlns:p14="http://schemas.microsoft.com/office/powerpoint/2010/main" val="2024419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451061" y="943632"/>
            <a:ext cx="8375698" cy="2779283"/>
          </a:xfrm>
          <a:prstGeom prst="rect">
            <a:avLst/>
          </a:prstGeom>
          <a:ln/>
        </p:spPr>
        <p:style>
          <a:lnRef idx="2">
            <a:schemeClr val="accent2"/>
          </a:lnRef>
          <a:fillRef idx="1">
            <a:schemeClr val="lt1"/>
          </a:fillRef>
          <a:effectRef idx="0">
            <a:schemeClr val="accent2"/>
          </a:effectRef>
          <a:fontRef idx="minor">
            <a:schemeClr val="dk1"/>
          </a:fontRef>
        </p:style>
      </p:pic>
      <p:sp>
        <p:nvSpPr>
          <p:cNvPr id="2" name="1 Rectángulo"/>
          <p:cNvSpPr/>
          <p:nvPr/>
        </p:nvSpPr>
        <p:spPr>
          <a:xfrm>
            <a:off x="4428863" y="4223234"/>
            <a:ext cx="4572000" cy="36933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just"/>
            <a:r>
              <a:rPr lang="es-CO" sz="900" dirty="0"/>
              <a:t>Emanuel, E.J., Grady, C., </a:t>
            </a:r>
            <a:r>
              <a:rPr lang="es-CO" sz="900" dirty="0" err="1"/>
              <a:t>Crouch</a:t>
            </a:r>
            <a:r>
              <a:rPr lang="es-CO" sz="900" dirty="0"/>
              <a:t>, R., Lie, F., Miller G. y </a:t>
            </a:r>
            <a:r>
              <a:rPr lang="es-CO" sz="900" dirty="0" err="1"/>
              <a:t>Wendler</a:t>
            </a:r>
            <a:r>
              <a:rPr lang="es-CO" sz="900" dirty="0"/>
              <a:t>, D. (Eds.). </a:t>
            </a:r>
            <a:r>
              <a:rPr lang="es-CO" sz="900" i="1" dirty="0" err="1"/>
              <a:t>The</a:t>
            </a:r>
            <a:r>
              <a:rPr lang="es-CO" sz="900" i="1" dirty="0"/>
              <a:t> Oxford </a:t>
            </a:r>
            <a:r>
              <a:rPr lang="es-CO" sz="900" i="1" dirty="0" err="1"/>
              <a:t>textbook</a:t>
            </a:r>
            <a:r>
              <a:rPr lang="es-CO" sz="900" i="1" dirty="0"/>
              <a:t> of </a:t>
            </a:r>
            <a:r>
              <a:rPr lang="es-CO" sz="900" i="1" dirty="0" err="1"/>
              <a:t>clinical</a:t>
            </a:r>
            <a:r>
              <a:rPr lang="es-CO" sz="900" i="1" dirty="0"/>
              <a:t> </a:t>
            </a:r>
            <a:r>
              <a:rPr lang="es-CO" sz="900" i="1" dirty="0" err="1"/>
              <a:t>research</a:t>
            </a:r>
            <a:r>
              <a:rPr lang="es-CO" sz="900" i="1" dirty="0"/>
              <a:t> </a:t>
            </a:r>
            <a:r>
              <a:rPr lang="es-CO" sz="900" i="1" dirty="0" err="1"/>
              <a:t>ethics</a:t>
            </a:r>
            <a:r>
              <a:rPr lang="es-CO" sz="900" dirty="0"/>
              <a:t>. Oxford, UK: Oxford </a:t>
            </a:r>
            <a:r>
              <a:rPr lang="es-CO" sz="900" dirty="0" err="1"/>
              <a:t>University</a:t>
            </a:r>
            <a:r>
              <a:rPr lang="es-CO" sz="900" dirty="0"/>
              <a:t> </a:t>
            </a:r>
            <a:r>
              <a:rPr lang="es-CO" sz="900" dirty="0" err="1"/>
              <a:t>Press</a:t>
            </a:r>
            <a:r>
              <a:rPr lang="es-CO" sz="900" dirty="0"/>
              <a:t>.</a:t>
            </a:r>
            <a:r>
              <a:rPr lang="es-CO" sz="900" b="1" dirty="0"/>
              <a:t> </a:t>
            </a:r>
            <a:endParaRPr lang="es-CO" sz="900" dirty="0"/>
          </a:p>
        </p:txBody>
      </p:sp>
    </p:spTree>
    <p:extLst>
      <p:ext uri="{BB962C8B-B14F-4D97-AF65-F5344CB8AC3E}">
        <p14:creationId xmlns:p14="http://schemas.microsoft.com/office/powerpoint/2010/main" val="2682911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690465" y="956072"/>
            <a:ext cx="7972621" cy="2782896"/>
          </a:xfrm>
          <a:prstGeom prst="rect">
            <a:avLst/>
          </a:prstGeom>
          <a:ln/>
        </p:spPr>
        <p:style>
          <a:lnRef idx="2">
            <a:schemeClr val="accent2"/>
          </a:lnRef>
          <a:fillRef idx="1">
            <a:schemeClr val="lt1"/>
          </a:fillRef>
          <a:effectRef idx="0">
            <a:schemeClr val="accent2"/>
          </a:effectRef>
          <a:fontRef idx="minor">
            <a:schemeClr val="dk1"/>
          </a:fontRef>
        </p:style>
      </p:pic>
      <p:sp>
        <p:nvSpPr>
          <p:cNvPr id="4" name="3 Rectángulo"/>
          <p:cNvSpPr/>
          <p:nvPr/>
        </p:nvSpPr>
        <p:spPr>
          <a:xfrm>
            <a:off x="2487927" y="4101359"/>
            <a:ext cx="6408712"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r>
              <a:rPr lang="es-CO" sz="900" dirty="0"/>
              <a:t>Emanuel, E. (1999). </a:t>
            </a:r>
            <a:r>
              <a:rPr lang="es-CO" sz="900" i="1" dirty="0"/>
              <a:t>¿Qué hace que la investigación clínica sea ética? Siete requisitos éticos</a:t>
            </a:r>
            <a:r>
              <a:rPr lang="es-CO" sz="900" dirty="0"/>
              <a:t>. En: Pellegrini </a:t>
            </a:r>
            <a:r>
              <a:rPr lang="es-CO" sz="900" dirty="0" err="1"/>
              <a:t>Filho</a:t>
            </a:r>
            <a:r>
              <a:rPr lang="es-CO" sz="900" dirty="0"/>
              <a:t>, A. y </a:t>
            </a:r>
            <a:r>
              <a:rPr lang="es-CO" sz="900" dirty="0" err="1"/>
              <a:t>Macklin</a:t>
            </a:r>
            <a:r>
              <a:rPr lang="es-CO" sz="900" dirty="0"/>
              <a:t>, R. </a:t>
            </a:r>
            <a:r>
              <a:rPr lang="es-CO" sz="900" i="1" dirty="0"/>
              <a:t>Investigación en sujetos humanos: experiencia internacional.</a:t>
            </a:r>
            <a:r>
              <a:rPr lang="es-CO" sz="900" dirty="0"/>
              <a:t> Santiago: Organización Panamericana de la Salud, 33-46.</a:t>
            </a:r>
          </a:p>
        </p:txBody>
      </p:sp>
    </p:spTree>
    <p:extLst>
      <p:ext uri="{BB962C8B-B14F-4D97-AF65-F5344CB8AC3E}">
        <p14:creationId xmlns:p14="http://schemas.microsoft.com/office/powerpoint/2010/main" val="1673508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801316" y="911965"/>
            <a:ext cx="7704856" cy="311072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50000"/>
              </a:lnSpc>
            </a:pPr>
            <a:r>
              <a:rPr lang="en-US" sz="1200" b="1" dirty="0"/>
              <a:t>1. Valor social de la </a:t>
            </a:r>
            <a:r>
              <a:rPr lang="en-US" sz="1200" b="1" dirty="0" err="1"/>
              <a:t>investigación</a:t>
            </a:r>
            <a:endParaRPr lang="en-US" sz="1200" b="1" dirty="0"/>
          </a:p>
          <a:p>
            <a:pPr algn="just">
              <a:lnSpc>
                <a:spcPct val="150000"/>
              </a:lnSpc>
            </a:pPr>
            <a:endParaRPr lang="en-US" sz="1200" b="1" dirty="0"/>
          </a:p>
          <a:p>
            <a:pPr marL="285750" indent="-285750" algn="just">
              <a:lnSpc>
                <a:spcPct val="150000"/>
              </a:lnSpc>
              <a:buFont typeface="Wingdings" pitchFamily="2" charset="2"/>
              <a:buChar char="§"/>
            </a:pPr>
            <a:r>
              <a:rPr lang="en-US" sz="1200" dirty="0"/>
              <a:t>¿La </a:t>
            </a:r>
            <a:r>
              <a:rPr lang="en-US" sz="1200" dirty="0" err="1"/>
              <a:t>pregunta</a:t>
            </a:r>
            <a:r>
              <a:rPr lang="en-US" sz="1200" dirty="0"/>
              <a:t> de </a:t>
            </a:r>
            <a:r>
              <a:rPr lang="en-US" sz="1200" dirty="0" err="1"/>
              <a:t>investigación</a:t>
            </a:r>
            <a:r>
              <a:rPr lang="en-US" sz="1200" dirty="0"/>
              <a:t> ha </a:t>
            </a:r>
            <a:r>
              <a:rPr lang="en-US" sz="1200" dirty="0" err="1"/>
              <a:t>sido</a:t>
            </a:r>
            <a:r>
              <a:rPr lang="en-US" sz="1200" dirty="0"/>
              <a:t> </a:t>
            </a:r>
            <a:r>
              <a:rPr lang="en-US" sz="1200" dirty="0" err="1"/>
              <a:t>respondida</a:t>
            </a:r>
            <a:r>
              <a:rPr lang="en-US" sz="1200" dirty="0"/>
              <a:t> con </a:t>
            </a:r>
            <a:r>
              <a:rPr lang="en-US" sz="1200" dirty="0" err="1"/>
              <a:t>anterioridad</a:t>
            </a:r>
            <a:r>
              <a:rPr lang="en-US" sz="1200" dirty="0"/>
              <a:t>?</a:t>
            </a:r>
          </a:p>
          <a:p>
            <a:pPr marL="285750" indent="-285750" algn="just">
              <a:lnSpc>
                <a:spcPct val="150000"/>
              </a:lnSpc>
              <a:buFont typeface="Wingdings" pitchFamily="2" charset="2"/>
              <a:buChar char="§"/>
            </a:pPr>
            <a:r>
              <a:rPr lang="es-CO" sz="1200" dirty="0"/>
              <a:t>Ensayos confirmatorios</a:t>
            </a:r>
          </a:p>
          <a:p>
            <a:pPr marL="285750" indent="-285750" algn="just">
              <a:lnSpc>
                <a:spcPct val="150000"/>
              </a:lnSpc>
              <a:buFont typeface="Wingdings" pitchFamily="2" charset="2"/>
              <a:buChar char="§"/>
            </a:pPr>
            <a:r>
              <a:rPr lang="es-CO" sz="1200" dirty="0"/>
              <a:t>Meta-análisis acumulativos</a:t>
            </a:r>
          </a:p>
          <a:p>
            <a:pPr marL="285750" indent="-285750" algn="just">
              <a:lnSpc>
                <a:spcPct val="150000"/>
              </a:lnSpc>
              <a:buFont typeface="Wingdings" pitchFamily="2" charset="2"/>
              <a:buChar char="§"/>
            </a:pPr>
            <a:r>
              <a:rPr lang="es-CO" sz="1200" dirty="0"/>
              <a:t>Relación entre el objetivo de responder preguntas no resueltas versus cambios en la práctica clínica.</a:t>
            </a:r>
          </a:p>
          <a:p>
            <a:pPr marL="285750" indent="-285750" algn="just">
              <a:lnSpc>
                <a:spcPct val="150000"/>
              </a:lnSpc>
              <a:buFont typeface="Wingdings" pitchFamily="2" charset="2"/>
              <a:buChar char="§"/>
            </a:pPr>
            <a:r>
              <a:rPr lang="es-CO" sz="1200" dirty="0"/>
              <a:t>Pertinencia, impacto de la investigación de acuerdo a las necesidades de las comunidades en quienes se realiza la investigación o quienes pueden verse beneficiadas.</a:t>
            </a:r>
          </a:p>
          <a:p>
            <a:pPr marL="285750" indent="-285750" algn="just">
              <a:lnSpc>
                <a:spcPct val="150000"/>
              </a:lnSpc>
              <a:buFont typeface="Wingdings" pitchFamily="2" charset="2"/>
              <a:buChar char="§"/>
            </a:pPr>
            <a:r>
              <a:rPr lang="es-CO" sz="1200" dirty="0"/>
              <a:t>Asegurar que los datos son válidos y robustos (para justificar la necesidad de nuevas investigaciones).</a:t>
            </a:r>
          </a:p>
          <a:p>
            <a:pPr marL="285750" indent="-285750" algn="just">
              <a:lnSpc>
                <a:spcPct val="150000"/>
              </a:lnSpc>
              <a:buFont typeface="Wingdings" pitchFamily="2" charset="2"/>
              <a:buChar char="§"/>
            </a:pPr>
            <a:r>
              <a:rPr lang="es-CO" sz="1200" dirty="0"/>
              <a:t>Diseminación de conocimiento.</a:t>
            </a:r>
          </a:p>
          <a:p>
            <a:pPr algn="just">
              <a:lnSpc>
                <a:spcPct val="150000"/>
              </a:lnSpc>
            </a:pPr>
            <a:endParaRPr lang="es-CO" sz="1200" dirty="0"/>
          </a:p>
        </p:txBody>
      </p:sp>
    </p:spTree>
    <p:extLst>
      <p:ext uri="{BB962C8B-B14F-4D97-AF65-F5344CB8AC3E}">
        <p14:creationId xmlns:p14="http://schemas.microsoft.com/office/powerpoint/2010/main" val="4181923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240971" y="907589"/>
            <a:ext cx="7224846" cy="3195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0511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38335" y="925246"/>
            <a:ext cx="7593426" cy="3370894"/>
          </a:xfrm>
          <a:prstGeom prst="rect">
            <a:avLst/>
          </a:prstGeom>
          <a:ln/>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2468118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278294" y="1044657"/>
            <a:ext cx="7080867" cy="3059492"/>
          </a:xfrm>
          <a:prstGeom prst="rect">
            <a:avLst/>
          </a:prstGeom>
          <a:ln/>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4224869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70382" y="956688"/>
            <a:ext cx="7612889" cy="3256225"/>
          </a:xfrm>
          <a:prstGeom prst="rect">
            <a:avLst/>
          </a:prstGeom>
          <a:ln/>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933842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38201" y="772886"/>
            <a:ext cx="7217228" cy="3954929"/>
          </a:xfrm>
          <a:prstGeom prst="rect">
            <a:avLst/>
          </a:prstGeom>
        </p:spPr>
        <p:style>
          <a:lnRef idx="2">
            <a:schemeClr val="accent1"/>
          </a:lnRef>
          <a:fillRef idx="1">
            <a:schemeClr val="lt1"/>
          </a:fillRef>
          <a:effectRef idx="0">
            <a:schemeClr val="accent1"/>
          </a:effectRef>
          <a:fontRef idx="minor">
            <a:schemeClr val="dk1"/>
          </a:fontRef>
        </p:style>
        <p:txBody>
          <a:bodyPr wrap="square" numCol="1" spcCol="360000" rtlCol="0">
            <a:spAutoFit/>
          </a:bodyPr>
          <a:lstStyle/>
          <a:p>
            <a:pPr algn="ctr">
              <a:spcAft>
                <a:spcPts val="600"/>
              </a:spcAft>
            </a:pPr>
            <a:endParaRPr lang="es-CO" sz="1050" dirty="0">
              <a:solidFill>
                <a:srgbClr val="7D8287"/>
              </a:solidFill>
              <a:latin typeface="Helvetica"/>
              <a:cs typeface="Helvetica"/>
            </a:endParaRPr>
          </a:p>
          <a:p>
            <a:r>
              <a:rPr lang="es-CO" b="1" dirty="0">
                <a:solidFill>
                  <a:schemeClr val="tx1">
                    <a:lumMod val="50000"/>
                  </a:schemeClr>
                </a:solidFill>
              </a:rPr>
              <a:t>Objetivos del módulo:</a:t>
            </a:r>
            <a:endParaRPr lang="es-ES" sz="1600" dirty="0">
              <a:solidFill>
                <a:schemeClr val="tx1">
                  <a:lumMod val="50000"/>
                </a:schemeClr>
              </a:solidFill>
            </a:endParaRPr>
          </a:p>
          <a:p>
            <a:r>
              <a:rPr lang="es-CO" dirty="0">
                <a:solidFill>
                  <a:schemeClr val="tx1">
                    <a:lumMod val="50000"/>
                  </a:schemeClr>
                </a:solidFill>
              </a:rPr>
              <a:t> </a:t>
            </a:r>
            <a:endParaRPr lang="es-ES" sz="1600" dirty="0">
              <a:solidFill>
                <a:schemeClr val="tx1">
                  <a:lumMod val="50000"/>
                </a:schemeClr>
              </a:solidFill>
            </a:endParaRPr>
          </a:p>
          <a:p>
            <a:pPr marL="742950" lvl="1" indent="-285750" algn="just">
              <a:buFont typeface="Wingdings" panose="05000000000000000000" pitchFamily="2" charset="2"/>
              <a:buChar char="§"/>
            </a:pPr>
            <a:r>
              <a:rPr lang="es-CO" dirty="0">
                <a:solidFill>
                  <a:schemeClr val="tx1">
                    <a:lumMod val="50000"/>
                  </a:schemeClr>
                </a:solidFill>
              </a:rPr>
              <a:t>Identificar el contexto histórico y el marco de principios en ética de investigación </a:t>
            </a:r>
          </a:p>
          <a:p>
            <a:pPr marL="742950" lvl="1" indent="-285750" algn="just">
              <a:buFont typeface="Wingdings" panose="05000000000000000000" pitchFamily="2" charset="2"/>
              <a:buChar char="§"/>
            </a:pPr>
            <a:endParaRPr lang="es-ES" sz="1600" dirty="0">
              <a:solidFill>
                <a:schemeClr val="tx1">
                  <a:lumMod val="50000"/>
                </a:schemeClr>
              </a:solidFill>
            </a:endParaRPr>
          </a:p>
          <a:p>
            <a:pPr marL="742950" lvl="1" indent="-285750" algn="just">
              <a:buFont typeface="Wingdings" panose="05000000000000000000" pitchFamily="2" charset="2"/>
              <a:buChar char="§"/>
            </a:pPr>
            <a:r>
              <a:rPr lang="es-CO" dirty="0">
                <a:solidFill>
                  <a:schemeClr val="tx1">
                    <a:lumMod val="50000"/>
                  </a:schemeClr>
                </a:solidFill>
              </a:rPr>
              <a:t>Describir los requisitos éticos relevantes para el diseño de proyectos de investigación biomédica y para su evaluación en comités de ética en investigación</a:t>
            </a:r>
          </a:p>
          <a:p>
            <a:pPr marL="742950" lvl="1" indent="-285750" algn="just">
              <a:buFont typeface="Wingdings" panose="05000000000000000000" pitchFamily="2" charset="2"/>
              <a:buChar char="§"/>
            </a:pPr>
            <a:endParaRPr lang="es-ES" sz="1600" dirty="0">
              <a:solidFill>
                <a:schemeClr val="tx1">
                  <a:lumMod val="50000"/>
                </a:schemeClr>
              </a:solidFill>
            </a:endParaRPr>
          </a:p>
          <a:p>
            <a:pPr marL="742950" lvl="1" indent="-285750" algn="just">
              <a:buFont typeface="Wingdings" panose="05000000000000000000" pitchFamily="2" charset="2"/>
              <a:buChar char="§"/>
            </a:pPr>
            <a:r>
              <a:rPr lang="es-CO" dirty="0">
                <a:solidFill>
                  <a:schemeClr val="tx1">
                    <a:lumMod val="50000"/>
                  </a:schemeClr>
                </a:solidFill>
              </a:rPr>
              <a:t>Identificar el marco normativo nacional e internacional para el diseño y evaluación de proyectos de investigación biomédica</a:t>
            </a:r>
            <a:endParaRPr lang="es-ES" sz="1600" dirty="0">
              <a:solidFill>
                <a:schemeClr val="tx1">
                  <a:lumMod val="50000"/>
                </a:schemeClr>
              </a:solidFill>
            </a:endParaRPr>
          </a:p>
          <a:p>
            <a:pPr algn="ctr">
              <a:spcAft>
                <a:spcPts val="600"/>
              </a:spcAft>
            </a:pPr>
            <a:endParaRPr lang="es-CO" sz="1050" b="0" i="0" baseline="0" dirty="0">
              <a:solidFill>
                <a:srgbClr val="7D8287"/>
              </a:solidFill>
              <a:latin typeface="Helvetica"/>
              <a:cs typeface="Helvetica"/>
            </a:endParaRPr>
          </a:p>
          <a:p>
            <a:pPr algn="ctr">
              <a:spcAft>
                <a:spcPts val="600"/>
              </a:spcAft>
            </a:pPr>
            <a:endParaRPr lang="es-CO" sz="1050" dirty="0">
              <a:solidFill>
                <a:srgbClr val="7D8287"/>
              </a:solidFill>
              <a:latin typeface="Helvetica"/>
              <a:cs typeface="Helvetica"/>
            </a:endParaRPr>
          </a:p>
          <a:p>
            <a:pPr algn="ctr">
              <a:spcAft>
                <a:spcPts val="600"/>
              </a:spcAft>
            </a:pPr>
            <a:endParaRPr lang="es-ES" sz="1050" b="0" i="0" baseline="0" dirty="0" err="1">
              <a:solidFill>
                <a:srgbClr val="7D8287"/>
              </a:solidFill>
              <a:latin typeface="Helvetica"/>
              <a:cs typeface="Helvetica"/>
            </a:endParaRPr>
          </a:p>
        </p:txBody>
      </p:sp>
    </p:spTree>
    <p:extLst>
      <p:ext uri="{BB962C8B-B14F-4D97-AF65-F5344CB8AC3E}">
        <p14:creationId xmlns:p14="http://schemas.microsoft.com/office/powerpoint/2010/main" val="1876759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961052" y="1054358"/>
            <a:ext cx="7344815" cy="190077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50000"/>
              </a:lnSpc>
            </a:pPr>
            <a:r>
              <a:rPr lang="en-US" sz="1600" b="1" dirty="0"/>
              <a:t>Minimal risk</a:t>
            </a:r>
            <a:r>
              <a:rPr lang="en-US" sz="1600" dirty="0"/>
              <a:t> is in the US Federal law 45CFR46 §46.102 (</a:t>
            </a:r>
            <a:r>
              <a:rPr lang="en-US" sz="1600" dirty="0" err="1"/>
              <a:t>i</a:t>
            </a:r>
            <a:r>
              <a:rPr lang="en-US" sz="1600" dirty="0"/>
              <a:t>) defined as:</a:t>
            </a:r>
          </a:p>
          <a:p>
            <a:pPr algn="just">
              <a:lnSpc>
                <a:spcPct val="150000"/>
              </a:lnSpc>
            </a:pPr>
            <a:endParaRPr lang="en-US" sz="1600" dirty="0"/>
          </a:p>
          <a:p>
            <a:pPr algn="just">
              <a:lnSpc>
                <a:spcPct val="150000"/>
              </a:lnSpc>
            </a:pPr>
            <a:r>
              <a:rPr lang="en-US" sz="1600" dirty="0"/>
              <a:t>The probability and magnitude of harm or discomfort anticipated in the research are not greater in and of themselves than those ordinarily encountered in daily life or during the performance of routine physical or psychological examinations or tests.</a:t>
            </a:r>
            <a:endParaRPr lang="es-CO" sz="1600" dirty="0"/>
          </a:p>
        </p:txBody>
      </p:sp>
      <p:pic>
        <p:nvPicPr>
          <p:cNvPr id="3" name="Picture 4" descr="Resultado de imagen para acceptable risk in biomedical research"/>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282049" y="3328989"/>
            <a:ext cx="1241301" cy="1478609"/>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2638765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784944" y="951554"/>
            <a:ext cx="7851734" cy="2933001"/>
          </a:xfrm>
          <a:prstGeom prst="rect">
            <a:avLst/>
          </a:prstGeom>
          <a:ln/>
        </p:spPr>
        <p:style>
          <a:lnRef idx="2">
            <a:schemeClr val="accent2"/>
          </a:lnRef>
          <a:fillRef idx="1">
            <a:schemeClr val="lt1"/>
          </a:fillRef>
          <a:effectRef idx="0">
            <a:schemeClr val="accent2"/>
          </a:effectRef>
          <a:fontRef idx="minor">
            <a:schemeClr val="dk1"/>
          </a:fontRef>
        </p:style>
      </p:pic>
      <p:pic>
        <p:nvPicPr>
          <p:cNvPr id="3" name="Picture 4" descr="Resultado de imagen para acceptable risk in biomedical research"/>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315969" y="4137924"/>
            <a:ext cx="828031" cy="986331"/>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958714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257104" y="810741"/>
            <a:ext cx="6975338" cy="3360041"/>
          </a:xfrm>
          <a:prstGeom prst="rect">
            <a:avLst/>
          </a:prstGeom>
          <a:ln/>
        </p:spPr>
        <p:style>
          <a:lnRef idx="2">
            <a:schemeClr val="accent2"/>
          </a:lnRef>
          <a:fillRef idx="1">
            <a:schemeClr val="lt1"/>
          </a:fillRef>
          <a:effectRef idx="0">
            <a:schemeClr val="accent2"/>
          </a:effectRef>
          <a:fontRef idx="minor">
            <a:schemeClr val="dk1"/>
          </a:fontRef>
        </p:style>
      </p:pic>
      <p:pic>
        <p:nvPicPr>
          <p:cNvPr id="3" name="Picture 4" descr="Resultado de imagen para acceptable risk in biomedical research"/>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383501" y="4170783"/>
            <a:ext cx="774497" cy="922563"/>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2487683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587828" y="983235"/>
            <a:ext cx="8213361" cy="2316607"/>
          </a:xfrm>
          <a:prstGeom prst="rect">
            <a:avLst/>
          </a:prstGeom>
          <a:ln/>
        </p:spPr>
        <p:style>
          <a:lnRef idx="2">
            <a:schemeClr val="accent2"/>
          </a:lnRef>
          <a:fillRef idx="1">
            <a:schemeClr val="lt1"/>
          </a:fillRef>
          <a:effectRef idx="0">
            <a:schemeClr val="accent2"/>
          </a:effectRef>
          <a:fontRef idx="minor">
            <a:schemeClr val="dk1"/>
          </a:fontRef>
        </p:style>
      </p:pic>
      <p:pic>
        <p:nvPicPr>
          <p:cNvPr id="6146"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558176" y="3581450"/>
            <a:ext cx="1243013" cy="1476375"/>
          </a:xfrm>
          <a:prstGeom prst="rect">
            <a:avLst/>
          </a:prstGeom>
          <a:ln/>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376642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548881" y="895737"/>
            <a:ext cx="6438326" cy="337810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50000"/>
              </a:lnSpc>
            </a:pPr>
            <a:r>
              <a:rPr lang="en-US" sz="1600" b="1" dirty="0"/>
              <a:t>5. </a:t>
            </a:r>
            <a:r>
              <a:rPr lang="en-US" sz="1600" b="1" dirty="0" err="1"/>
              <a:t>Consentimiento</a:t>
            </a:r>
            <a:r>
              <a:rPr lang="en-US" sz="1600" b="1" dirty="0"/>
              <a:t> </a:t>
            </a:r>
            <a:r>
              <a:rPr lang="en-US" sz="1600" b="1" dirty="0" err="1"/>
              <a:t>informado</a:t>
            </a:r>
            <a:endParaRPr lang="en-US" sz="1600" b="1" dirty="0"/>
          </a:p>
          <a:p>
            <a:pPr algn="just">
              <a:lnSpc>
                <a:spcPct val="150000"/>
              </a:lnSpc>
            </a:pPr>
            <a:endParaRPr lang="en-US" sz="1600" dirty="0"/>
          </a:p>
          <a:p>
            <a:pPr marL="285750" indent="-285750" algn="just">
              <a:lnSpc>
                <a:spcPct val="150000"/>
              </a:lnSpc>
              <a:buFont typeface="Wingdings" pitchFamily="2" charset="2"/>
              <a:buChar char="§"/>
            </a:pPr>
            <a:r>
              <a:rPr lang="es-CO" sz="1600" dirty="0"/>
              <a:t>Características del CI en ensayos clínicos controlados.</a:t>
            </a:r>
          </a:p>
          <a:p>
            <a:pPr marL="285750" indent="-285750" algn="just">
              <a:lnSpc>
                <a:spcPct val="150000"/>
              </a:lnSpc>
              <a:buFont typeface="Wingdings" pitchFamily="2" charset="2"/>
              <a:buChar char="§"/>
            </a:pPr>
            <a:r>
              <a:rPr lang="es-CO" sz="1600" dirty="0"/>
              <a:t>Ensayos de riesgo mínimo o menor al mínimo</a:t>
            </a:r>
          </a:p>
          <a:p>
            <a:pPr marL="285750" indent="-285750" algn="just">
              <a:lnSpc>
                <a:spcPct val="150000"/>
              </a:lnSpc>
              <a:buFont typeface="Wingdings" pitchFamily="2" charset="2"/>
              <a:buChar char="§"/>
            </a:pPr>
            <a:r>
              <a:rPr lang="es-CO" sz="1600" dirty="0"/>
              <a:t>Excepciones en investigación en emergencias.</a:t>
            </a:r>
          </a:p>
          <a:p>
            <a:pPr marL="285750" indent="-285750" algn="just">
              <a:lnSpc>
                <a:spcPct val="150000"/>
              </a:lnSpc>
              <a:buFont typeface="Wingdings" pitchFamily="2" charset="2"/>
              <a:buChar char="§"/>
            </a:pPr>
            <a:r>
              <a:rPr lang="es-CO" sz="1600" dirty="0"/>
              <a:t>Evaluación de capacidad para la toma de decisiones.</a:t>
            </a:r>
          </a:p>
          <a:p>
            <a:pPr marL="285750" indent="-285750" algn="just">
              <a:lnSpc>
                <a:spcPct val="150000"/>
              </a:lnSpc>
              <a:buFont typeface="Wingdings" pitchFamily="2" charset="2"/>
              <a:buChar char="§"/>
            </a:pPr>
            <a:r>
              <a:rPr lang="es-CO" sz="1600" dirty="0"/>
              <a:t>Información suficiente y voluntariedad.</a:t>
            </a:r>
          </a:p>
          <a:p>
            <a:pPr marL="285750" indent="-285750" algn="just">
              <a:lnSpc>
                <a:spcPct val="150000"/>
              </a:lnSpc>
              <a:buFont typeface="Wingdings" pitchFamily="2" charset="2"/>
              <a:buChar char="§"/>
            </a:pPr>
            <a:r>
              <a:rPr lang="es-CO" sz="1600" dirty="0"/>
              <a:t>Proceso de CI en el caso de menores de edad o personas en incapacidad de otorgar su CI.</a:t>
            </a:r>
          </a:p>
        </p:txBody>
      </p:sp>
    </p:spTree>
    <p:extLst>
      <p:ext uri="{BB962C8B-B14F-4D97-AF65-F5344CB8AC3E}">
        <p14:creationId xmlns:p14="http://schemas.microsoft.com/office/powerpoint/2010/main" val="1931762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95738" y="1040497"/>
            <a:ext cx="7745895" cy="2780381"/>
          </a:xfrm>
          <a:prstGeom prst="rect">
            <a:avLst/>
          </a:prstGeom>
          <a:ln/>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2765945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735318" y="802433"/>
            <a:ext cx="5930623" cy="3846243"/>
          </a:xfrm>
          <a:prstGeom prst="rect">
            <a:avLst/>
          </a:prstGeom>
          <a:ln/>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1921636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567544" y="839754"/>
            <a:ext cx="6307418" cy="310854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lnSpc>
                <a:spcPct val="150000"/>
              </a:lnSpc>
            </a:pPr>
            <a:r>
              <a:rPr lang="es-CO" sz="1400" b="1" dirty="0"/>
              <a:t>8. Investigación participativa basada en la comunidad.</a:t>
            </a:r>
          </a:p>
          <a:p>
            <a:pPr marL="285750" indent="-285750" algn="just">
              <a:lnSpc>
                <a:spcPct val="150000"/>
              </a:lnSpc>
              <a:buFont typeface="Wingdings" pitchFamily="2" charset="2"/>
              <a:buChar char="§"/>
            </a:pPr>
            <a:endParaRPr lang="es-CO" sz="1400" dirty="0"/>
          </a:p>
          <a:p>
            <a:pPr marL="285750" indent="-285750" algn="just">
              <a:lnSpc>
                <a:spcPct val="150000"/>
              </a:lnSpc>
              <a:buFont typeface="Wingdings" pitchFamily="2" charset="2"/>
              <a:buChar char="§"/>
            </a:pPr>
            <a:r>
              <a:rPr lang="es-CO" sz="1400" dirty="0"/>
              <a:t>Participación de las comunidades locales y de los </a:t>
            </a:r>
            <a:r>
              <a:rPr lang="es-CO" sz="1400" i="1" dirty="0" err="1"/>
              <a:t>stakeholders</a:t>
            </a:r>
            <a:r>
              <a:rPr lang="es-CO" sz="1400" i="1" dirty="0"/>
              <a:t> </a:t>
            </a:r>
            <a:r>
              <a:rPr lang="es-CO" sz="1400" dirty="0"/>
              <a:t>en la planeación, conducción y supervisión de los ensayos.  </a:t>
            </a:r>
          </a:p>
          <a:p>
            <a:pPr marL="285750" indent="-285750" algn="just">
              <a:lnSpc>
                <a:spcPct val="150000"/>
              </a:lnSpc>
              <a:buFont typeface="Wingdings" pitchFamily="2" charset="2"/>
              <a:buChar char="§"/>
            </a:pPr>
            <a:endParaRPr lang="es-CO" sz="1400" dirty="0"/>
          </a:p>
          <a:p>
            <a:pPr marL="285750" indent="-285750" algn="just">
              <a:lnSpc>
                <a:spcPct val="150000"/>
              </a:lnSpc>
              <a:buFont typeface="Wingdings" pitchFamily="2" charset="2"/>
              <a:buChar char="§"/>
            </a:pPr>
            <a:r>
              <a:rPr lang="es-CO" sz="1400" dirty="0"/>
              <a:t>Asegurar beneficios justos a partir de la conducción de los ensayos  (contribución al fortalecimiento de los sistemas de salud, disponibilidad de tratamientos probados o vacunas).</a:t>
            </a:r>
          </a:p>
          <a:p>
            <a:endParaRPr lang="es-CO" sz="1400" dirty="0"/>
          </a:p>
          <a:p>
            <a:endParaRPr lang="es-CO" sz="1400" dirty="0"/>
          </a:p>
        </p:txBody>
      </p:sp>
      <p:pic>
        <p:nvPicPr>
          <p:cNvPr id="1026"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6768573" y="3735737"/>
            <a:ext cx="2002127" cy="977122"/>
          </a:xfrm>
          <a:prstGeom prst="rect">
            <a:avLst/>
          </a:prstGeom>
          <a:ln/>
        </p:spPr>
        <p:style>
          <a:lnRef idx="2">
            <a:schemeClr val="accent2"/>
          </a:lnRef>
          <a:fillRef idx="1">
            <a:schemeClr val="lt1"/>
          </a:fillRef>
          <a:effectRef idx="0">
            <a:schemeClr val="accent2"/>
          </a:effectRef>
          <a:fontRef idx="minor">
            <a:schemeClr val="dk1"/>
          </a:fontRef>
        </p:style>
      </p:pic>
      <p:sp>
        <p:nvSpPr>
          <p:cNvPr id="3" name="2 Rectángulo"/>
          <p:cNvSpPr/>
          <p:nvPr/>
        </p:nvSpPr>
        <p:spPr>
          <a:xfrm>
            <a:off x="317203" y="4374305"/>
            <a:ext cx="4572000" cy="338554"/>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lvl="0" algn="just"/>
            <a:r>
              <a:rPr lang="es-ES" sz="800" dirty="0" err="1"/>
              <a:t>Rid</a:t>
            </a:r>
            <a:r>
              <a:rPr lang="es-ES" sz="800" dirty="0"/>
              <a:t>, A. y Emanuel, E. (2014b). </a:t>
            </a:r>
            <a:r>
              <a:rPr lang="en-US" sz="800" dirty="0"/>
              <a:t>Ethical considerations of experimental interventions in the Ebola outbreak. </a:t>
            </a:r>
            <a:r>
              <a:rPr lang="en-US" sz="800" i="1" dirty="0"/>
              <a:t>The Lancet</a:t>
            </a:r>
            <a:r>
              <a:rPr lang="en-US" sz="800" dirty="0"/>
              <a:t>, 384(9957), 1896–1899.</a:t>
            </a:r>
            <a:endParaRPr lang="es-CO" sz="800" dirty="0"/>
          </a:p>
        </p:txBody>
      </p:sp>
    </p:spTree>
    <p:extLst>
      <p:ext uri="{BB962C8B-B14F-4D97-AF65-F5344CB8AC3E}">
        <p14:creationId xmlns:p14="http://schemas.microsoft.com/office/powerpoint/2010/main" val="2579092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05541" y="812458"/>
            <a:ext cx="7750629" cy="39703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lnSpc>
                <a:spcPct val="150000"/>
              </a:lnSpc>
              <a:spcAft>
                <a:spcPts val="0"/>
              </a:spcAft>
            </a:pPr>
            <a:r>
              <a:rPr lang="es-CO" sz="1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Conclusiones:</a:t>
            </a:r>
          </a:p>
          <a:p>
            <a:pPr marL="342900" lvl="0" indent="-342900" algn="just">
              <a:lnSpc>
                <a:spcPct val="150000"/>
              </a:lnSpc>
              <a:spcAft>
                <a:spcPts val="0"/>
              </a:spcAft>
              <a:buFont typeface="Wingdings" panose="05000000000000000000" pitchFamily="2" charset="2"/>
              <a:buChar char=""/>
            </a:pPr>
            <a:endParaRPr lang="es-CO"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s-CO"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Los requisitos éticos para la investigación son: valor social de la investigación, validez científica del estudio, selección equitativa de los participantes, relación favorable entre riesgos y beneficios, consentimiento informado, respeto por los derechos de los participantes, investigación participativa basada en la comunidad.</a:t>
            </a:r>
            <a:endParaRPr lang="es-ES"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s-CO"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La investigación en poblaciones en condiciones de vulnerabilidad sólo se justifica si la investigación beneficia tal comunidad tras un adecuado proceso de CI y balance riesgo-beneficio favorable.</a:t>
            </a:r>
            <a:endParaRPr lang="es-ES"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pPr>
            <a:r>
              <a:rPr lang="es-CO"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Existen tres elementos que son de capital importancia para la investigación en nuestros países: priorización de las líneas de investigación, construcción de capacidad local en investigación y la superación de un modelo de investigación extractiva hacia un modelo de investigación basado en la comunidad.</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3759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789852" y="326570"/>
            <a:ext cx="6210131" cy="415498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s-ES" sz="1200" b="1" dirty="0" err="1">
                <a:latin typeface="Arial" pitchFamily="34" charset="0"/>
                <a:cs typeface="Arial" pitchFamily="34" charset="0"/>
              </a:rPr>
              <a:t>Selected</a:t>
            </a:r>
            <a:r>
              <a:rPr lang="es-ES" sz="1200" b="1" dirty="0">
                <a:latin typeface="Arial" pitchFamily="34" charset="0"/>
                <a:cs typeface="Arial" pitchFamily="34" charset="0"/>
              </a:rPr>
              <a:t> </a:t>
            </a:r>
            <a:r>
              <a:rPr lang="es-ES" sz="1200" b="1" dirty="0" err="1">
                <a:latin typeface="Arial" pitchFamily="34" charset="0"/>
                <a:cs typeface="Arial" pitchFamily="34" charset="0"/>
              </a:rPr>
              <a:t>History</a:t>
            </a:r>
            <a:r>
              <a:rPr lang="es-ES" sz="1200" b="1" dirty="0">
                <a:latin typeface="Arial" pitchFamily="34" charset="0"/>
                <a:cs typeface="Arial" pitchFamily="34" charset="0"/>
              </a:rPr>
              <a:t> of </a:t>
            </a:r>
            <a:r>
              <a:rPr lang="es-ES" sz="1200" b="1" dirty="0" err="1">
                <a:latin typeface="Arial" pitchFamily="34" charset="0"/>
                <a:cs typeface="Arial" pitchFamily="34" charset="0"/>
              </a:rPr>
              <a:t>Research</a:t>
            </a:r>
            <a:r>
              <a:rPr lang="es-ES" sz="1200" b="1" dirty="0">
                <a:latin typeface="Arial" pitchFamily="34" charset="0"/>
                <a:cs typeface="Arial" pitchFamily="34" charset="0"/>
              </a:rPr>
              <a:t> </a:t>
            </a:r>
            <a:r>
              <a:rPr lang="es-ES" sz="1200" b="1" dirty="0" err="1">
                <a:latin typeface="Arial" pitchFamily="34" charset="0"/>
                <a:cs typeface="Arial" pitchFamily="34" charset="0"/>
              </a:rPr>
              <a:t>With</a:t>
            </a:r>
            <a:r>
              <a:rPr lang="es-ES" sz="1200" b="1" dirty="0">
                <a:latin typeface="Arial" pitchFamily="34" charset="0"/>
                <a:cs typeface="Arial" pitchFamily="34" charset="0"/>
              </a:rPr>
              <a:t> </a:t>
            </a:r>
            <a:r>
              <a:rPr lang="es-ES" sz="1200" b="1" dirty="0" err="1">
                <a:latin typeface="Arial" pitchFamily="34" charset="0"/>
                <a:cs typeface="Arial" pitchFamily="34" charset="0"/>
              </a:rPr>
              <a:t>Humans</a:t>
            </a:r>
            <a:r>
              <a:rPr lang="es-ES" sz="1200" b="1" dirty="0">
                <a:latin typeface="Arial" pitchFamily="34" charset="0"/>
                <a:cs typeface="Arial" pitchFamily="34" charset="0"/>
              </a:rPr>
              <a:t> </a:t>
            </a:r>
          </a:p>
          <a:p>
            <a:endParaRPr lang="es-ES" sz="1200" dirty="0">
              <a:latin typeface="Arial" pitchFamily="34" charset="0"/>
              <a:cs typeface="Arial" pitchFamily="34" charset="0"/>
            </a:endParaRPr>
          </a:p>
          <a:p>
            <a:endParaRPr lang="es-ES" sz="1200" dirty="0">
              <a:latin typeface="Arial" pitchFamily="34" charset="0"/>
              <a:cs typeface="Arial" pitchFamily="34" charset="0"/>
            </a:endParaRPr>
          </a:p>
          <a:p>
            <a:pPr marL="285750" indent="-285750">
              <a:buFont typeface="Wingdings" pitchFamily="2" charset="2"/>
              <a:buChar char="§"/>
            </a:pPr>
            <a:r>
              <a:rPr lang="es-ES" sz="1200" dirty="0">
                <a:latin typeface="Arial" pitchFamily="34" charset="0"/>
                <a:cs typeface="Arial" pitchFamily="34" charset="0"/>
              </a:rPr>
              <a:t>Walter Reed and </a:t>
            </a:r>
            <a:r>
              <a:rPr lang="es-ES" sz="1200" dirty="0" err="1">
                <a:latin typeface="Arial" pitchFamily="34" charset="0"/>
                <a:cs typeface="Arial" pitchFamily="34" charset="0"/>
              </a:rPr>
              <a:t>the</a:t>
            </a:r>
            <a:r>
              <a:rPr lang="es-ES" sz="1200" dirty="0">
                <a:latin typeface="Arial" pitchFamily="34" charset="0"/>
                <a:cs typeface="Arial" pitchFamily="34" charset="0"/>
              </a:rPr>
              <a:t> </a:t>
            </a:r>
            <a:r>
              <a:rPr lang="es-ES" sz="1200" dirty="0" err="1">
                <a:latin typeface="Arial" pitchFamily="34" charset="0"/>
                <a:cs typeface="Arial" pitchFamily="34" charset="0"/>
              </a:rPr>
              <a:t>Yellow</a:t>
            </a:r>
            <a:r>
              <a:rPr lang="es-ES" sz="1200" dirty="0">
                <a:latin typeface="Arial" pitchFamily="34" charset="0"/>
                <a:cs typeface="Arial" pitchFamily="34" charset="0"/>
              </a:rPr>
              <a:t> </a:t>
            </a:r>
            <a:r>
              <a:rPr lang="es-ES" sz="1200" dirty="0" err="1">
                <a:latin typeface="Arial" pitchFamily="34" charset="0"/>
                <a:cs typeface="Arial" pitchFamily="34" charset="0"/>
              </a:rPr>
              <a:t>Fever</a:t>
            </a:r>
            <a:r>
              <a:rPr lang="es-ES" sz="1200" dirty="0">
                <a:latin typeface="Arial" pitchFamily="34" charset="0"/>
                <a:cs typeface="Arial" pitchFamily="34" charset="0"/>
              </a:rPr>
              <a:t> </a:t>
            </a:r>
            <a:r>
              <a:rPr lang="es-ES" sz="1200" dirty="0" err="1">
                <a:latin typeface="Arial" pitchFamily="34" charset="0"/>
                <a:cs typeface="Arial" pitchFamily="34" charset="0"/>
              </a:rPr>
              <a:t>Experiments</a:t>
            </a:r>
            <a:r>
              <a:rPr lang="es-ES" sz="1200" dirty="0">
                <a:latin typeface="Arial" pitchFamily="34" charset="0"/>
                <a:cs typeface="Arial" pitchFamily="34" charset="0"/>
              </a:rPr>
              <a:t> </a:t>
            </a:r>
          </a:p>
          <a:p>
            <a:pPr marL="285750" indent="-285750">
              <a:buFont typeface="Wingdings" pitchFamily="2" charset="2"/>
              <a:buChar char="§"/>
            </a:pPr>
            <a:endParaRPr lang="es-ES" sz="1200" dirty="0">
              <a:latin typeface="Arial" pitchFamily="34" charset="0"/>
              <a:cs typeface="Arial" pitchFamily="34" charset="0"/>
            </a:endParaRPr>
          </a:p>
          <a:p>
            <a:pPr marL="285750" indent="-285750">
              <a:buFont typeface="Wingdings" pitchFamily="2" charset="2"/>
              <a:buChar char="§"/>
            </a:pPr>
            <a:r>
              <a:rPr lang="es-ES" sz="1200" dirty="0" err="1">
                <a:latin typeface="Arial" pitchFamily="34" charset="0"/>
                <a:cs typeface="Arial" pitchFamily="34" charset="0"/>
              </a:rPr>
              <a:t>The</a:t>
            </a:r>
            <a:r>
              <a:rPr lang="es-ES" sz="1200" dirty="0">
                <a:latin typeface="Arial" pitchFamily="34" charset="0"/>
                <a:cs typeface="Arial" pitchFamily="34" charset="0"/>
              </a:rPr>
              <a:t> Nazi Medical </a:t>
            </a:r>
            <a:r>
              <a:rPr lang="es-ES" sz="1200" dirty="0" err="1">
                <a:latin typeface="Arial" pitchFamily="34" charset="0"/>
                <a:cs typeface="Arial" pitchFamily="34" charset="0"/>
              </a:rPr>
              <a:t>Experiments</a:t>
            </a:r>
            <a:r>
              <a:rPr lang="es-ES" sz="1200" dirty="0">
                <a:latin typeface="Arial" pitchFamily="34" charset="0"/>
                <a:cs typeface="Arial" pitchFamily="34" charset="0"/>
              </a:rPr>
              <a:t> </a:t>
            </a:r>
          </a:p>
          <a:p>
            <a:pPr marL="285750" indent="-285750">
              <a:buFont typeface="Wingdings" pitchFamily="2" charset="2"/>
              <a:buChar char="§"/>
            </a:pPr>
            <a:endParaRPr lang="es-ES" sz="1200" dirty="0">
              <a:latin typeface="Arial" pitchFamily="34" charset="0"/>
              <a:cs typeface="Arial" pitchFamily="34" charset="0"/>
            </a:endParaRPr>
          </a:p>
          <a:p>
            <a:pPr marL="285750" indent="-285750">
              <a:buFont typeface="Wingdings" pitchFamily="2" charset="2"/>
              <a:buChar char="§"/>
            </a:pPr>
            <a:r>
              <a:rPr lang="es-ES" sz="1200" dirty="0" err="1">
                <a:latin typeface="Arial" pitchFamily="34" charset="0"/>
                <a:cs typeface="Arial" pitchFamily="34" charset="0"/>
              </a:rPr>
              <a:t>The</a:t>
            </a:r>
            <a:r>
              <a:rPr lang="es-ES" sz="1200" dirty="0">
                <a:latin typeface="Arial" pitchFamily="34" charset="0"/>
                <a:cs typeface="Arial" pitchFamily="34" charset="0"/>
              </a:rPr>
              <a:t> Imperial </a:t>
            </a:r>
            <a:r>
              <a:rPr lang="es-ES" sz="1200" dirty="0" err="1">
                <a:latin typeface="Arial" pitchFamily="34" charset="0"/>
                <a:cs typeface="Arial" pitchFamily="34" charset="0"/>
              </a:rPr>
              <a:t>Japanese</a:t>
            </a:r>
            <a:r>
              <a:rPr lang="es-ES" sz="1200" dirty="0">
                <a:latin typeface="Arial" pitchFamily="34" charset="0"/>
                <a:cs typeface="Arial" pitchFamily="34" charset="0"/>
              </a:rPr>
              <a:t> </a:t>
            </a:r>
            <a:r>
              <a:rPr lang="es-ES" sz="1200" dirty="0" err="1">
                <a:latin typeface="Arial" pitchFamily="34" charset="0"/>
                <a:cs typeface="Arial" pitchFamily="34" charset="0"/>
              </a:rPr>
              <a:t>Experiments</a:t>
            </a:r>
            <a:r>
              <a:rPr lang="es-ES" sz="1200" dirty="0">
                <a:latin typeface="Arial" pitchFamily="34" charset="0"/>
                <a:cs typeface="Arial" pitchFamily="34" charset="0"/>
              </a:rPr>
              <a:t> in China </a:t>
            </a:r>
          </a:p>
          <a:p>
            <a:pPr marL="285750" indent="-285750">
              <a:buFont typeface="Wingdings" pitchFamily="2" charset="2"/>
              <a:buChar char="§"/>
            </a:pPr>
            <a:endParaRPr lang="es-ES" sz="1200" dirty="0">
              <a:latin typeface="Arial" pitchFamily="34" charset="0"/>
              <a:cs typeface="Arial" pitchFamily="34" charset="0"/>
            </a:endParaRPr>
          </a:p>
          <a:p>
            <a:pPr marL="285750" indent="-285750">
              <a:buFont typeface="Wingdings" pitchFamily="2" charset="2"/>
              <a:buChar char="§"/>
            </a:pPr>
            <a:r>
              <a:rPr lang="es-ES" sz="1200" dirty="0" err="1">
                <a:latin typeface="Arial" pitchFamily="34" charset="0"/>
                <a:cs typeface="Arial" pitchFamily="34" charset="0"/>
              </a:rPr>
              <a:t>The</a:t>
            </a:r>
            <a:r>
              <a:rPr lang="es-ES" sz="1200" dirty="0">
                <a:latin typeface="Arial" pitchFamily="34" charset="0"/>
                <a:cs typeface="Arial" pitchFamily="34" charset="0"/>
              </a:rPr>
              <a:t> </a:t>
            </a:r>
            <a:r>
              <a:rPr lang="es-ES" sz="1200" dirty="0" err="1">
                <a:latin typeface="Arial" pitchFamily="34" charset="0"/>
                <a:cs typeface="Arial" pitchFamily="34" charset="0"/>
              </a:rPr>
              <a:t>Randomized</a:t>
            </a:r>
            <a:r>
              <a:rPr lang="es-ES" sz="1200" dirty="0">
                <a:latin typeface="Arial" pitchFamily="34" charset="0"/>
                <a:cs typeface="Arial" pitchFamily="34" charset="0"/>
              </a:rPr>
              <a:t> </a:t>
            </a:r>
            <a:r>
              <a:rPr lang="es-ES" sz="1200" dirty="0" err="1">
                <a:latin typeface="Arial" pitchFamily="34" charset="0"/>
                <a:cs typeface="Arial" pitchFamily="34" charset="0"/>
              </a:rPr>
              <a:t>Controlled</a:t>
            </a:r>
            <a:r>
              <a:rPr lang="es-ES" sz="1200" dirty="0">
                <a:latin typeface="Arial" pitchFamily="34" charset="0"/>
                <a:cs typeface="Arial" pitchFamily="34" charset="0"/>
              </a:rPr>
              <a:t> Trial of </a:t>
            </a:r>
            <a:r>
              <a:rPr lang="es-ES" sz="1200" dirty="0" err="1">
                <a:latin typeface="Arial" pitchFamily="34" charset="0"/>
                <a:cs typeface="Arial" pitchFamily="34" charset="0"/>
              </a:rPr>
              <a:t>Streptomycin</a:t>
            </a:r>
            <a:r>
              <a:rPr lang="es-ES" sz="1200" dirty="0">
                <a:latin typeface="Arial" pitchFamily="34" charset="0"/>
                <a:cs typeface="Arial" pitchFamily="34" charset="0"/>
              </a:rPr>
              <a:t> </a:t>
            </a:r>
          </a:p>
          <a:p>
            <a:pPr marL="285750" indent="-285750">
              <a:buFont typeface="Wingdings" pitchFamily="2" charset="2"/>
              <a:buChar char="§"/>
            </a:pPr>
            <a:endParaRPr lang="es-ES" sz="1200" dirty="0">
              <a:latin typeface="Arial" pitchFamily="34" charset="0"/>
              <a:cs typeface="Arial" pitchFamily="34" charset="0"/>
            </a:endParaRPr>
          </a:p>
          <a:p>
            <a:pPr marL="285750" indent="-285750">
              <a:buFont typeface="Wingdings" pitchFamily="2" charset="2"/>
              <a:buChar char="§"/>
            </a:pPr>
            <a:r>
              <a:rPr lang="es-ES" sz="1200" dirty="0" err="1">
                <a:latin typeface="Arial" pitchFamily="34" charset="0"/>
                <a:cs typeface="Arial" pitchFamily="34" charset="0"/>
              </a:rPr>
              <a:t>The</a:t>
            </a:r>
            <a:r>
              <a:rPr lang="es-ES" sz="1200" dirty="0">
                <a:latin typeface="Arial" pitchFamily="34" charset="0"/>
                <a:cs typeface="Arial" pitchFamily="34" charset="0"/>
              </a:rPr>
              <a:t> </a:t>
            </a:r>
            <a:r>
              <a:rPr lang="es-ES" sz="1200" dirty="0" err="1">
                <a:latin typeface="Arial" pitchFamily="34" charset="0"/>
                <a:cs typeface="Arial" pitchFamily="34" charset="0"/>
              </a:rPr>
              <a:t>Salk</a:t>
            </a:r>
            <a:r>
              <a:rPr lang="es-ES" sz="1200" dirty="0">
                <a:latin typeface="Arial" pitchFamily="34" charset="0"/>
                <a:cs typeface="Arial" pitchFamily="34" charset="0"/>
              </a:rPr>
              <a:t> Polio </a:t>
            </a:r>
            <a:r>
              <a:rPr lang="es-ES" sz="1200" dirty="0" err="1">
                <a:latin typeface="Arial" pitchFamily="34" charset="0"/>
                <a:cs typeface="Arial" pitchFamily="34" charset="0"/>
              </a:rPr>
              <a:t>Vaccine</a:t>
            </a:r>
            <a:r>
              <a:rPr lang="es-ES" sz="1200" dirty="0">
                <a:latin typeface="Arial" pitchFamily="34" charset="0"/>
                <a:cs typeface="Arial" pitchFamily="34" charset="0"/>
              </a:rPr>
              <a:t> Field Trial of 1954 </a:t>
            </a:r>
          </a:p>
          <a:p>
            <a:pPr marL="285750" indent="-285750">
              <a:buFont typeface="Wingdings" pitchFamily="2" charset="2"/>
              <a:buChar char="§"/>
            </a:pPr>
            <a:endParaRPr lang="es-ES" sz="1200" dirty="0">
              <a:latin typeface="Arial" pitchFamily="34" charset="0"/>
              <a:cs typeface="Arial" pitchFamily="34" charset="0"/>
            </a:endParaRPr>
          </a:p>
          <a:p>
            <a:pPr marL="285750" indent="-285750">
              <a:buFont typeface="Wingdings" pitchFamily="2" charset="2"/>
              <a:buChar char="§"/>
            </a:pPr>
            <a:r>
              <a:rPr lang="es-ES" sz="1200" dirty="0" err="1">
                <a:latin typeface="Arial" pitchFamily="34" charset="0"/>
                <a:cs typeface="Arial" pitchFamily="34" charset="0"/>
              </a:rPr>
              <a:t>The</a:t>
            </a:r>
            <a:r>
              <a:rPr lang="es-ES" sz="1200" dirty="0">
                <a:latin typeface="Arial" pitchFamily="34" charset="0"/>
                <a:cs typeface="Arial" pitchFamily="34" charset="0"/>
              </a:rPr>
              <a:t> </a:t>
            </a:r>
            <a:r>
              <a:rPr lang="es-ES" sz="1200" dirty="0" err="1">
                <a:latin typeface="Arial" pitchFamily="34" charset="0"/>
                <a:cs typeface="Arial" pitchFamily="34" charset="0"/>
              </a:rPr>
              <a:t>Jewish</a:t>
            </a:r>
            <a:r>
              <a:rPr lang="es-ES" sz="1200" dirty="0">
                <a:latin typeface="Arial" pitchFamily="34" charset="0"/>
                <a:cs typeface="Arial" pitchFamily="34" charset="0"/>
              </a:rPr>
              <a:t> </a:t>
            </a:r>
            <a:r>
              <a:rPr lang="es-ES" sz="1200" dirty="0" err="1">
                <a:latin typeface="Arial" pitchFamily="34" charset="0"/>
                <a:cs typeface="Arial" pitchFamily="34" charset="0"/>
              </a:rPr>
              <a:t>Chronic</a:t>
            </a:r>
            <a:r>
              <a:rPr lang="es-ES" sz="1200" dirty="0">
                <a:latin typeface="Arial" pitchFamily="34" charset="0"/>
                <a:cs typeface="Arial" pitchFamily="34" charset="0"/>
              </a:rPr>
              <a:t> </a:t>
            </a:r>
            <a:r>
              <a:rPr lang="es-ES" sz="1200" dirty="0" err="1">
                <a:latin typeface="Arial" pitchFamily="34" charset="0"/>
                <a:cs typeface="Arial" pitchFamily="34" charset="0"/>
              </a:rPr>
              <a:t>Disease</a:t>
            </a:r>
            <a:r>
              <a:rPr lang="es-ES" sz="1200" dirty="0">
                <a:latin typeface="Arial" pitchFamily="34" charset="0"/>
                <a:cs typeface="Arial" pitchFamily="34" charset="0"/>
              </a:rPr>
              <a:t> Hospital Case </a:t>
            </a:r>
          </a:p>
          <a:p>
            <a:pPr marL="285750" indent="-285750">
              <a:buFont typeface="Wingdings" pitchFamily="2" charset="2"/>
              <a:buChar char="§"/>
            </a:pPr>
            <a:endParaRPr lang="es-ES" sz="1200" dirty="0">
              <a:latin typeface="Arial" pitchFamily="34" charset="0"/>
              <a:cs typeface="Arial" pitchFamily="34" charset="0"/>
            </a:endParaRPr>
          </a:p>
          <a:p>
            <a:pPr marL="285750" indent="-285750">
              <a:buFont typeface="Wingdings" pitchFamily="2" charset="2"/>
              <a:buChar char="§"/>
            </a:pPr>
            <a:r>
              <a:rPr lang="es-ES" sz="1200" dirty="0" err="1">
                <a:latin typeface="Arial" pitchFamily="34" charset="0"/>
                <a:cs typeface="Arial" pitchFamily="34" charset="0"/>
              </a:rPr>
              <a:t>The</a:t>
            </a:r>
            <a:r>
              <a:rPr lang="es-ES" sz="1200" dirty="0">
                <a:latin typeface="Arial" pitchFamily="34" charset="0"/>
                <a:cs typeface="Arial" pitchFamily="34" charset="0"/>
              </a:rPr>
              <a:t> Hepatitis </a:t>
            </a:r>
            <a:r>
              <a:rPr lang="es-ES" sz="1200" dirty="0" err="1">
                <a:latin typeface="Arial" pitchFamily="34" charset="0"/>
                <a:cs typeface="Arial" pitchFamily="34" charset="0"/>
              </a:rPr>
              <a:t>Experiments</a:t>
            </a:r>
            <a:r>
              <a:rPr lang="es-ES" sz="1200" dirty="0">
                <a:latin typeface="Arial" pitchFamily="34" charset="0"/>
                <a:cs typeface="Arial" pitchFamily="34" charset="0"/>
              </a:rPr>
              <a:t> at </a:t>
            </a:r>
            <a:r>
              <a:rPr lang="es-ES" sz="1200" dirty="0" err="1">
                <a:latin typeface="Arial" pitchFamily="34" charset="0"/>
                <a:cs typeface="Arial" pitchFamily="34" charset="0"/>
              </a:rPr>
              <a:t>the</a:t>
            </a:r>
            <a:r>
              <a:rPr lang="es-ES" sz="1200" dirty="0">
                <a:latin typeface="Arial" pitchFamily="34" charset="0"/>
                <a:cs typeface="Arial" pitchFamily="34" charset="0"/>
              </a:rPr>
              <a:t> </a:t>
            </a:r>
            <a:r>
              <a:rPr lang="es-ES" sz="1200" dirty="0" err="1">
                <a:latin typeface="Arial" pitchFamily="34" charset="0"/>
                <a:cs typeface="Arial" pitchFamily="34" charset="0"/>
              </a:rPr>
              <a:t>Willowbrook</a:t>
            </a:r>
            <a:r>
              <a:rPr lang="es-ES" sz="1200" dirty="0">
                <a:latin typeface="Arial" pitchFamily="34" charset="0"/>
                <a:cs typeface="Arial" pitchFamily="34" charset="0"/>
              </a:rPr>
              <a:t> </a:t>
            </a:r>
            <a:r>
              <a:rPr lang="es-ES" sz="1200" dirty="0" err="1">
                <a:latin typeface="Arial" pitchFamily="34" charset="0"/>
                <a:cs typeface="Arial" pitchFamily="34" charset="0"/>
              </a:rPr>
              <a:t>State</a:t>
            </a:r>
            <a:r>
              <a:rPr lang="es-ES" sz="1200" dirty="0">
                <a:latin typeface="Arial" pitchFamily="34" charset="0"/>
                <a:cs typeface="Arial" pitchFamily="34" charset="0"/>
              </a:rPr>
              <a:t> </a:t>
            </a:r>
            <a:r>
              <a:rPr lang="es-ES" sz="1200" dirty="0" err="1">
                <a:latin typeface="Arial" pitchFamily="34" charset="0"/>
                <a:cs typeface="Arial" pitchFamily="34" charset="0"/>
              </a:rPr>
              <a:t>School</a:t>
            </a:r>
            <a:r>
              <a:rPr lang="es-ES" sz="1200" dirty="0">
                <a:latin typeface="Arial" pitchFamily="34" charset="0"/>
                <a:cs typeface="Arial" pitchFamily="34" charset="0"/>
              </a:rPr>
              <a:t> </a:t>
            </a:r>
          </a:p>
          <a:p>
            <a:pPr marL="285750" indent="-285750">
              <a:buFont typeface="Wingdings" pitchFamily="2" charset="2"/>
              <a:buChar char="§"/>
            </a:pPr>
            <a:endParaRPr lang="es-ES" sz="1200" dirty="0">
              <a:latin typeface="Arial" pitchFamily="34" charset="0"/>
              <a:cs typeface="Arial" pitchFamily="34" charset="0"/>
            </a:endParaRPr>
          </a:p>
          <a:p>
            <a:pPr marL="285750" indent="-285750">
              <a:buFont typeface="Wingdings" pitchFamily="2" charset="2"/>
              <a:buChar char="§"/>
            </a:pPr>
            <a:r>
              <a:rPr lang="es-ES" sz="1200" dirty="0" err="1">
                <a:latin typeface="Arial" pitchFamily="34" charset="0"/>
                <a:cs typeface="Arial" pitchFamily="34" charset="0"/>
              </a:rPr>
              <a:t>The</a:t>
            </a:r>
            <a:r>
              <a:rPr lang="es-ES" sz="1200" dirty="0">
                <a:latin typeface="Arial" pitchFamily="34" charset="0"/>
                <a:cs typeface="Arial" pitchFamily="34" charset="0"/>
              </a:rPr>
              <a:t> </a:t>
            </a:r>
            <a:r>
              <a:rPr lang="es-ES" sz="1200" dirty="0" err="1">
                <a:latin typeface="Arial" pitchFamily="34" charset="0"/>
                <a:cs typeface="Arial" pitchFamily="34" charset="0"/>
              </a:rPr>
              <a:t>Tuskegee</a:t>
            </a:r>
            <a:r>
              <a:rPr lang="es-ES" sz="1200" dirty="0">
                <a:latin typeface="Arial" pitchFamily="34" charset="0"/>
                <a:cs typeface="Arial" pitchFamily="34" charset="0"/>
              </a:rPr>
              <a:t> </a:t>
            </a:r>
            <a:r>
              <a:rPr lang="es-ES" sz="1200" dirty="0" err="1">
                <a:latin typeface="Arial" pitchFamily="34" charset="0"/>
                <a:cs typeface="Arial" pitchFamily="34" charset="0"/>
              </a:rPr>
              <a:t>Syphilis</a:t>
            </a:r>
            <a:r>
              <a:rPr lang="es-ES" sz="1200" dirty="0">
                <a:latin typeface="Arial" pitchFamily="34" charset="0"/>
                <a:cs typeface="Arial" pitchFamily="34" charset="0"/>
              </a:rPr>
              <a:t> </a:t>
            </a:r>
            <a:r>
              <a:rPr lang="es-ES" sz="1200" dirty="0" err="1">
                <a:latin typeface="Arial" pitchFamily="34" charset="0"/>
                <a:cs typeface="Arial" pitchFamily="34" charset="0"/>
              </a:rPr>
              <a:t>Experiment</a:t>
            </a:r>
            <a:r>
              <a:rPr lang="es-ES" sz="1200" dirty="0">
                <a:latin typeface="Arial" pitchFamily="34" charset="0"/>
                <a:cs typeface="Arial" pitchFamily="34" charset="0"/>
              </a:rPr>
              <a:t> </a:t>
            </a:r>
          </a:p>
          <a:p>
            <a:pPr marL="285750" indent="-285750">
              <a:buFont typeface="Wingdings" pitchFamily="2" charset="2"/>
              <a:buChar char="§"/>
            </a:pPr>
            <a:endParaRPr lang="es-ES" sz="1200" dirty="0">
              <a:latin typeface="Arial" pitchFamily="34" charset="0"/>
              <a:cs typeface="Arial" pitchFamily="34" charset="0"/>
            </a:endParaRPr>
          </a:p>
          <a:p>
            <a:pPr marL="285750" indent="-285750">
              <a:buFont typeface="Wingdings" pitchFamily="2" charset="2"/>
              <a:buChar char="§"/>
            </a:pPr>
            <a:r>
              <a:rPr lang="es-ES" sz="1200" dirty="0">
                <a:latin typeface="Arial" pitchFamily="34" charset="0"/>
                <a:cs typeface="Arial" pitchFamily="34" charset="0"/>
              </a:rPr>
              <a:t>HIV </a:t>
            </a:r>
            <a:r>
              <a:rPr lang="es-ES" sz="1200" dirty="0" err="1">
                <a:latin typeface="Arial" pitchFamily="34" charset="0"/>
                <a:cs typeface="Arial" pitchFamily="34" charset="0"/>
              </a:rPr>
              <a:t>Research</a:t>
            </a:r>
            <a:r>
              <a:rPr lang="es-ES" sz="1200" dirty="0">
                <a:latin typeface="Arial" pitchFamily="34" charset="0"/>
                <a:cs typeface="Arial" pitchFamily="34" charset="0"/>
              </a:rPr>
              <a:t>. </a:t>
            </a:r>
          </a:p>
          <a:p>
            <a:pPr marL="285750" indent="-285750">
              <a:buFont typeface="Wingdings" pitchFamily="2" charset="2"/>
              <a:buChar char="§"/>
            </a:pPr>
            <a:endParaRPr lang="es-ES" sz="1200" dirty="0">
              <a:latin typeface="Arial" pitchFamily="34" charset="0"/>
              <a:cs typeface="Arial" pitchFamily="34" charset="0"/>
            </a:endParaRPr>
          </a:p>
          <a:p>
            <a:pPr marL="285750" indent="-285750">
              <a:buFont typeface="Wingdings" pitchFamily="2" charset="2"/>
              <a:buChar char="§"/>
            </a:pPr>
            <a:r>
              <a:rPr lang="es-ES" sz="1200" dirty="0" err="1">
                <a:latin typeface="Arial" pitchFamily="34" charset="0"/>
                <a:cs typeface="Arial" pitchFamily="34" charset="0"/>
              </a:rPr>
              <a:t>The</a:t>
            </a:r>
            <a:r>
              <a:rPr lang="es-ES" sz="1200" dirty="0">
                <a:latin typeface="Arial" pitchFamily="34" charset="0"/>
                <a:cs typeface="Arial" pitchFamily="34" charset="0"/>
              </a:rPr>
              <a:t> </a:t>
            </a:r>
            <a:r>
              <a:rPr lang="es-ES" sz="1200" dirty="0" err="1">
                <a:latin typeface="Arial" pitchFamily="34" charset="0"/>
                <a:cs typeface="Arial" pitchFamily="34" charset="0"/>
              </a:rPr>
              <a:t>Gelsinger</a:t>
            </a:r>
            <a:r>
              <a:rPr lang="es-ES" sz="1200" dirty="0">
                <a:latin typeface="Arial" pitchFamily="34" charset="0"/>
                <a:cs typeface="Arial" pitchFamily="34" charset="0"/>
              </a:rPr>
              <a:t> Case.</a:t>
            </a:r>
          </a:p>
        </p:txBody>
      </p:sp>
      <p:pic>
        <p:nvPicPr>
          <p:cNvPr id="3" name="Picture 3" descr="http://www.informedrevolution.com/theblog/wp-content/uploads/2008/10/entry23.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47465" y="1809530"/>
            <a:ext cx="2267744" cy="1379936"/>
          </a:xfrm>
          <a:prstGeom prst="rect">
            <a:avLst/>
          </a:prstGeom>
          <a:ln>
            <a:headEnd/>
            <a:tailEnd/>
          </a:ln>
        </p:spPr>
        <p:style>
          <a:lnRef idx="2">
            <a:schemeClr val="accent2"/>
          </a:lnRef>
          <a:fillRef idx="1">
            <a:schemeClr val="lt1"/>
          </a:fillRef>
          <a:effectRef idx="0">
            <a:schemeClr val="accent2"/>
          </a:effectRef>
          <a:fontRef idx="minor">
            <a:schemeClr val="dk1"/>
          </a:fontRef>
        </p:style>
      </p:pic>
      <p:sp>
        <p:nvSpPr>
          <p:cNvPr id="4" name="1 Rectángulo"/>
          <p:cNvSpPr/>
          <p:nvPr/>
        </p:nvSpPr>
        <p:spPr>
          <a:xfrm>
            <a:off x="0" y="4575837"/>
            <a:ext cx="3969630" cy="33855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defPPr>
              <a:defRPr lang="es-CO"/>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just"/>
            <a:r>
              <a:rPr lang="es-CO" sz="800" dirty="0"/>
              <a:t>Emanuel, E.J., Grady, C., </a:t>
            </a:r>
            <a:r>
              <a:rPr lang="es-CO" sz="800" dirty="0" err="1"/>
              <a:t>Crouch</a:t>
            </a:r>
            <a:r>
              <a:rPr lang="es-CO" sz="800" dirty="0"/>
              <a:t>, R., Lie, F., Miller G. y </a:t>
            </a:r>
            <a:r>
              <a:rPr lang="es-CO" sz="800" dirty="0" err="1"/>
              <a:t>Wendler</a:t>
            </a:r>
            <a:r>
              <a:rPr lang="es-CO" sz="800" dirty="0"/>
              <a:t>, D. (Eds.). </a:t>
            </a:r>
            <a:r>
              <a:rPr lang="es-CO" sz="800" i="1" dirty="0" err="1"/>
              <a:t>The</a:t>
            </a:r>
            <a:r>
              <a:rPr lang="es-CO" sz="800" i="1" dirty="0"/>
              <a:t> Oxford </a:t>
            </a:r>
            <a:r>
              <a:rPr lang="es-CO" sz="800" i="1" dirty="0" err="1"/>
              <a:t>textbook</a:t>
            </a:r>
            <a:r>
              <a:rPr lang="es-CO" sz="800" i="1" dirty="0"/>
              <a:t> of </a:t>
            </a:r>
            <a:r>
              <a:rPr lang="es-CO" sz="800" i="1" dirty="0" err="1"/>
              <a:t>clinical</a:t>
            </a:r>
            <a:r>
              <a:rPr lang="es-CO" sz="800" i="1" dirty="0"/>
              <a:t> </a:t>
            </a:r>
            <a:r>
              <a:rPr lang="es-CO" sz="800" i="1" dirty="0" err="1"/>
              <a:t>research</a:t>
            </a:r>
            <a:r>
              <a:rPr lang="es-CO" sz="800" i="1" dirty="0"/>
              <a:t> </a:t>
            </a:r>
            <a:r>
              <a:rPr lang="es-CO" sz="800" i="1" dirty="0" err="1"/>
              <a:t>ethics</a:t>
            </a:r>
            <a:r>
              <a:rPr lang="es-CO" sz="800" dirty="0"/>
              <a:t>. Oxford, UK: Oxford </a:t>
            </a:r>
            <a:r>
              <a:rPr lang="es-CO" sz="800" dirty="0" err="1"/>
              <a:t>University</a:t>
            </a:r>
            <a:r>
              <a:rPr lang="es-CO" sz="800" dirty="0"/>
              <a:t> </a:t>
            </a:r>
            <a:r>
              <a:rPr lang="es-CO" sz="800" dirty="0" err="1"/>
              <a:t>Press</a:t>
            </a:r>
            <a:r>
              <a:rPr lang="es-CO" sz="800" dirty="0"/>
              <a:t>.</a:t>
            </a:r>
            <a:r>
              <a:rPr lang="es-CO" sz="800" b="1" dirty="0"/>
              <a:t> </a:t>
            </a:r>
            <a:endParaRPr lang="es-CO" sz="800" dirty="0"/>
          </a:p>
        </p:txBody>
      </p:sp>
    </p:spTree>
    <p:extLst>
      <p:ext uri="{BB962C8B-B14F-4D97-AF65-F5344CB8AC3E}">
        <p14:creationId xmlns:p14="http://schemas.microsoft.com/office/powerpoint/2010/main" val="2491136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2" descr="http://www.propagandamatrix.com/images/april2006/020406tuskegee.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23730" y="932409"/>
            <a:ext cx="3071461" cy="1543409"/>
          </a:xfrm>
          <a:prstGeom prst="rect">
            <a:avLst/>
          </a:prstGeom>
          <a:ln>
            <a:headEnd/>
            <a:tailEnd/>
          </a:ln>
        </p:spPr>
        <p:style>
          <a:lnRef idx="2">
            <a:schemeClr val="accent2"/>
          </a:lnRef>
          <a:fillRef idx="1">
            <a:schemeClr val="lt1"/>
          </a:fillRef>
          <a:effectRef idx="0">
            <a:schemeClr val="accent2"/>
          </a:effectRef>
          <a:fontRef idx="minor">
            <a:schemeClr val="dk1"/>
          </a:fontRef>
        </p:style>
      </p:pic>
      <p:pic>
        <p:nvPicPr>
          <p:cNvPr id="19458" name="Picture 4" descr="http://www.nathanielturner.com/images/New_Folder/anarcha.gif"/>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551715" y="932408"/>
            <a:ext cx="2633890" cy="1533421"/>
          </a:xfrm>
          <a:prstGeom prst="rect">
            <a:avLst/>
          </a:prstGeom>
          <a:ln>
            <a:headEnd/>
            <a:tailEnd/>
          </a:ln>
        </p:spPr>
        <p:style>
          <a:lnRef idx="2">
            <a:schemeClr val="accent2"/>
          </a:lnRef>
          <a:fillRef idx="1">
            <a:schemeClr val="lt1"/>
          </a:fillRef>
          <a:effectRef idx="0">
            <a:schemeClr val="accent2"/>
          </a:effectRef>
          <a:fontRef idx="minor">
            <a:schemeClr val="dk1"/>
          </a:fontRef>
        </p:style>
      </p:pic>
      <p:pic>
        <p:nvPicPr>
          <p:cNvPr id="19459" name="Picture 6" descr="http://blog.lib.umn.edu/govref/fdlp100/photo-6-1-10.jp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695688" y="2770947"/>
            <a:ext cx="3527830" cy="1839372"/>
          </a:xfrm>
          <a:prstGeom prst="rect">
            <a:avLst/>
          </a:prstGeom>
          <a:ln>
            <a:headEnd/>
            <a:tailEnd/>
          </a:ln>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1159212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58215" y="1339949"/>
            <a:ext cx="4214813" cy="237302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just" fontAlgn="auto">
              <a:lnSpc>
                <a:spcPct val="150000"/>
              </a:lnSpc>
              <a:spcBef>
                <a:spcPts val="0"/>
              </a:spcBef>
              <a:spcAft>
                <a:spcPts val="0"/>
              </a:spcAft>
              <a:defRPr/>
            </a:pPr>
            <a:r>
              <a:rPr lang="en-US" sz="1000" dirty="0">
                <a:latin typeface="Times New Roman" pitchFamily="18" charset="0"/>
                <a:cs typeface="Times New Roman" pitchFamily="18" charset="0"/>
              </a:rPr>
              <a:t>"...various methods were used to maintain and stimulate their interest:</a:t>
            </a:r>
          </a:p>
          <a:p>
            <a:pPr algn="just" fontAlgn="auto">
              <a:lnSpc>
                <a:spcPct val="150000"/>
              </a:lnSpc>
              <a:spcBef>
                <a:spcPts val="0"/>
              </a:spcBef>
              <a:spcAft>
                <a:spcPts val="0"/>
              </a:spcAft>
              <a:defRPr/>
            </a:pPr>
            <a:endParaRPr lang="en-US" sz="1000" dirty="0">
              <a:latin typeface="Times New Roman" pitchFamily="18" charset="0"/>
              <a:cs typeface="Times New Roman" pitchFamily="18" charset="0"/>
            </a:endParaRPr>
          </a:p>
          <a:p>
            <a:pPr algn="just" fontAlgn="auto">
              <a:lnSpc>
                <a:spcPct val="150000"/>
              </a:lnSpc>
              <a:spcBef>
                <a:spcPts val="0"/>
              </a:spcBef>
              <a:spcAft>
                <a:spcPts val="0"/>
              </a:spcAft>
              <a:buFont typeface="Arial" pitchFamily="34" charset="0"/>
              <a:buChar char="•"/>
              <a:defRPr/>
            </a:pPr>
            <a:r>
              <a:rPr lang="en-US" sz="1000" dirty="0">
                <a:latin typeface="Times New Roman" pitchFamily="18" charset="0"/>
                <a:cs typeface="Times New Roman" pitchFamily="18" charset="0"/>
              </a:rPr>
              <a:t>Free medicines, </a:t>
            </a:r>
          </a:p>
          <a:p>
            <a:pPr algn="just" fontAlgn="auto">
              <a:lnSpc>
                <a:spcPct val="150000"/>
              </a:lnSpc>
              <a:spcBef>
                <a:spcPts val="0"/>
              </a:spcBef>
              <a:spcAft>
                <a:spcPts val="0"/>
              </a:spcAft>
              <a:buFont typeface="Arial" pitchFamily="34" charset="0"/>
              <a:buChar char="•"/>
              <a:defRPr/>
            </a:pPr>
            <a:endParaRPr lang="en-US" sz="1000" dirty="0">
              <a:latin typeface="Times New Roman" pitchFamily="18" charset="0"/>
              <a:cs typeface="Times New Roman" pitchFamily="18" charset="0"/>
            </a:endParaRPr>
          </a:p>
          <a:p>
            <a:pPr algn="just" fontAlgn="auto">
              <a:lnSpc>
                <a:spcPct val="150000"/>
              </a:lnSpc>
              <a:spcBef>
                <a:spcPts val="0"/>
              </a:spcBef>
              <a:spcAft>
                <a:spcPts val="0"/>
              </a:spcAft>
              <a:buFont typeface="Arial" pitchFamily="34" charset="0"/>
              <a:buChar char="•"/>
              <a:defRPr/>
            </a:pPr>
            <a:r>
              <a:rPr lang="en-US" sz="1000" dirty="0">
                <a:latin typeface="Times New Roman" pitchFamily="18" charset="0"/>
                <a:cs typeface="Times New Roman" pitchFamily="18" charset="0"/>
              </a:rPr>
              <a:t>burial assistance or insurance, </a:t>
            </a:r>
          </a:p>
          <a:p>
            <a:pPr algn="just" fontAlgn="auto">
              <a:lnSpc>
                <a:spcPct val="150000"/>
              </a:lnSpc>
              <a:spcBef>
                <a:spcPts val="0"/>
              </a:spcBef>
              <a:spcAft>
                <a:spcPts val="0"/>
              </a:spcAft>
              <a:buFont typeface="Arial" pitchFamily="34" charset="0"/>
              <a:buChar char="•"/>
              <a:defRPr/>
            </a:pPr>
            <a:endParaRPr lang="en-US" sz="1000" dirty="0">
              <a:latin typeface="Times New Roman" pitchFamily="18" charset="0"/>
              <a:cs typeface="Times New Roman" pitchFamily="18" charset="0"/>
            </a:endParaRPr>
          </a:p>
          <a:p>
            <a:pPr algn="just" fontAlgn="auto">
              <a:lnSpc>
                <a:spcPct val="150000"/>
              </a:lnSpc>
              <a:spcBef>
                <a:spcPts val="0"/>
              </a:spcBef>
              <a:spcAft>
                <a:spcPts val="0"/>
              </a:spcAft>
              <a:buFont typeface="Arial" pitchFamily="34" charset="0"/>
              <a:buChar char="•"/>
              <a:defRPr/>
            </a:pPr>
            <a:r>
              <a:rPr lang="en-US" sz="1000" dirty="0">
                <a:latin typeface="Times New Roman" pitchFamily="18" charset="0"/>
                <a:cs typeface="Times New Roman" pitchFamily="18" charset="0"/>
              </a:rPr>
              <a:t>free hot meals on the days of examination,</a:t>
            </a:r>
          </a:p>
          <a:p>
            <a:pPr algn="just" fontAlgn="auto">
              <a:lnSpc>
                <a:spcPct val="150000"/>
              </a:lnSpc>
              <a:spcBef>
                <a:spcPts val="0"/>
              </a:spcBef>
              <a:spcAft>
                <a:spcPts val="0"/>
              </a:spcAft>
              <a:buFont typeface="Arial" pitchFamily="34" charset="0"/>
              <a:buChar char="•"/>
              <a:defRPr/>
            </a:pPr>
            <a:endParaRPr lang="en-US" sz="1000" dirty="0">
              <a:latin typeface="Times New Roman" pitchFamily="18" charset="0"/>
              <a:cs typeface="Times New Roman" pitchFamily="18" charset="0"/>
            </a:endParaRPr>
          </a:p>
          <a:p>
            <a:pPr algn="just" fontAlgn="auto">
              <a:lnSpc>
                <a:spcPct val="150000"/>
              </a:lnSpc>
              <a:spcBef>
                <a:spcPts val="0"/>
              </a:spcBef>
              <a:spcAft>
                <a:spcPts val="0"/>
              </a:spcAft>
              <a:buFont typeface="Arial" pitchFamily="34" charset="0"/>
              <a:buChar char="•"/>
              <a:defRPr/>
            </a:pPr>
            <a:r>
              <a:rPr lang="en-US" sz="1000" dirty="0">
                <a:latin typeface="Times New Roman" pitchFamily="18" charset="0"/>
                <a:cs typeface="Times New Roman" pitchFamily="18" charset="0"/>
              </a:rPr>
              <a:t> transport to and from the hospital and an opportunity to stop in town on the return trip...all helped."</a:t>
            </a:r>
            <a:endParaRPr lang="es-ES" sz="1000" dirty="0">
              <a:latin typeface="Times New Roman" pitchFamily="18" charset="0"/>
              <a:cs typeface="Times New Roman" pitchFamily="18" charset="0"/>
            </a:endParaRPr>
          </a:p>
        </p:txBody>
      </p:sp>
      <p:pic>
        <p:nvPicPr>
          <p:cNvPr id="22531" name="Picture 3" descr="http://www.informedrevolution.com/theblog/wp-content/uploads/2008/10/entry23.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692100" y="1197723"/>
            <a:ext cx="4367213" cy="2657475"/>
          </a:xfrm>
          <a:prstGeom prst="rect">
            <a:avLst/>
          </a:prstGeom>
          <a:ln>
            <a:headEnd/>
            <a:tailEnd/>
          </a:ln>
        </p:spPr>
        <p:style>
          <a:lnRef idx="2">
            <a:schemeClr val="accent5"/>
          </a:lnRef>
          <a:fillRef idx="1">
            <a:schemeClr val="lt1"/>
          </a:fillRef>
          <a:effectRef idx="0">
            <a:schemeClr val="accent5"/>
          </a:effectRef>
          <a:fontRef idx="minor">
            <a:schemeClr val="dk1"/>
          </a:fontRef>
        </p:style>
      </p:pic>
    </p:spTree>
    <p:extLst>
      <p:ext uri="{BB962C8B-B14F-4D97-AF65-F5344CB8AC3E}">
        <p14:creationId xmlns:p14="http://schemas.microsoft.com/office/powerpoint/2010/main" val="3565817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encrypted-tbn1.gstatic.com/images?q=tbn:ANd9GcTVgKrpD-VySBdUEFa0b4SsvZLNGup_PUz5ZuI2cNZTpG0eaOgE"/>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0243"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rot="21335320">
            <a:off x="1019899" y="952157"/>
            <a:ext cx="1395451" cy="1592884"/>
          </a:xfrm>
          <a:prstGeom prst="rect">
            <a:avLst/>
          </a:prstGeom>
          <a:ln/>
        </p:spPr>
        <p:style>
          <a:lnRef idx="2">
            <a:schemeClr val="accent2"/>
          </a:lnRef>
          <a:fillRef idx="1">
            <a:schemeClr val="lt1"/>
          </a:fillRef>
          <a:effectRef idx="0">
            <a:schemeClr val="accent2"/>
          </a:effectRef>
          <a:fontRef idx="minor">
            <a:schemeClr val="dk1"/>
          </a:fontRef>
        </p:style>
      </p:pic>
      <p:pic>
        <p:nvPicPr>
          <p:cNvPr id="4" name="Picture 2" descr="http://lpcoverlover.com/wp-content/uploads/2007/12.resized/img_4058.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21300885">
            <a:off x="3757026" y="553727"/>
            <a:ext cx="2339882" cy="1786500"/>
          </a:xfrm>
          <a:prstGeom prst="rect">
            <a:avLst/>
          </a:prstGeom>
        </p:spPr>
        <p:style>
          <a:lnRef idx="2">
            <a:schemeClr val="accent2"/>
          </a:lnRef>
          <a:fillRef idx="1">
            <a:schemeClr val="lt1"/>
          </a:fillRef>
          <a:effectRef idx="0">
            <a:schemeClr val="accent2"/>
          </a:effectRef>
          <a:fontRef idx="minor">
            <a:schemeClr val="dk1"/>
          </a:fontRef>
        </p:style>
      </p:pic>
      <p:pic>
        <p:nvPicPr>
          <p:cNvPr id="5" name="Picture 2" descr="http://radiofreemike.com/images/262.jp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rot="21367768">
            <a:off x="6549480" y="832678"/>
            <a:ext cx="2275280" cy="930021"/>
          </a:xfrm>
          <a:prstGeom prst="rect">
            <a:avLst/>
          </a:prstGeom>
        </p:spPr>
        <p:style>
          <a:lnRef idx="2">
            <a:schemeClr val="accent2"/>
          </a:lnRef>
          <a:fillRef idx="1">
            <a:schemeClr val="lt1"/>
          </a:fillRef>
          <a:effectRef idx="0">
            <a:schemeClr val="accent2"/>
          </a:effectRef>
          <a:fontRef idx="minor">
            <a:schemeClr val="dk1"/>
          </a:fontRef>
        </p:style>
      </p:pic>
      <p:pic>
        <p:nvPicPr>
          <p:cNvPr id="6" name="Picture 2" descr="http://www.hcvets.com/data/transmission_methods/image/cc.jp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rot="21199840">
            <a:off x="1365708" y="2891353"/>
            <a:ext cx="1685764" cy="1904989"/>
          </a:xfrm>
          <a:prstGeom prst="rect">
            <a:avLst/>
          </a:prstGeom>
        </p:spPr>
        <p:style>
          <a:lnRef idx="2">
            <a:schemeClr val="accent2"/>
          </a:lnRef>
          <a:fillRef idx="1">
            <a:schemeClr val="lt1"/>
          </a:fillRef>
          <a:effectRef idx="0">
            <a:schemeClr val="accent2"/>
          </a:effectRef>
          <a:fontRef idx="minor">
            <a:schemeClr val="dk1"/>
          </a:fontRef>
        </p:style>
      </p:pic>
      <p:pic>
        <p:nvPicPr>
          <p:cNvPr id="7" name="Picture 3"/>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rot="21265678">
            <a:off x="4294773" y="2872421"/>
            <a:ext cx="1581626" cy="1808262"/>
          </a:xfrm>
          <a:prstGeom prst="rect">
            <a:avLst/>
          </a:prstGeom>
          <a:ln/>
        </p:spPr>
        <p:style>
          <a:lnRef idx="2">
            <a:schemeClr val="accent2"/>
          </a:lnRef>
          <a:fillRef idx="1">
            <a:schemeClr val="lt1"/>
          </a:fillRef>
          <a:effectRef idx="0">
            <a:schemeClr val="accent2"/>
          </a:effectRef>
          <a:fontRef idx="minor">
            <a:schemeClr val="dk1"/>
          </a:fontRef>
        </p:style>
      </p:pic>
      <p:pic>
        <p:nvPicPr>
          <p:cNvPr id="8" name="Picture 2" descr="F:\Etica investigacion AVANZAR\SI Advance WB-8-3-08.jp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rot="21299129">
            <a:off x="6944294" y="2509085"/>
            <a:ext cx="1703047" cy="2017503"/>
          </a:xfrm>
          <a:prstGeom prst="rect">
            <a:avLst/>
          </a:prstGeom>
          <a:ln>
            <a:headEnd/>
            <a:tailEnd/>
          </a:ln>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1798057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www.conservationgateway.org/PublishingImages/report.jp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3" name="AutoShape 4" descr="http://www.conservationgateway.org/PublishingImages/report.jp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55301" name="Picture 5"/>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846298" y="559837"/>
            <a:ext cx="4145049" cy="4014496"/>
          </a:xfrm>
          <a:prstGeom prst="rect">
            <a:avLst/>
          </a:prstGeom>
          <a:ln/>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1687452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58214" y="976721"/>
            <a:ext cx="7603182" cy="361374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fontAlgn="auto">
              <a:lnSpc>
                <a:spcPct val="150000"/>
              </a:lnSpc>
              <a:spcBef>
                <a:spcPts val="0"/>
              </a:spcBef>
              <a:spcAft>
                <a:spcPts val="0"/>
              </a:spcAft>
              <a:defRPr/>
            </a:pPr>
            <a:r>
              <a:rPr lang="es-ES" sz="1400" dirty="0"/>
              <a:t>El experimento clásico con seres humanos, por el contrario, no conoció esta “actitud ética de la investigación clínica”: </a:t>
            </a:r>
          </a:p>
          <a:p>
            <a:pPr algn="just" fontAlgn="auto">
              <a:lnSpc>
                <a:spcPct val="150000"/>
              </a:lnSpc>
              <a:spcBef>
                <a:spcPts val="0"/>
              </a:spcBef>
              <a:spcAft>
                <a:spcPts val="0"/>
              </a:spcAft>
              <a:defRPr/>
            </a:pPr>
            <a:endParaRPr lang="es-ES" sz="1400" dirty="0"/>
          </a:p>
          <a:p>
            <a:pPr algn="just" fontAlgn="auto">
              <a:lnSpc>
                <a:spcPct val="150000"/>
              </a:lnSpc>
              <a:spcBef>
                <a:spcPts val="0"/>
              </a:spcBef>
              <a:spcAft>
                <a:spcPts val="0"/>
              </a:spcAft>
              <a:buFont typeface="Arial" pitchFamily="34" charset="0"/>
              <a:buChar char="•"/>
              <a:defRPr/>
            </a:pPr>
            <a:r>
              <a:rPr lang="es-ES" sz="1400" b="1" dirty="0"/>
              <a:t>Falta de consentimiento</a:t>
            </a:r>
          </a:p>
          <a:p>
            <a:pPr algn="just" fontAlgn="auto">
              <a:lnSpc>
                <a:spcPct val="150000"/>
              </a:lnSpc>
              <a:spcBef>
                <a:spcPts val="0"/>
              </a:spcBef>
              <a:spcAft>
                <a:spcPts val="0"/>
              </a:spcAft>
              <a:buFont typeface="Arial" pitchFamily="34" charset="0"/>
              <a:buChar char="•"/>
              <a:defRPr/>
            </a:pPr>
            <a:endParaRPr lang="es-ES" sz="1400" b="1" dirty="0"/>
          </a:p>
          <a:p>
            <a:pPr algn="just" fontAlgn="auto">
              <a:lnSpc>
                <a:spcPct val="150000"/>
              </a:lnSpc>
              <a:spcBef>
                <a:spcPts val="0"/>
              </a:spcBef>
              <a:spcAft>
                <a:spcPts val="0"/>
              </a:spcAft>
              <a:buFont typeface="Arial" pitchFamily="34" charset="0"/>
              <a:buChar char="•"/>
              <a:defRPr/>
            </a:pPr>
            <a:r>
              <a:rPr lang="es-ES" sz="1400" b="1" dirty="0"/>
              <a:t>Ausencia de criterios objetivos de ponderación de riesgos y beneficios</a:t>
            </a:r>
          </a:p>
          <a:p>
            <a:pPr algn="just" fontAlgn="auto">
              <a:lnSpc>
                <a:spcPct val="150000"/>
              </a:lnSpc>
              <a:spcBef>
                <a:spcPts val="0"/>
              </a:spcBef>
              <a:spcAft>
                <a:spcPts val="0"/>
              </a:spcAft>
              <a:buFont typeface="Arial" pitchFamily="34" charset="0"/>
              <a:buChar char="•"/>
              <a:defRPr/>
            </a:pPr>
            <a:endParaRPr lang="es-ES" sz="1400" b="1" dirty="0"/>
          </a:p>
          <a:p>
            <a:pPr algn="just" fontAlgn="auto">
              <a:lnSpc>
                <a:spcPct val="150000"/>
              </a:lnSpc>
              <a:spcBef>
                <a:spcPts val="0"/>
              </a:spcBef>
              <a:spcAft>
                <a:spcPts val="0"/>
              </a:spcAft>
              <a:buFont typeface="Arial" pitchFamily="34" charset="0"/>
              <a:buChar char="•"/>
              <a:defRPr/>
            </a:pPr>
            <a:r>
              <a:rPr lang="es-ES" sz="1400" b="1" dirty="0"/>
              <a:t>Marginación de los afectados.</a:t>
            </a:r>
          </a:p>
          <a:p>
            <a:pPr algn="just" fontAlgn="auto">
              <a:lnSpc>
                <a:spcPct val="150000"/>
              </a:lnSpc>
              <a:spcBef>
                <a:spcPts val="0"/>
              </a:spcBef>
              <a:spcAft>
                <a:spcPts val="0"/>
              </a:spcAft>
              <a:defRPr/>
            </a:pPr>
            <a:endParaRPr lang="es-ES" sz="1400" dirty="0"/>
          </a:p>
          <a:p>
            <a:pPr algn="just" fontAlgn="auto">
              <a:lnSpc>
                <a:spcPct val="150000"/>
              </a:lnSpc>
              <a:spcBef>
                <a:spcPts val="0"/>
              </a:spcBef>
              <a:spcAft>
                <a:spcPts val="0"/>
              </a:spcAft>
              <a:defRPr/>
            </a:pPr>
            <a:r>
              <a:rPr lang="es-ES" sz="1400" dirty="0"/>
              <a:t>Rápidamente estos nuevos estándares éticos se extendieron desde la experimentación clínica al tratamiento médico consolidando la doctrina bioética del </a:t>
            </a:r>
            <a:r>
              <a:rPr lang="es-ES" sz="1400" dirty="0" err="1"/>
              <a:t>principialismo</a:t>
            </a:r>
            <a:r>
              <a:rPr lang="es-ES" sz="1400" dirty="0"/>
              <a:t>.</a:t>
            </a:r>
          </a:p>
        </p:txBody>
      </p:sp>
    </p:spTree>
    <p:extLst>
      <p:ext uri="{BB962C8B-B14F-4D97-AF65-F5344CB8AC3E}">
        <p14:creationId xmlns:p14="http://schemas.microsoft.com/office/powerpoint/2010/main" val="161551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978091" y="812635"/>
            <a:ext cx="5150498" cy="3332812"/>
          </a:xfrm>
          <a:prstGeom prst="rect">
            <a:avLst/>
          </a:prstGeom>
          <a:ln/>
        </p:spPr>
        <p:style>
          <a:lnRef idx="2">
            <a:schemeClr val="accent2"/>
          </a:lnRef>
          <a:fillRef idx="1">
            <a:schemeClr val="lt1"/>
          </a:fillRef>
          <a:effectRef idx="0">
            <a:schemeClr val="accent2"/>
          </a:effectRef>
          <a:fontRef idx="minor">
            <a:schemeClr val="dk1"/>
          </a:fontRef>
        </p:style>
      </p:pic>
      <p:sp>
        <p:nvSpPr>
          <p:cNvPr id="2" name="1 CuadroTexto"/>
          <p:cNvSpPr txBox="1"/>
          <p:nvPr/>
        </p:nvSpPr>
        <p:spPr>
          <a:xfrm>
            <a:off x="5258349" y="4505903"/>
            <a:ext cx="3550972"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s-CO" sz="800" dirty="0"/>
              <a:t>Simón </a:t>
            </a:r>
            <a:r>
              <a:rPr lang="es-CO" sz="800" dirty="0" err="1"/>
              <a:t>Lorda</a:t>
            </a:r>
            <a:r>
              <a:rPr lang="es-CO" sz="800" dirty="0"/>
              <a:t>, Pablo. Cómo incorporar los principios de la ética para llevar a cabo </a:t>
            </a:r>
          </a:p>
          <a:p>
            <a:r>
              <a:rPr lang="es-CO" sz="800" dirty="0"/>
              <a:t>una práctica clínica y una atención humanizada, 2013.</a:t>
            </a:r>
          </a:p>
        </p:txBody>
      </p:sp>
    </p:spTree>
    <p:extLst>
      <p:ext uri="{BB962C8B-B14F-4D97-AF65-F5344CB8AC3E}">
        <p14:creationId xmlns:p14="http://schemas.microsoft.com/office/powerpoint/2010/main" val="1892373440"/>
      </p:ext>
    </p:extLst>
  </p:cSld>
  <p:clrMapOvr>
    <a:masterClrMapping/>
  </p:clrMapOvr>
</p:sld>
</file>

<file path=ppt/theme/theme1.xml><?xml version="1.0" encoding="utf-8"?>
<a:theme xmlns:a="http://schemas.openxmlformats.org/drawingml/2006/main" name="Tema de Office">
  <a:themeElements>
    <a:clrScheme name="Plantilla Amgen">
      <a:dk1>
        <a:srgbClr val="5B5B5E"/>
      </a:dk1>
      <a:lt1>
        <a:srgbClr val="FFFFFF"/>
      </a:lt1>
      <a:dk2>
        <a:srgbClr val="104FB3"/>
      </a:dk2>
      <a:lt2>
        <a:srgbClr val="FFFFFF"/>
      </a:lt2>
      <a:accent1>
        <a:srgbClr val="104FB3"/>
      </a:accent1>
      <a:accent2>
        <a:srgbClr val="F3C200"/>
      </a:accent2>
      <a:accent3>
        <a:srgbClr val="86C760"/>
      </a:accent3>
      <a:accent4>
        <a:srgbClr val="D44D24"/>
      </a:accent4>
      <a:accent5>
        <a:srgbClr val="EE9900"/>
      </a:accent5>
      <a:accent6>
        <a:srgbClr val="00BCE5"/>
      </a:accent6>
      <a:hlink>
        <a:srgbClr val="86C760"/>
      </a:hlink>
      <a:folHlink>
        <a:srgbClr val="86C76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numCol="1" spcCol="360000" rtlCol="0">
        <a:spAutoFit/>
      </a:bodyPr>
      <a:lstStyle>
        <a:defPPr algn="ctr">
          <a:spcAft>
            <a:spcPts val="600"/>
          </a:spcAft>
          <a:defRPr sz="1050" b="0" i="0" baseline="0" dirty="0" err="1" smtClean="0">
            <a:solidFill>
              <a:srgbClr val="7D8287"/>
            </a:solidFill>
            <a:latin typeface="Helvetica"/>
            <a:cs typeface="Helvetica"/>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1093</TotalTime>
  <Words>894</Words>
  <Application>Microsoft Macintosh PowerPoint</Application>
  <PresentationFormat>On-screen Show (16:9)</PresentationFormat>
  <Paragraphs>104</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Tema de Office</vt:lpstr>
      <vt:lpstr> Bioética en investigación – contexto histórico y marco de principios.  Boris Julián Pinto Bustamante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Uelbosque Universidad</dc:creator>
  <cp:lastModifiedBy>Uelbosque Universidad</cp:lastModifiedBy>
  <cp:revision>171</cp:revision>
  <dcterms:created xsi:type="dcterms:W3CDTF">2016-05-13T19:30:59Z</dcterms:created>
  <dcterms:modified xsi:type="dcterms:W3CDTF">2020-02-18T15:25:26Z</dcterms:modified>
</cp:coreProperties>
</file>