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3444-463B-493C-9045-3DC95809859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7C7D-6E25-4F58-9356-FFC179257C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4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3444-463B-493C-9045-3DC95809859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7C7D-6E25-4F58-9356-FFC179257C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3444-463B-493C-9045-3DC95809859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7C7D-6E25-4F58-9356-FFC179257C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3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3444-463B-493C-9045-3DC95809859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7C7D-6E25-4F58-9356-FFC179257C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6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3444-463B-493C-9045-3DC95809859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7C7D-6E25-4F58-9356-FFC179257C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7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3444-463B-493C-9045-3DC95809859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7C7D-6E25-4F58-9356-FFC179257C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4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3444-463B-493C-9045-3DC95809859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7C7D-6E25-4F58-9356-FFC179257C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0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3444-463B-493C-9045-3DC95809859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7C7D-6E25-4F58-9356-FFC179257C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3444-463B-493C-9045-3DC95809859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7C7D-6E25-4F58-9356-FFC179257C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6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3444-463B-493C-9045-3DC95809859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7C7D-6E25-4F58-9356-FFC179257C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3444-463B-493C-9045-3DC95809859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7C7D-6E25-4F58-9356-FFC179257C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4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33444-463B-493C-9045-3DC95809859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67C7D-6E25-4F58-9356-FFC179257C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CORRECCIONES MÓDULO 7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6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" y="809897"/>
            <a:ext cx="12022183" cy="61722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9050383" y="3086100"/>
            <a:ext cx="282157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QUITAR SIGNOS DE INTERROGACIÓN</a:t>
            </a:r>
            <a:endParaRPr lang="en-US" dirty="0"/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3200400" y="3104653"/>
            <a:ext cx="5849983" cy="153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 flipV="1">
            <a:off x="7903029" y="3104653"/>
            <a:ext cx="1147354" cy="134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redondeado 14"/>
          <p:cNvSpPr/>
          <p:nvPr/>
        </p:nvSpPr>
        <p:spPr>
          <a:xfrm>
            <a:off x="6492240" y="4346575"/>
            <a:ext cx="282157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QUITAR “EL”</a:t>
            </a:r>
            <a:endParaRPr lang="en-US" dirty="0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8079378" y="3593241"/>
            <a:ext cx="397328" cy="753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13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492240" y="4346575"/>
            <a:ext cx="282157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QUITAR “DE”</a:t>
            </a:r>
            <a:endParaRPr lang="en-US" dirty="0"/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3291840" y="4211638"/>
            <a:ext cx="3200400" cy="753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5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3984171" y="3207726"/>
            <a:ext cx="282157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CAMBIAR POR: ESTE MEDICAMENTO</a:t>
            </a:r>
            <a:endParaRPr lang="en-US" dirty="0"/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5251269" y="2455817"/>
            <a:ext cx="578168" cy="754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9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096000" y="4396446"/>
            <a:ext cx="282157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QUITAR : MANCHADO</a:t>
            </a:r>
            <a:endParaRPr lang="en-US" dirty="0"/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6928621" y="3624149"/>
            <a:ext cx="578168" cy="754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61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3653245" y="3429000"/>
            <a:ext cx="282157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ADICONAR : ,</a:t>
            </a:r>
            <a:endParaRPr lang="en-US" dirty="0"/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5721531" y="2717074"/>
            <a:ext cx="60961" cy="711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redondeado 7"/>
          <p:cNvSpPr/>
          <p:nvPr/>
        </p:nvSpPr>
        <p:spPr>
          <a:xfrm>
            <a:off x="7030267" y="3374526"/>
            <a:ext cx="282157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QUITAR: E IGUAL DONDE</a:t>
            </a:r>
            <a:endParaRPr lang="en-US" dirty="0"/>
          </a:p>
        </p:txBody>
      </p:sp>
      <p:cxnSp>
        <p:nvCxnSpPr>
          <p:cNvPr id="9" name="Conector recto de flecha 8"/>
          <p:cNvCxnSpPr/>
          <p:nvPr/>
        </p:nvCxnSpPr>
        <p:spPr>
          <a:xfrm flipH="1" flipV="1">
            <a:off x="6635931" y="2808514"/>
            <a:ext cx="814254" cy="498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5782492" y="2663055"/>
            <a:ext cx="1247775" cy="105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074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31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CORRECCIONES MÓDULO 7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CORRECCIONES MÓDULO 7</dc:title>
  <dc:creator>alvaro fernando burbano delgado</dc:creator>
  <cp:lastModifiedBy>alvaro fernando burbano delgado</cp:lastModifiedBy>
  <cp:revision>5</cp:revision>
  <dcterms:created xsi:type="dcterms:W3CDTF">2019-10-19T00:58:06Z</dcterms:created>
  <dcterms:modified xsi:type="dcterms:W3CDTF">2019-10-19T01:45:06Z</dcterms:modified>
</cp:coreProperties>
</file>